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3" r:id="rId15"/>
    <p:sldId id="274" r:id="rId16"/>
    <p:sldId id="275" r:id="rId17"/>
    <p:sldId id="268" r:id="rId18"/>
  </p:sldIdLst>
  <p:sldSz cx="18288000" cy="10287000"/>
  <p:notesSz cx="6858000" cy="9144000"/>
  <p:embeddedFontLst>
    <p:embeddedFont>
      <p:font typeface="UTM Isadora" panose="02040603050506020204" pitchFamily="18" charset="0"/>
      <p:regular r:id="rId20"/>
      <p:bold r:id="rId21"/>
    </p:embeddedFont>
    <p:embeddedFont>
      <p:font typeface="#9Slide07 Itim" panose="020B0604020202020204" charset="0"/>
      <p:regular r:id="rId22"/>
    </p:embeddedFont>
    <p:embeddedFont>
      <p:font typeface="Cambria Math" panose="02040503050406030204" pitchFamily="18" charset="0"/>
      <p:regular r:id="rId23"/>
    </p:embeddedFont>
    <p:embeddedFont>
      <p:font typeface="UTM Aquarelle" panose="0204060305050602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Showcard" panose="02040603050506020204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VN-Motion Picture" panose="02040603050506020204" pitchFamily="18" charset="0"/>
      <p:regular r:id="rId32"/>
    </p:embeddedFont>
    <p:embeddedFont>
      <p:font typeface="Jingleberry" panose="02000A03000000000000" charset="0"/>
      <p:regular r:id="rId33"/>
    </p:embeddedFont>
    <p:embeddedFont>
      <p:font typeface="UTM Atlas" panose="02040603050506020204" pitchFamily="18" charset="0"/>
      <p:regular r:id="rId34"/>
      <p:bold r:id="rId35"/>
    </p:embeddedFont>
    <p:embeddedFont>
      <p:font typeface="SVN-Egregio Script" panose="02000500000000000000" pitchFamily="2" charset="0"/>
      <p:regular r:id="rId36"/>
    </p:embeddedFont>
    <p:embeddedFont>
      <p:font typeface="SVN-Caprica Script" pitchFamily="2" charset="0"/>
      <p:regular r:id="rId37"/>
    </p:embeddedFont>
    <p:embeddedFont>
      <p:font typeface="UTM Alba Matter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0066"/>
    <a:srgbClr val="E61A1A"/>
    <a:srgbClr val="FFFF99"/>
    <a:srgbClr val="FFCC99"/>
    <a:srgbClr val="FFCCFF"/>
    <a:srgbClr val="FF66FF"/>
    <a:srgbClr val="6600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5D2F6-ED4F-48A3-AE40-67E6CDFC125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D33A4-2215-4DCF-8EE1-AE3F21B4A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8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9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1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6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4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8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4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8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3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2019300"/>
            <a:ext cx="2667000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8724900"/>
            <a:ext cx="2667000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18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svg"/><Relationship Id="rId13" Type="http://schemas.openxmlformats.org/officeDocument/2006/relationships/image" Target="../media/image12.svg"/><Relationship Id="rId26" Type="http://schemas.openxmlformats.org/officeDocument/2006/relationships/image" Target="../media/image14.png"/><Relationship Id="rId3" Type="http://schemas.openxmlformats.org/officeDocument/2006/relationships/image" Target="../media/image2.svg"/><Relationship Id="rId21" Type="http://schemas.openxmlformats.org/officeDocument/2006/relationships/image" Target="../media/image10.pn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5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24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2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22" Type="http://schemas.openxmlformats.org/officeDocument/2006/relationships/image" Target="../media/image11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png"/><Relationship Id="rId3" Type="http://schemas.openxmlformats.org/officeDocument/2006/relationships/image" Target="../media/image8.svg"/><Relationship Id="rId17" Type="http://schemas.openxmlformats.org/officeDocument/2006/relationships/image" Target="../media/image61.png"/><Relationship Id="rId2" Type="http://schemas.openxmlformats.org/officeDocument/2006/relationships/image" Target="../media/image60.png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6.png"/><Relationship Id="rId17" Type="http://schemas.openxmlformats.org/officeDocument/2006/relationships/image" Target="../media/image65.png"/><Relationship Id="rId2" Type="http://schemas.openxmlformats.org/officeDocument/2006/relationships/image" Target="../media/image6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0.png"/><Relationship Id="rId18" Type="http://schemas.openxmlformats.org/officeDocument/2006/relationships/image" Target="../media/image85.gif"/><Relationship Id="rId26" Type="http://schemas.microsoft.com/office/2007/relationships/hdphoto" Target="../media/hdphoto5.wdp"/><Relationship Id="rId3" Type="http://schemas.openxmlformats.org/officeDocument/2006/relationships/audio" Target="../media/audio2.wav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audio" Target="../media/audio1.wav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5.png"/><Relationship Id="rId18" Type="http://schemas.openxmlformats.org/officeDocument/2006/relationships/image" Target="../media/image85.gif"/><Relationship Id="rId26" Type="http://schemas.microsoft.com/office/2007/relationships/hdphoto" Target="../media/hdphoto5.wdp"/><Relationship Id="rId3" Type="http://schemas.openxmlformats.org/officeDocument/2006/relationships/audio" Target="../media/audio2.wav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94.png"/><Relationship Id="rId24" Type="http://schemas.openxmlformats.org/officeDocument/2006/relationships/image" Target="../media/image91.png"/><Relationship Id="rId5" Type="http://schemas.openxmlformats.org/officeDocument/2006/relationships/audio" Target="../media/audio1.wav"/><Relationship Id="rId15" Type="http://schemas.openxmlformats.org/officeDocument/2006/relationships/image" Target="../media/image96.png"/><Relationship Id="rId23" Type="http://schemas.openxmlformats.org/officeDocument/2006/relationships/image" Target="../media/image90.png"/><Relationship Id="rId28" Type="http://schemas.openxmlformats.org/officeDocument/2006/relationships/image" Target="../media/image97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image" Target="../media/image93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3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42.emf"/><Relationship Id="rId2" Type="http://schemas.openxmlformats.org/officeDocument/2006/relationships/image" Target="../media/image9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27.svg"/><Relationship Id="rId15" Type="http://schemas.openxmlformats.org/officeDocument/2006/relationships/image" Target="../media/image4.svg"/><Relationship Id="rId4" Type="http://schemas.openxmlformats.org/officeDocument/2006/relationships/image" Target="../media/image1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7" Type="http://schemas.openxmlformats.org/officeDocument/2006/relationships/image" Target="../media/image20.png"/><Relationship Id="rId2" Type="http://schemas.openxmlformats.org/officeDocument/2006/relationships/image" Target="../media/image1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15" Type="http://schemas.openxmlformats.org/officeDocument/2006/relationships/image" Target="../media/image4.svg"/><Relationship Id="rId10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12" Type="http://schemas.openxmlformats.org/officeDocument/2006/relationships/image" Target="../media/image23.emf"/><Relationship Id="rId17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4" Type="http://schemas.microsoft.com/office/2007/relationships/hdphoto" Target="../media/hdphoto1.wdp"/><Relationship Id="rId15" Type="http://schemas.openxmlformats.org/officeDocument/2006/relationships/image" Target="../media/image26.png"/><Relationship Id="rId5" Type="http://schemas.openxmlformats.org/officeDocument/2006/relationships/image" Target="../media/image4.svg"/><Relationship Id="rId23" Type="http://schemas.openxmlformats.org/officeDocument/2006/relationships/image" Target="../media/image33.png"/><Relationship Id="rId19" Type="http://schemas.openxmlformats.org/officeDocument/2006/relationships/image" Target="../media/image29.png"/><Relationship Id="rId14" Type="http://schemas.openxmlformats.org/officeDocument/2006/relationships/image" Target="../media/image25.png"/><Relationship Id="rId9" Type="http://schemas.openxmlformats.org/officeDocument/2006/relationships/image" Target="../media/image8.sv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6.png"/><Relationship Id="rId12" Type="http://schemas.openxmlformats.org/officeDocument/2006/relationships/image" Target="../media/image23.emf"/><Relationship Id="rId17" Type="http://schemas.microsoft.com/office/2007/relationships/hdphoto" Target="../media/hdphoto2.wdp"/><Relationship Id="rId7" Type="http://schemas.openxmlformats.org/officeDocument/2006/relationships/image" Target="../media/image6.sv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4" Type="http://schemas.microsoft.com/office/2007/relationships/hdphoto" Target="../media/hdphoto1.wdp"/><Relationship Id="rId15" Type="http://schemas.openxmlformats.org/officeDocument/2006/relationships/image" Target="../media/image29.png"/><Relationship Id="rId5" Type="http://schemas.openxmlformats.org/officeDocument/2006/relationships/image" Target="../media/image4.svg"/><Relationship Id="rId23" Type="http://schemas.openxmlformats.org/officeDocument/2006/relationships/image" Target="../media/image33.png"/><Relationship Id="rId19" Type="http://schemas.microsoft.com/office/2007/relationships/hdphoto" Target="../media/hdphoto3.wdp"/><Relationship Id="rId14" Type="http://schemas.openxmlformats.org/officeDocument/2006/relationships/image" Target="../media/image25.png"/><Relationship Id="rId9" Type="http://schemas.openxmlformats.org/officeDocument/2006/relationships/image" Target="../media/image8.svg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emf"/><Relationship Id="rId3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38.png"/><Relationship Id="rId14" Type="http://schemas.openxmlformats.org/officeDocument/2006/relationships/image" Target="../media/image3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emf"/><Relationship Id="rId10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6.svg"/><Relationship Id="rId12" Type="http://schemas.openxmlformats.org/officeDocument/2006/relationships/image" Target="../media/image23.emf"/><Relationship Id="rId17" Type="http://schemas.openxmlformats.org/officeDocument/2006/relationships/image" Target="../media/image38.emf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50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2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55.png"/><Relationship Id="rId19" Type="http://schemas.openxmlformats.org/officeDocument/2006/relationships/image" Target="../media/image59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6200" y="-385733"/>
            <a:ext cx="3693316" cy="33609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4444" y="239217"/>
            <a:ext cx="4552632" cy="2417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3357" y="2055401"/>
            <a:ext cx="3404114" cy="22211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09651" y="3912008"/>
            <a:ext cx="2310145" cy="15073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58382" y="8899445"/>
            <a:ext cx="1057444" cy="8922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5863308" y="8499655"/>
            <a:ext cx="899135" cy="7586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1932" y="7743928"/>
            <a:ext cx="4352974" cy="23110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614530" y="5682916"/>
            <a:ext cx="2673470" cy="49177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334530" y="6279379"/>
            <a:ext cx="5190688" cy="411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9110" y="362683"/>
            <a:ext cx="13131987" cy="6998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96166" y="734586"/>
            <a:ext cx="3213485" cy="2096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5494334" y="4393138"/>
            <a:ext cx="7299333" cy="8213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46705" y="4800369"/>
            <a:ext cx="6794590" cy="54866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36726" y="5143500"/>
            <a:ext cx="1278615" cy="1078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71507" y="5702086"/>
            <a:ext cx="1368399" cy="115458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698933" y="679686"/>
            <a:ext cx="11173610" cy="178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32"/>
              </a:lnSpc>
            </a:pPr>
            <a:r>
              <a:rPr lang="en-US" sz="8000" u="sng" dirty="0" err="1" smtClean="0">
                <a:latin typeface="SVN-Motion Picture" panose="02040603050506020204" pitchFamily="18" charset="0"/>
              </a:rPr>
              <a:t>Toán</a:t>
            </a:r>
            <a:endParaRPr lang="en-US" sz="8000" u="sng" dirty="0">
              <a:latin typeface="SVN-Motion Picture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30267" y="2711151"/>
            <a:ext cx="10780516" cy="30162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500" b="1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Ôn</a:t>
            </a:r>
            <a:r>
              <a:rPr lang="en-US" sz="9500" b="1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 </a:t>
            </a:r>
            <a:r>
              <a:rPr lang="en-US" sz="9500" b="1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tập</a:t>
            </a:r>
            <a:r>
              <a:rPr lang="en-US" sz="9500" b="1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 </a:t>
            </a:r>
            <a:r>
              <a:rPr lang="en-US" sz="9500" b="1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về</a:t>
            </a:r>
            <a:r>
              <a:rPr lang="en-US" sz="9500" b="1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 </a:t>
            </a:r>
            <a:r>
              <a:rPr lang="en-US" sz="9500" b="1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phân</a:t>
            </a:r>
            <a:r>
              <a:rPr lang="en-US" sz="9500" b="1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 </a:t>
            </a:r>
            <a:r>
              <a:rPr lang="en-US" sz="9500" b="1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số</a:t>
            </a:r>
            <a:endParaRPr lang="en-US" sz="9500" b="1" dirty="0" smtClean="0">
              <a:ln w="381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reflection blurRad="6350" stA="50000" endA="300" endPos="50000" dist="60007" dir="5400000" sy="-100000" algn="bl" rotWithShape="0"/>
              </a:effectLst>
              <a:latin typeface="SVN-UT Triumph" panose="00000500000000000000" pitchFamily="50" charset="0"/>
            </a:endParaRPr>
          </a:p>
          <a:p>
            <a:pPr algn="ctr"/>
            <a:r>
              <a:rPr lang="en-US" sz="9500" b="1" cap="none" spc="0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(</a:t>
            </a:r>
            <a:r>
              <a:rPr lang="en-US" sz="9500" b="1" cap="none" spc="0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tiếp</a:t>
            </a:r>
            <a:r>
              <a:rPr lang="en-US" sz="9500" b="1" cap="none" spc="0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 </a:t>
            </a:r>
            <a:r>
              <a:rPr lang="en-US" sz="9500" b="1" cap="none" spc="0" dirty="0" err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theo</a:t>
            </a:r>
            <a:r>
              <a:rPr lang="en-US" sz="9500" b="1" cap="none" spc="0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SVN-UT Triumph" panose="00000500000000000000" pitchFamily="50" charset="0"/>
              </a:rPr>
              <a:t>)</a:t>
            </a:r>
            <a:endParaRPr lang="en-US" sz="9500" b="1" cap="none" spc="0" dirty="0">
              <a:ln w="381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reflection blurRad="6350" stA="50000" endA="300" endPos="50000" dist="60007" dir="5400000" sy="-100000" algn="bl" rotWithShape="0"/>
              </a:effectLst>
              <a:latin typeface="SVN-UT Triumph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2587" y="8465712"/>
            <a:ext cx="35477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 smtClean="0">
                <a:latin typeface="SVN-Motion Picture" panose="02040603050506020204" pitchFamily="18" charset="0"/>
              </a:rPr>
              <a:t>Thực</a:t>
            </a:r>
            <a:r>
              <a:rPr lang="en-US" sz="5000" dirty="0" smtClean="0">
                <a:latin typeface="SVN-Motion Picture" panose="02040603050506020204" pitchFamily="18" charset="0"/>
              </a:rPr>
              <a:t> </a:t>
            </a:r>
            <a:r>
              <a:rPr lang="en-US" sz="5000" dirty="0" err="1" smtClean="0">
                <a:latin typeface="SVN-Motion Picture" panose="02040603050506020204" pitchFamily="18" charset="0"/>
              </a:rPr>
              <a:t>hiện</a:t>
            </a:r>
            <a:r>
              <a:rPr lang="en-US" sz="5000" dirty="0" smtClean="0">
                <a:latin typeface="SVN-Motion Picture" panose="02040603050506020204" pitchFamily="18" charset="0"/>
              </a:rPr>
              <a:t>: </a:t>
            </a:r>
            <a:r>
              <a:rPr lang="en-US" sz="5000" dirty="0" err="1" smtClean="0">
                <a:latin typeface="SVN-Motion Picture" panose="02040603050506020204" pitchFamily="18" charset="0"/>
              </a:rPr>
              <a:t>EduFive</a:t>
            </a:r>
            <a:endParaRPr lang="en-US" sz="5000" dirty="0">
              <a:latin typeface="SVN-Motion Pictur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7094483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94483" y="6172200"/>
            <a:ext cx="7094483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188966" y="6172200"/>
            <a:ext cx="7094483" cy="411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206704" y="539348"/>
            <a:ext cx="17310572" cy="6128152"/>
            <a:chOff x="95846" y="470645"/>
            <a:chExt cx="11633090" cy="3502521"/>
          </a:xfrm>
        </p:grpSpPr>
        <p:sp>
          <p:nvSpPr>
            <p:cNvPr id="13" name="Rectangle: Rounded Corners 5">
              <a:extLst>
                <a:ext uri="{FF2B5EF4-FFF2-40B4-BE49-F238E27FC236}">
                  <a16:creationId xmlns=""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37136" y="470645"/>
              <a:ext cx="10591800" cy="3502521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=""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4"/>
              <a:ext cx="9874956" cy="29669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846" y="810785"/>
              <a:ext cx="2652889" cy="267546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062162" y="2478704"/>
            <a:ext cx="22140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 smtClean="0">
                <a:solidFill>
                  <a:srgbClr val="FF0000"/>
                </a:solidFill>
                <a:latin typeface="SVN-Motion Picture" panose="02040603050506020204" pitchFamily="18" charset="0"/>
              </a:rPr>
              <a:t>Bài</a:t>
            </a:r>
            <a:r>
              <a:rPr lang="en-US" sz="9000" dirty="0" smtClean="0">
                <a:solidFill>
                  <a:srgbClr val="FF0000"/>
                </a:solidFill>
                <a:latin typeface="SVN-Motion Picture" panose="02040603050506020204" pitchFamily="18" charset="0"/>
              </a:rPr>
              <a:t> 5</a:t>
            </a:r>
            <a:endParaRPr lang="en-US" sz="9000" dirty="0">
              <a:solidFill>
                <a:srgbClr val="FF0000"/>
              </a:solidFill>
              <a:latin typeface="SVN-Motion Picture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154325" y="868071"/>
                <a:ext cx="13245164" cy="2349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6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325" y="868071"/>
                <a:ext cx="13245164" cy="2349297"/>
              </a:xfrm>
              <a:prstGeom prst="rect">
                <a:avLst/>
              </a:prstGeom>
              <a:blipFill rotWithShape="0">
                <a:blip r:embed="rId17"/>
                <a:stretch>
                  <a:fillRect l="-2761" r="-414" b="-16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04819" y="3319010"/>
                <a:ext cx="13144176" cy="23496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819" y="3319010"/>
                <a:ext cx="13144176" cy="2349618"/>
              </a:xfrm>
              <a:prstGeom prst="rect">
                <a:avLst/>
              </a:prstGeom>
              <a:blipFill rotWithShape="0">
                <a:blip r:embed="rId18"/>
                <a:stretch>
                  <a:fillRect l="-2829" r="-417" b="-16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>
            <a:off x="5181600" y="3086100"/>
            <a:ext cx="335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17696" y="5560596"/>
            <a:ext cx="335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68955" y="5076615"/>
            <a:ext cx="3770424" cy="521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7094483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94483" y="6172200"/>
            <a:ext cx="7094483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188966" y="6172200"/>
            <a:ext cx="7094483" cy="411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990600" y="647700"/>
            <a:ext cx="16535400" cy="8305800"/>
            <a:chOff x="289671" y="3033825"/>
            <a:chExt cx="10591800" cy="2210852"/>
          </a:xfrm>
        </p:grpSpPr>
        <p:sp>
          <p:nvSpPr>
            <p:cNvPr id="13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13" y="3089891"/>
              <a:ext cx="10134715" cy="20947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949954" y="808670"/>
                <a:ext cx="15264210" cy="2267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6000" b="1" i="1" dirty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55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solidFill>
                      <a:srgbClr val="E61A1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solidFill>
                      <a:srgbClr val="E61A1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954" y="808670"/>
                <a:ext cx="15264210" cy="2267993"/>
              </a:xfrm>
              <a:prstGeom prst="rect">
                <a:avLst/>
              </a:prstGeom>
              <a:blipFill rotWithShape="0">
                <a:blip r:embed="rId16"/>
                <a:stretch>
                  <a:fillRect l="-2196" r="-599" b="-15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986CB1F-6BCA-4CFB-A096-E8C2D47B4E5D}"/>
                  </a:ext>
                </a:extLst>
              </p:cNvPr>
              <p:cNvSpPr txBox="1"/>
              <p:nvPr/>
            </p:nvSpPr>
            <p:spPr>
              <a:xfrm>
                <a:off x="2069224" y="3137693"/>
                <a:ext cx="9059918" cy="5721374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5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ẫu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5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5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33. Ta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5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0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0000CC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nguy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5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5000" b="1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E25A7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986CB1F-6BCA-4CFB-A096-E8C2D47B4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224" y="3137693"/>
                <a:ext cx="9059918" cy="5721374"/>
              </a:xfrm>
              <a:prstGeom prst="rect">
                <a:avLst/>
              </a:prstGeom>
              <a:blipFill rotWithShape="0">
                <a:blip r:embed="rId17"/>
                <a:stretch>
                  <a:fillRect l="-4237" t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08C54CE-3468-4B9A-A082-4B93154EC6B7}"/>
                  </a:ext>
                </a:extLst>
              </p:cNvPr>
              <p:cNvSpPr/>
              <p:nvPr/>
            </p:nvSpPr>
            <p:spPr>
              <a:xfrm>
                <a:off x="10093427" y="4152900"/>
                <a:ext cx="7570424" cy="2836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5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5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427" y="4152900"/>
                <a:ext cx="7570424" cy="2836546"/>
              </a:xfrm>
              <a:prstGeom prst="rect">
                <a:avLst/>
              </a:prstGeom>
              <a:blipFill rotWithShape="0">
                <a:blip r:embed="rId18"/>
                <a:stretch>
                  <a:fillRect b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98A2E40-5EE4-4FB2-ACB2-01DD59F1FA12}"/>
              </a:ext>
            </a:extLst>
          </p:cNvPr>
          <p:cNvCxnSpPr>
            <a:cxnSpLocks/>
          </p:cNvCxnSpPr>
          <p:nvPr/>
        </p:nvCxnSpPr>
        <p:spPr>
          <a:xfrm>
            <a:off x="10093427" y="3359838"/>
            <a:ext cx="15374" cy="528369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7094483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94483" y="6172200"/>
            <a:ext cx="7094483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188966" y="6172200"/>
            <a:ext cx="7094483" cy="4114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933178" y="837239"/>
            <a:ext cx="16840200" cy="7293368"/>
            <a:chOff x="289671" y="3033825"/>
            <a:chExt cx="10591800" cy="2210852"/>
          </a:xfrm>
        </p:grpSpPr>
        <p:sp>
          <p:nvSpPr>
            <p:cNvPr id="14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23459" y="3081985"/>
              <a:ext cx="10112533" cy="20916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97930" y="1757820"/>
                <a:ext cx="15812619" cy="2272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 i="1" dirty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55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5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930" y="1757820"/>
                <a:ext cx="15812619" cy="2272353"/>
              </a:xfrm>
              <a:prstGeom prst="rect">
                <a:avLst/>
              </a:prstGeom>
              <a:blipFill rotWithShape="0">
                <a:blip r:embed="rId16"/>
                <a:stretch>
                  <a:fillRect l="-2120" b="-15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08C54CE-3468-4B9A-A082-4B93154EC6B7}"/>
                  </a:ext>
                </a:extLst>
              </p:cNvPr>
              <p:cNvSpPr/>
              <p:nvPr/>
            </p:nvSpPr>
            <p:spPr>
              <a:xfrm>
                <a:off x="1284344" y="3939155"/>
                <a:ext cx="11604566" cy="1426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55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thấy:</a:t>
                </a:r>
                <a14:m>
                  <m:oMath xmlns:m="http://schemas.openxmlformats.org/officeDocument/2006/math"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:r>
                  <a:rPr lang="en-US" sz="55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5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5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5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:r>
                  <a:rPr lang="en-US" sz="5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5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1</a:t>
                </a:r>
                <a:endParaRPr lang="en-US" sz="5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344" y="3939155"/>
                <a:ext cx="11604566" cy="1426288"/>
              </a:xfrm>
              <a:prstGeom prst="rect">
                <a:avLst/>
              </a:prstGeom>
              <a:blipFill rotWithShape="0">
                <a:blip r:embed="rId17"/>
                <a:stretch>
                  <a:fillRect b="-9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A08C54CE-3468-4B9A-A082-4B93154EC6B7}"/>
                  </a:ext>
                </a:extLst>
              </p:cNvPr>
              <p:cNvSpPr/>
              <p:nvPr/>
            </p:nvSpPr>
            <p:spPr>
              <a:xfrm>
                <a:off x="1711187" y="5627752"/>
                <a:ext cx="9030902" cy="1425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55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5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5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187" y="5627752"/>
                <a:ext cx="9030902" cy="1425968"/>
              </a:xfrm>
              <a:prstGeom prst="rect">
                <a:avLst/>
              </a:prstGeom>
              <a:blipFill rotWithShape="0">
                <a:blip r:embed="rId18"/>
                <a:stretch>
                  <a:fillRect b="-9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9613164" y="3198247"/>
            <a:ext cx="7799373" cy="842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3920008" y="391205"/>
            <a:ext cx="9627080" cy="9005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4" y="1341025"/>
            <a:ext cx="4364771" cy="8447363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1967" y="9483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12834337" y="2509764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12834337" y="4776000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12843839" y="6930896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12811232" y="358203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11744944" y="373480"/>
            <a:ext cx="4091823" cy="1827295"/>
            <a:chOff x="8422160" y="1234281"/>
            <a:chExt cx="3316263" cy="14809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059996" y="1234281"/>
                  <a:ext cx="678427" cy="14809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9996" y="1234281"/>
                  <a:ext cx="678427" cy="148094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B"/>
          <p:cNvGrpSpPr/>
          <p:nvPr/>
        </p:nvGrpSpPr>
        <p:grpSpPr>
          <a:xfrm>
            <a:off x="11744978" y="2509763"/>
            <a:ext cx="4000150" cy="1846083"/>
            <a:chOff x="8422168" y="2523977"/>
            <a:chExt cx="3241961" cy="14961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1037669" y="2523977"/>
                  <a:ext cx="626460" cy="14961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6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7669" y="2523977"/>
                  <a:ext cx="626460" cy="149617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C"/>
          <p:cNvGrpSpPr/>
          <p:nvPr/>
        </p:nvGrpSpPr>
        <p:grpSpPr>
          <a:xfrm>
            <a:off x="11744971" y="4777044"/>
            <a:ext cx="4059434" cy="1845762"/>
            <a:chOff x="8422168" y="3479718"/>
            <a:chExt cx="3290010" cy="14959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1085718" y="3479718"/>
                  <a:ext cx="626460" cy="1495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5718" y="3479718"/>
                  <a:ext cx="626460" cy="149591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D"/>
          <p:cNvGrpSpPr/>
          <p:nvPr/>
        </p:nvGrpSpPr>
        <p:grpSpPr>
          <a:xfrm>
            <a:off x="11744955" y="6946473"/>
            <a:ext cx="4140519" cy="1845762"/>
            <a:chOff x="8469285" y="4415596"/>
            <a:chExt cx="3355729" cy="1495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146587" y="4415596"/>
                  <a:ext cx="678427" cy="1495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6587" y="4415596"/>
                  <a:ext cx="678427" cy="149591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18" y="8684083"/>
            <a:ext cx="3489618" cy="125731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59" y="8684083"/>
            <a:ext cx="3489618" cy="125731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63" y="251028"/>
            <a:ext cx="1350798" cy="17970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" y="282848"/>
            <a:ext cx="2383125" cy="16310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" y="282851"/>
            <a:ext cx="2383125" cy="1631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" y="282851"/>
            <a:ext cx="2383125" cy="16310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" y="282853"/>
            <a:ext cx="2383125" cy="1631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" y="282854"/>
            <a:ext cx="2383125" cy="16310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3" y="282854"/>
            <a:ext cx="2383125" cy="1631036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1032321" y="3316533"/>
            <a:ext cx="5359572" cy="57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3288199" y="218795"/>
            <a:ext cx="8841524" cy="8298821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Phân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số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nào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sau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đây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bé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</a:t>
              </a:r>
              <a:r>
                <a:rPr lang="en-US" sz="10000" b="1" dirty="0" err="1" smtClean="0">
                  <a:latin typeface="SVN-Standly" pitchFamily="50" charset="0"/>
                  <a:cs typeface="Times New Roman" panose="02020603050405020304" pitchFamily="18" charset="0"/>
                </a:rPr>
                <a:t>hơn</a:t>
              </a:r>
              <a:r>
                <a:rPr lang="en-US" sz="10000" b="1" dirty="0" smtClean="0">
                  <a:latin typeface="SVN-Standly" pitchFamily="50" charset="0"/>
                  <a:cs typeface="Times New Roman" panose="02020603050405020304" pitchFamily="18" charset="0"/>
                </a:rPr>
                <a:t> 1?</a:t>
              </a:r>
              <a:endParaRPr lang="en-US" sz="10000" b="1" dirty="0">
                <a:latin typeface="SVN-Standly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178" y="1064074"/>
              <a:ext cx="440078" cy="830997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vi-VN" sz="720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720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12834337" y="2509764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12834337" y="4776000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12843839" y="6930896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12811232" y="358203"/>
            <a:ext cx="5002757" cy="192694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11744974" y="408188"/>
            <a:ext cx="4122551" cy="1826975"/>
            <a:chOff x="8422160" y="1262410"/>
            <a:chExt cx="3341161" cy="14806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084895" y="1262410"/>
                  <a:ext cx="678426" cy="14806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4895" y="1262410"/>
                  <a:ext cx="678426" cy="148068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B"/>
          <p:cNvGrpSpPr/>
          <p:nvPr/>
        </p:nvGrpSpPr>
        <p:grpSpPr>
          <a:xfrm>
            <a:off x="11744963" y="2519063"/>
            <a:ext cx="4388002" cy="1826975"/>
            <a:chOff x="8422168" y="2531519"/>
            <a:chExt cx="3556303" cy="14806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0927182" y="2531519"/>
                  <a:ext cx="1051289" cy="1480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7182" y="2531519"/>
                  <a:ext cx="1051289" cy="148069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C"/>
          <p:cNvGrpSpPr/>
          <p:nvPr/>
        </p:nvGrpSpPr>
        <p:grpSpPr>
          <a:xfrm>
            <a:off x="11744979" y="4802097"/>
            <a:ext cx="4463196" cy="1826975"/>
            <a:chOff x="8422168" y="3500022"/>
            <a:chExt cx="3617239" cy="14806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988120" y="3500022"/>
                  <a:ext cx="1051287" cy="14806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120" y="3500022"/>
                  <a:ext cx="1051287" cy="148069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D"/>
          <p:cNvGrpSpPr/>
          <p:nvPr/>
        </p:nvGrpSpPr>
        <p:grpSpPr>
          <a:xfrm>
            <a:off x="11744954" y="6946473"/>
            <a:ext cx="4492776" cy="1826975"/>
            <a:chOff x="8469285" y="4415595"/>
            <a:chExt cx="3641219" cy="14806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059215" y="4415595"/>
                  <a:ext cx="1051289" cy="14806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9215" y="4415595"/>
                  <a:ext cx="1051289" cy="148069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18" y="8684083"/>
            <a:ext cx="3489618" cy="125731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59" y="8684083"/>
            <a:ext cx="3489618" cy="125731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63" y="251028"/>
            <a:ext cx="1350798" cy="17970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" y="282848"/>
            <a:ext cx="2383125" cy="16310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" y="282851"/>
            <a:ext cx="2383125" cy="1631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" y="282851"/>
            <a:ext cx="2383125" cy="16310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" y="282853"/>
            <a:ext cx="2383125" cy="1631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" y="282854"/>
            <a:ext cx="2383125" cy="16310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3" y="282854"/>
            <a:ext cx="2383125" cy="1631036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1032321" y="3316533"/>
            <a:ext cx="5359572" cy="57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3288199" y="218795"/>
            <a:ext cx="8841524" cy="9093946"/>
            <a:chOff x="2192132" y="145863"/>
            <a:chExt cx="5894349" cy="6062630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540950" y="1988235"/>
                  <a:ext cx="4886511" cy="422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Phân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nào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đây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0000" b="1" dirty="0" err="1" smtClean="0">
                      <a:latin typeface="SVN-Standly" pitchFamily="50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9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9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10000" b="1" dirty="0" smtClean="0">
                      <a:latin typeface="SVN-Standly" pitchFamily="50" charset="0"/>
                      <a:cs typeface="Times New Roman" panose="02020603050405020304" pitchFamily="18" charset="0"/>
                    </a:rPr>
                    <a:t> ?</a:t>
                  </a:r>
                </a:p>
                <a:p>
                  <a:pPr algn="ctr"/>
                  <a:endParaRPr lang="en-US" sz="10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0950" y="1988235"/>
                  <a:ext cx="4886511" cy="4220258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l="-7897" t="-5294" r="-78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286" y="1064074"/>
              <a:ext cx="467863" cy="830997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vi-VN" sz="720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720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9613164" y="3198247"/>
            <a:ext cx="7799373" cy="842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3920008" y="391205"/>
            <a:ext cx="9627080" cy="9005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4" y="1341025"/>
            <a:ext cx="4364771" cy="8447363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4817" y="9178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0530" y="5760951"/>
            <a:ext cx="8208645" cy="66182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23691" y="-2836531"/>
            <a:ext cx="6959656" cy="76061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14197" y="6190704"/>
            <a:ext cx="2453846" cy="45137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72672" y="7404390"/>
            <a:ext cx="3983908" cy="31581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578042" y="748162"/>
            <a:ext cx="3213485" cy="209679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83717" y="2249896"/>
            <a:ext cx="2405444" cy="156955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BEDDFFF-39B2-47BC-B2D5-6B6739181C56}"/>
              </a:ext>
            </a:extLst>
          </p:cNvPr>
          <p:cNvGrpSpPr/>
          <p:nvPr/>
        </p:nvGrpSpPr>
        <p:grpSpPr>
          <a:xfrm>
            <a:off x="1963450" y="2665605"/>
            <a:ext cx="14713095" cy="6388270"/>
            <a:chOff x="289671" y="3246336"/>
            <a:chExt cx="10591800" cy="1981200"/>
          </a:xfrm>
        </p:grpSpPr>
        <p:sp>
          <p:nvSpPr>
            <p:cNvPr id="30" name="Rectangle: Rounded Corners 7">
              <a:extLst>
                <a:ext uri="{FF2B5EF4-FFF2-40B4-BE49-F238E27FC236}">
                  <a16:creationId xmlns:a16="http://schemas.microsoft.com/office/drawing/2014/main" xmlns="" id="{416ADA0D-08AF-4E55-93C7-5B928AC2424E}"/>
                </a:ext>
              </a:extLst>
            </p:cNvPr>
            <p:cNvSpPr/>
            <p:nvPr/>
          </p:nvSpPr>
          <p:spPr>
            <a:xfrm>
              <a:off x="289671" y="3246336"/>
              <a:ext cx="10591800" cy="1981200"/>
            </a:xfrm>
            <a:prstGeom prst="roundRect">
              <a:avLst>
                <a:gd name="adj" fmla="val 1736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8">
              <a:extLst>
                <a:ext uri="{FF2B5EF4-FFF2-40B4-BE49-F238E27FC236}">
                  <a16:creationId xmlns:a16="http://schemas.microsoft.com/office/drawing/2014/main" xmlns="" id="{C2F68E3A-4660-43B9-BE48-0CF70CDE89ED}"/>
                </a:ext>
              </a:extLst>
            </p:cNvPr>
            <p:cNvSpPr/>
            <p:nvPr/>
          </p:nvSpPr>
          <p:spPr>
            <a:xfrm>
              <a:off x="507631" y="3314903"/>
              <a:ext cx="10183192" cy="1818569"/>
            </a:xfrm>
            <a:prstGeom prst="roundRect">
              <a:avLst>
                <a:gd name="adj" fmla="val 201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F3BB68D-0721-442F-BB6F-5108053A4C19}"/>
              </a:ext>
            </a:extLst>
          </p:cNvPr>
          <p:cNvGrpSpPr/>
          <p:nvPr/>
        </p:nvGrpSpPr>
        <p:grpSpPr>
          <a:xfrm>
            <a:off x="6087806" y="1551415"/>
            <a:ext cx="7092652" cy="2228380"/>
            <a:chOff x="7740807" y="113202"/>
            <a:chExt cx="3195963" cy="9596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AA28D1B-D9E2-4EB1-84E5-1471D229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740807" y="113202"/>
              <a:ext cx="3195963" cy="9596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D9A56E1-4C25-4605-8397-C2428DFB2854}"/>
                </a:ext>
              </a:extLst>
            </p:cNvPr>
            <p:cNvSpPr txBox="1"/>
            <p:nvPr/>
          </p:nvSpPr>
          <p:spPr>
            <a:xfrm>
              <a:off x="7890988" y="273249"/>
              <a:ext cx="2895600" cy="596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0" dirty="0">
                  <a:solidFill>
                    <a:schemeClr val="bg1"/>
                  </a:solidFill>
                  <a:latin typeface="UTM Atlas" panose="02040603050506020204" pitchFamily="18" charset="0"/>
                </a:rPr>
                <a:t>DẶN DÒ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76F2850-B70A-466F-AA17-A17915C65593}"/>
              </a:ext>
            </a:extLst>
          </p:cNvPr>
          <p:cNvSpPr txBox="1"/>
          <p:nvPr/>
        </p:nvSpPr>
        <p:spPr>
          <a:xfrm>
            <a:off x="3184515" y="3802988"/>
            <a:ext cx="13861044" cy="471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Hoàn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thành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các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bài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tập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vào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vở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.</a:t>
            </a: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Xem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lại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cách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đọc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,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viết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, so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sánh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các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số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thập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 </a:t>
            </a:r>
            <a:r>
              <a:rPr lang="en-US" sz="7000" b="1" dirty="0" err="1">
                <a:latin typeface="UTM Aquarelle" panose="02040603050506020204" pitchFamily="18" charset="0"/>
                <a:cs typeface="#9Slide07 Itim" panose="00000500000000000000" pitchFamily="2" charset="-34"/>
              </a:rPr>
              <a:t>phân</a:t>
            </a:r>
            <a:r>
              <a:rPr lang="en-US" sz="7000" b="1" dirty="0">
                <a:latin typeface="UTM Aquarelle" panose="02040603050506020204" pitchFamily="18" charset="0"/>
                <a:cs typeface="#9Slide07 Itim" panose="00000500000000000000" pitchFamily="2" charset="-3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1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23691" y="-2836531"/>
            <a:ext cx="6959656" cy="76061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17208" y="440749"/>
            <a:ext cx="6033322" cy="188799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6269">
            <a:off x="5815687" y="3611956"/>
            <a:ext cx="8974900" cy="18341"/>
          </a:xfrm>
          <a:prstGeom prst="line">
            <a:avLst/>
          </a:prstGeom>
          <a:ln w="47625" cap="rnd">
            <a:solidFill>
              <a:srgbClr val="61B657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45879" y="3710355"/>
            <a:ext cx="1539595" cy="132405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34459" y="4759011"/>
            <a:ext cx="68199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dirty="0" err="1" smtClean="0">
                <a:latin typeface="SVN-Motion Picture" panose="02040603050506020204" pitchFamily="18" charset="0"/>
              </a:rPr>
              <a:t>Biết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xác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định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</a:p>
          <a:p>
            <a:pPr algn="ctr"/>
            <a:r>
              <a:rPr lang="en-US" sz="9000" dirty="0" err="1" smtClean="0">
                <a:latin typeface="SVN-Motion Picture" panose="02040603050506020204" pitchFamily="18" charset="0"/>
              </a:rPr>
              <a:t>phân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số</a:t>
            </a:r>
            <a:endParaRPr lang="en-US" sz="9000" dirty="0">
              <a:latin typeface="SVN-Motion Picture" panose="0204060305050602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46745" y="694449"/>
            <a:ext cx="857424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0"/>
              </a:lnSpc>
            </a:pPr>
            <a:r>
              <a:rPr lang="en-US" sz="10000" dirty="0" smtClean="0">
                <a:solidFill>
                  <a:schemeClr val="bg1"/>
                </a:solidFill>
                <a:latin typeface="UTM Alba Matter" panose="02040603050506020204" pitchFamily="18" charset="0"/>
              </a:rPr>
              <a:t>MỤC TIÊU</a:t>
            </a:r>
            <a:endParaRPr lang="en-US" sz="10000" dirty="0">
              <a:solidFill>
                <a:schemeClr val="bg1"/>
              </a:solidFill>
              <a:latin typeface="UTM Alba Matter" panose="0204060305050602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38434" y="4008716"/>
            <a:ext cx="78891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000" dirty="0">
                <a:solidFill>
                  <a:srgbClr val="FFFFFF"/>
                </a:solidFill>
                <a:latin typeface="Jingleberry"/>
              </a:rPr>
              <a:t>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4004509" y="3656274"/>
            <a:ext cx="1539595" cy="132405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396142" y="4048569"/>
            <a:ext cx="78891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000" dirty="0">
                <a:solidFill>
                  <a:srgbClr val="FFFFFF"/>
                </a:solidFill>
                <a:latin typeface="Jingleberry"/>
              </a:rPr>
              <a:t>2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578042" y="748162"/>
            <a:ext cx="3213485" cy="20967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83717" y="2249896"/>
            <a:ext cx="2405444" cy="1569553"/>
          </a:xfrm>
          <a:prstGeom prst="rect">
            <a:avLst/>
          </a:prstGeom>
        </p:spPr>
      </p:pic>
      <p:sp>
        <p:nvSpPr>
          <p:cNvPr id="25" name="AutoShape 6"/>
          <p:cNvSpPr/>
          <p:nvPr/>
        </p:nvSpPr>
        <p:spPr>
          <a:xfrm rot="-6269" flipH="1">
            <a:off x="10057223" y="2310281"/>
            <a:ext cx="5744" cy="1290515"/>
          </a:xfrm>
          <a:prstGeom prst="line">
            <a:avLst/>
          </a:prstGeom>
          <a:ln w="47625" cap="rnd">
            <a:solidFill>
              <a:srgbClr val="61B65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6" name="TextBox 8"/>
          <p:cNvSpPr txBox="1"/>
          <p:nvPr/>
        </p:nvSpPr>
        <p:spPr>
          <a:xfrm>
            <a:off x="11168258" y="4805709"/>
            <a:ext cx="68199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dirty="0" err="1" smtClean="0">
                <a:latin typeface="SVN-Motion Picture" panose="02040603050506020204" pitchFamily="18" charset="0"/>
              </a:rPr>
              <a:t>Biết</a:t>
            </a:r>
            <a:r>
              <a:rPr lang="en-US" sz="9000" dirty="0" smtClean="0">
                <a:latin typeface="SVN-Motion Picture" panose="02040603050506020204" pitchFamily="18" charset="0"/>
              </a:rPr>
              <a:t> so </a:t>
            </a:r>
            <a:r>
              <a:rPr lang="en-US" sz="9000" dirty="0" err="1" smtClean="0">
                <a:latin typeface="SVN-Motion Picture" panose="02040603050506020204" pitchFamily="18" charset="0"/>
              </a:rPr>
              <a:t>sánh</a:t>
            </a:r>
            <a:r>
              <a:rPr lang="en-US" sz="9000" dirty="0" smtClean="0">
                <a:latin typeface="SVN-Motion Picture" panose="02040603050506020204" pitchFamily="18" charset="0"/>
              </a:rPr>
              <a:t>, </a:t>
            </a:r>
            <a:r>
              <a:rPr lang="en-US" sz="9000" dirty="0" err="1" smtClean="0">
                <a:latin typeface="SVN-Motion Picture" panose="02040603050506020204" pitchFamily="18" charset="0"/>
              </a:rPr>
              <a:t>sắp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xếp</a:t>
            </a:r>
            <a:endParaRPr lang="en-US" sz="9000" dirty="0" smtClean="0">
              <a:latin typeface="SVN-Motion Picture" panose="02040603050506020204" pitchFamily="18" charset="0"/>
            </a:endParaRPr>
          </a:p>
          <a:p>
            <a:pPr algn="ctr"/>
            <a:r>
              <a:rPr lang="en-US" sz="9000" dirty="0" err="1">
                <a:latin typeface="SVN-Motion Picture" panose="02040603050506020204" pitchFamily="18" charset="0"/>
              </a:rPr>
              <a:t>c</a:t>
            </a:r>
            <a:r>
              <a:rPr lang="en-US" sz="9000" dirty="0" err="1" smtClean="0">
                <a:latin typeface="SVN-Motion Picture" panose="02040603050506020204" pitchFamily="18" charset="0"/>
              </a:rPr>
              <a:t>ác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phân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số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theo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thứ</a:t>
            </a:r>
            <a:r>
              <a:rPr lang="en-US" sz="9000" dirty="0" smtClean="0">
                <a:latin typeface="SVN-Motion Picture" panose="02040603050506020204" pitchFamily="18" charset="0"/>
              </a:rPr>
              <a:t> </a:t>
            </a:r>
            <a:r>
              <a:rPr lang="en-US" sz="9000" dirty="0" err="1" smtClean="0">
                <a:latin typeface="SVN-Motion Picture" panose="02040603050506020204" pitchFamily="18" charset="0"/>
              </a:rPr>
              <a:t>tự</a:t>
            </a:r>
            <a:endParaRPr lang="en-US" sz="9000" dirty="0">
              <a:latin typeface="SVN-Motion Picture" panose="020406030505060202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47238" y="7939297"/>
            <a:ext cx="7315200" cy="25802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15676" y="7915116"/>
            <a:ext cx="7315200" cy="25802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115800" y="7939298"/>
            <a:ext cx="7315200" cy="2580271"/>
          </a:xfrm>
          <a:prstGeom prst="rect">
            <a:avLst/>
          </a:prstGeom>
        </p:spPr>
      </p:pic>
      <p:pic>
        <p:nvPicPr>
          <p:cNvPr id="49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709064" y="3638481"/>
            <a:ext cx="5228975" cy="4320440"/>
          </a:xfrm>
          <a:prstGeom prst="rect">
            <a:avLst/>
          </a:prstGeom>
        </p:spPr>
      </p:pic>
      <p:pic>
        <p:nvPicPr>
          <p:cNvPr id="50" name="Picture 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13694945" y="647469"/>
            <a:ext cx="5071204" cy="3563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4444" y="6184360"/>
            <a:ext cx="6152972" cy="4114800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91200" y="6184360"/>
            <a:ext cx="6152972" cy="4114800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16844" y="6184360"/>
            <a:ext cx="6152972" cy="4114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845627" y="6193277"/>
            <a:ext cx="6152972" cy="41148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857" y="539348"/>
            <a:ext cx="17205419" cy="2671234"/>
            <a:chOff x="166511" y="470645"/>
            <a:chExt cx="11562425" cy="2764014"/>
          </a:xfrm>
        </p:grpSpPr>
        <p:sp>
          <p:nvSpPr>
            <p:cNvPr id="58" name="Rectangle: Rounded Corners 5">
              <a:extLst>
                <a:ext uri="{FF2B5EF4-FFF2-40B4-BE49-F238E27FC236}">
                  <a16:creationId xmlns=""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37136" y="470645"/>
              <a:ext cx="10591800" cy="27640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: Rounded Corners 7">
              <a:extLst>
                <a:ext uri="{FF2B5EF4-FFF2-40B4-BE49-F238E27FC236}">
                  <a16:creationId xmlns=""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5"/>
              <a:ext cx="9874956" cy="23021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6511" y="533399"/>
              <a:ext cx="2652889" cy="2675467"/>
            </a:xfrm>
            <a:prstGeom prst="rect">
              <a:avLst/>
            </a:prstGeom>
          </p:spPr>
        </p:pic>
      </p:grpSp>
      <p:graphicFrame>
        <p:nvGraphicFramePr>
          <p:cNvPr id="61" name="Table 60">
            <a:extLst>
              <a:ext uri="{FF2B5EF4-FFF2-40B4-BE49-F238E27FC236}">
                <a16:creationId xmlns="" xmlns:a16="http://schemas.microsoft.com/office/drawing/2014/main" id="{0748DC9D-AB4B-44D8-9916-2A52CDD48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41661"/>
              </p:ext>
            </p:extLst>
          </p:nvPr>
        </p:nvGraphicFramePr>
        <p:xfrm>
          <a:off x="4803685" y="2027942"/>
          <a:ext cx="11807915" cy="655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6845">
                  <a:extLst>
                    <a:ext uri="{9D8B030D-6E8A-4147-A177-3AD203B41FA5}">
                      <a16:colId xmlns="" xmlns:a16="http://schemas.microsoft.com/office/drawing/2014/main" val="1721178451"/>
                    </a:ext>
                  </a:extLst>
                </a:gridCol>
                <a:gridCol w="1686845">
                  <a:extLst>
                    <a:ext uri="{9D8B030D-6E8A-4147-A177-3AD203B41FA5}">
                      <a16:colId xmlns="" xmlns:a16="http://schemas.microsoft.com/office/drawing/2014/main" val="2534388571"/>
                    </a:ext>
                  </a:extLst>
                </a:gridCol>
                <a:gridCol w="1686845">
                  <a:extLst>
                    <a:ext uri="{9D8B030D-6E8A-4147-A177-3AD203B41FA5}">
                      <a16:colId xmlns="" xmlns:a16="http://schemas.microsoft.com/office/drawing/2014/main" val="2008928605"/>
                    </a:ext>
                  </a:extLst>
                </a:gridCol>
                <a:gridCol w="1686845">
                  <a:extLst>
                    <a:ext uri="{9D8B030D-6E8A-4147-A177-3AD203B41FA5}">
                      <a16:colId xmlns="" xmlns:a16="http://schemas.microsoft.com/office/drawing/2014/main" val="2326668890"/>
                    </a:ext>
                  </a:extLst>
                </a:gridCol>
                <a:gridCol w="1686845">
                  <a:extLst>
                    <a:ext uri="{9D8B030D-6E8A-4147-A177-3AD203B41FA5}">
                      <a16:colId xmlns="" xmlns:a16="http://schemas.microsoft.com/office/drawing/2014/main" val="2397078009"/>
                    </a:ext>
                  </a:extLst>
                </a:gridCol>
                <a:gridCol w="1686845">
                  <a:extLst>
                    <a:ext uri="{9D8B030D-6E8A-4147-A177-3AD203B41FA5}">
                      <a16:colId xmlns="" xmlns:a16="http://schemas.microsoft.com/office/drawing/2014/main" val="2038247075"/>
                    </a:ext>
                  </a:extLst>
                </a:gridCol>
                <a:gridCol w="1686845">
                  <a:extLst>
                    <a:ext uri="{9D8B030D-6E8A-4147-A177-3AD203B41FA5}">
                      <a16:colId xmlns="" xmlns:a16="http://schemas.microsoft.com/office/drawing/2014/main" val="1436242371"/>
                    </a:ext>
                  </a:extLst>
                </a:gridCol>
              </a:tblGrid>
              <a:tr h="655716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8276432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78BB1433-2925-4456-BBDB-2D5281415330}"/>
              </a:ext>
            </a:extLst>
          </p:cNvPr>
          <p:cNvSpPr txBox="1"/>
          <p:nvPr/>
        </p:nvSpPr>
        <p:spPr>
          <a:xfrm>
            <a:off x="3646453" y="1048348"/>
            <a:ext cx="1377678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Phân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phần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tô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màu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băng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giấy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63" name="DapAnA - 9Slide.vn">
            <a:extLst>
              <a:ext uri="{FF2B5EF4-FFF2-40B4-BE49-F238E27FC236}">
                <a16:creationId xmlns=""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3750764" y="3856195"/>
            <a:ext cx="4080871" cy="1587929"/>
            <a:chOff x="609600" y="3061123"/>
            <a:chExt cx="5831145" cy="1421875"/>
          </a:xfrm>
        </p:grpSpPr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831145" cy="1421875"/>
              <a:chOff x="289671" y="3263476"/>
              <a:chExt cx="12243913" cy="1981200"/>
            </a:xfrm>
          </p:grpSpPr>
          <p:sp>
            <p:nvSpPr>
              <p:cNvPr id="69" name="Rectangle: Rounded Corners 10">
                <a:extLst>
                  <a:ext uri="{FF2B5EF4-FFF2-40B4-BE49-F238E27FC236}">
                    <a16:creationId xmlns=""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2243913" cy="19812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5715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: Rounded Corners 11">
                <a:extLst>
                  <a:ext uri="{FF2B5EF4-FFF2-40B4-BE49-F238E27FC236}">
                    <a16:creationId xmlns=""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4715048" y="3405501"/>
                <a:ext cx="7222421" cy="16501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="" xmlns:a16="http://schemas.microsoft.com/office/drawing/2014/main" id="{9D6B11D4-4B62-42D4-AAFA-9EE144629154}"/>
                    </a:ext>
                  </a:extLst>
                </p:cNvPr>
                <p:cNvSpPr txBox="1"/>
                <p:nvPr/>
              </p:nvSpPr>
              <p:spPr>
                <a:xfrm>
                  <a:off x="4300966" y="3218133"/>
                  <a:ext cx="602409" cy="10319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D6B11D4-4B62-42D4-AAFA-9EE144629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966" y="3218133"/>
                  <a:ext cx="602409" cy="103197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TextBox 94"/>
          <p:cNvSpPr txBox="1"/>
          <p:nvPr/>
        </p:nvSpPr>
        <p:spPr>
          <a:xfrm>
            <a:off x="1227647" y="1025361"/>
            <a:ext cx="20136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 smtClean="0">
                <a:solidFill>
                  <a:srgbClr val="FF0000"/>
                </a:solidFill>
                <a:latin typeface="SVN-Motion Picture" panose="02040603050506020204" pitchFamily="18" charset="0"/>
              </a:rPr>
              <a:t>Bài</a:t>
            </a:r>
            <a:r>
              <a:rPr lang="en-US" sz="9000" dirty="0" smtClean="0">
                <a:solidFill>
                  <a:srgbClr val="FF0000"/>
                </a:solidFill>
                <a:latin typeface="SVN-Motion Picture" panose="02040603050506020204" pitchFamily="18" charset="0"/>
              </a:rPr>
              <a:t> 1</a:t>
            </a:r>
            <a:endParaRPr lang="en-US" sz="9000" dirty="0">
              <a:solidFill>
                <a:srgbClr val="FF0000"/>
              </a:solidFill>
              <a:latin typeface="SVN-Motion Picture" panose="02040603050506020204" pitchFamily="18" charset="0"/>
            </a:endParaRPr>
          </a:p>
        </p:txBody>
      </p:sp>
      <p:pic>
        <p:nvPicPr>
          <p:cNvPr id="96" name="Picture 5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58118" y="3977383"/>
            <a:ext cx="1260261" cy="1323109"/>
          </a:xfrm>
          <a:prstGeom prst="rect">
            <a:avLst/>
          </a:prstGeom>
        </p:spPr>
      </p:pic>
      <p:grpSp>
        <p:nvGrpSpPr>
          <p:cNvPr id="97" name="DapAnA - 9Slide.vn">
            <a:extLst>
              <a:ext uri="{FF2B5EF4-FFF2-40B4-BE49-F238E27FC236}">
                <a16:creationId xmlns=""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11307624" y="3856280"/>
            <a:ext cx="4080871" cy="1587929"/>
            <a:chOff x="609600" y="3061123"/>
            <a:chExt cx="5831145" cy="1421875"/>
          </a:xfrm>
        </p:grpSpPr>
        <p:grpSp>
          <p:nvGrpSpPr>
            <p:cNvPr id="98" name="Group 97">
              <a:extLst>
                <a:ext uri="{FF2B5EF4-FFF2-40B4-BE49-F238E27FC236}">
                  <a16:creationId xmlns=""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831145" cy="1421875"/>
              <a:chOff x="289671" y="3263476"/>
              <a:chExt cx="12243913" cy="1981200"/>
            </a:xfrm>
          </p:grpSpPr>
          <p:sp>
            <p:nvSpPr>
              <p:cNvPr id="100" name="Rectangle: Rounded Corners 10">
                <a:extLst>
                  <a:ext uri="{FF2B5EF4-FFF2-40B4-BE49-F238E27FC236}">
                    <a16:creationId xmlns=""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2243913" cy="19812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: Rounded Corners 11">
                <a:extLst>
                  <a:ext uri="{FF2B5EF4-FFF2-40B4-BE49-F238E27FC236}">
                    <a16:creationId xmlns=""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4715048" y="3405501"/>
                <a:ext cx="7222421" cy="16501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="" xmlns:a16="http://schemas.microsoft.com/office/drawing/2014/main" id="{9D6B11D4-4B62-42D4-AAFA-9EE144629154}"/>
                    </a:ext>
                  </a:extLst>
                </p:cNvPr>
                <p:cNvSpPr txBox="1"/>
                <p:nvPr/>
              </p:nvSpPr>
              <p:spPr>
                <a:xfrm>
                  <a:off x="4300966" y="3218133"/>
                  <a:ext cx="602409" cy="10299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D6B11D4-4B62-42D4-AAFA-9EE144629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966" y="3218133"/>
                  <a:ext cx="602409" cy="102990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643406" y="3966081"/>
            <a:ext cx="1098232" cy="1319197"/>
          </a:xfrm>
          <a:prstGeom prst="rect">
            <a:avLst/>
          </a:prstGeom>
        </p:spPr>
      </p:pic>
      <p:grpSp>
        <p:nvGrpSpPr>
          <p:cNvPr id="103" name="DapAnA - 9Slide.vn">
            <a:extLst>
              <a:ext uri="{FF2B5EF4-FFF2-40B4-BE49-F238E27FC236}">
                <a16:creationId xmlns=""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3774953" y="6090079"/>
            <a:ext cx="4080871" cy="1587929"/>
            <a:chOff x="609600" y="3061123"/>
            <a:chExt cx="5831145" cy="1421875"/>
          </a:xfrm>
        </p:grpSpPr>
        <p:grpSp>
          <p:nvGrpSpPr>
            <p:cNvPr id="104" name="Group 103">
              <a:extLst>
                <a:ext uri="{FF2B5EF4-FFF2-40B4-BE49-F238E27FC236}">
                  <a16:creationId xmlns=""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831145" cy="1421875"/>
              <a:chOff x="289671" y="3263476"/>
              <a:chExt cx="12243913" cy="1981200"/>
            </a:xfrm>
          </p:grpSpPr>
          <p:sp>
            <p:nvSpPr>
              <p:cNvPr id="106" name="Rectangle: Rounded Corners 10">
                <a:extLst>
                  <a:ext uri="{FF2B5EF4-FFF2-40B4-BE49-F238E27FC236}">
                    <a16:creationId xmlns=""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2243913" cy="19812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: Rounded Corners 11">
                <a:extLst>
                  <a:ext uri="{FF2B5EF4-FFF2-40B4-BE49-F238E27FC236}">
                    <a16:creationId xmlns=""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4715048" y="3405501"/>
                <a:ext cx="7222421" cy="16501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="" xmlns:a16="http://schemas.microsoft.com/office/drawing/2014/main" id="{9D6B11D4-4B62-42D4-AAFA-9EE144629154}"/>
                    </a:ext>
                  </a:extLst>
                </p:cNvPr>
                <p:cNvSpPr txBox="1"/>
                <p:nvPr/>
              </p:nvSpPr>
              <p:spPr>
                <a:xfrm>
                  <a:off x="4300966" y="3218133"/>
                  <a:ext cx="602409" cy="10319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D6B11D4-4B62-42D4-AAFA-9EE144629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966" y="3218133"/>
                  <a:ext cx="602409" cy="103197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8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20850" y="6109679"/>
            <a:ext cx="1087017" cy="1402603"/>
          </a:xfrm>
          <a:prstGeom prst="rect">
            <a:avLst/>
          </a:prstGeom>
        </p:spPr>
      </p:pic>
      <p:grpSp>
        <p:nvGrpSpPr>
          <p:cNvPr id="109" name="DapAnA - 9Slide.vn">
            <a:extLst>
              <a:ext uri="{FF2B5EF4-FFF2-40B4-BE49-F238E27FC236}">
                <a16:creationId xmlns=""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11303499" y="6189149"/>
            <a:ext cx="4080871" cy="1587929"/>
            <a:chOff x="609600" y="3061123"/>
            <a:chExt cx="5831145" cy="1421875"/>
          </a:xfrm>
        </p:grpSpPr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831145" cy="1421875"/>
              <a:chOff x="289671" y="3263476"/>
              <a:chExt cx="12243913" cy="1981200"/>
            </a:xfrm>
          </p:grpSpPr>
          <p:sp>
            <p:nvSpPr>
              <p:cNvPr id="112" name="Rectangle: Rounded Corners 10">
                <a:extLst>
                  <a:ext uri="{FF2B5EF4-FFF2-40B4-BE49-F238E27FC236}">
                    <a16:creationId xmlns=""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2243913" cy="1981200"/>
              </a:xfrm>
              <a:prstGeom prst="roundRect">
                <a:avLst/>
              </a:prstGeom>
              <a:solidFill>
                <a:srgbClr val="FFCCFF"/>
              </a:solidFill>
              <a:ln w="57150"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Rounded Corners 11">
                <a:extLst>
                  <a:ext uri="{FF2B5EF4-FFF2-40B4-BE49-F238E27FC236}">
                    <a16:creationId xmlns=""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4715048" y="3405501"/>
                <a:ext cx="7222421" cy="16501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="" xmlns:a16="http://schemas.microsoft.com/office/drawing/2014/main" id="{9D6B11D4-4B62-42D4-AAFA-9EE144629154}"/>
                    </a:ext>
                  </a:extLst>
                </p:cNvPr>
                <p:cNvSpPr txBox="1"/>
                <p:nvPr/>
              </p:nvSpPr>
              <p:spPr>
                <a:xfrm>
                  <a:off x="4334506" y="3216763"/>
                  <a:ext cx="602409" cy="10319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660066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660066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660066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66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D6B11D4-4B62-42D4-AAFA-9EE144629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4506" y="3216763"/>
                  <a:ext cx="602409" cy="1031976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4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18160" y="6329733"/>
            <a:ext cx="1146944" cy="12880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45" y="5379559"/>
            <a:ext cx="2076154" cy="23940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052" y="3777151"/>
            <a:ext cx="1667242" cy="16672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94" y="3809247"/>
            <a:ext cx="1667242" cy="16672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82" y="5981290"/>
            <a:ext cx="1667242" cy="1667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62" grpId="0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4444" y="6184360"/>
            <a:ext cx="6152972" cy="411480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91200" y="6184360"/>
            <a:ext cx="6152972" cy="41148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16844" y="6184360"/>
            <a:ext cx="6152972" cy="41148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845627" y="6193277"/>
            <a:ext cx="6152972" cy="4114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206704" y="539348"/>
            <a:ext cx="17310572" cy="3384952"/>
            <a:chOff x="95846" y="470645"/>
            <a:chExt cx="11633090" cy="3502521"/>
          </a:xfrm>
        </p:grpSpPr>
        <p:sp>
          <p:nvSpPr>
            <p:cNvPr id="7" name="Rectangle: Rounded Corners 5">
              <a:extLst>
                <a:ext uri="{FF2B5EF4-FFF2-40B4-BE49-F238E27FC236}">
                  <a16:creationId xmlns=""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37136" y="470645"/>
              <a:ext cx="10591800" cy="350252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4"/>
              <a:ext cx="9874956" cy="29669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846" y="810785"/>
              <a:ext cx="2652889" cy="267546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986210" y="1244882"/>
            <a:ext cx="2260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 smtClean="0">
                <a:solidFill>
                  <a:srgbClr val="FF0000"/>
                </a:solidFill>
                <a:latin typeface="SVN-Motion Picture" panose="02040603050506020204" pitchFamily="18" charset="0"/>
              </a:rPr>
              <a:t>Bài</a:t>
            </a:r>
            <a:r>
              <a:rPr lang="en-US" sz="9000" dirty="0" smtClean="0">
                <a:solidFill>
                  <a:srgbClr val="FF0000"/>
                </a:solidFill>
                <a:latin typeface="SVN-Motion Picture" panose="02040603050506020204" pitchFamily="18" charset="0"/>
              </a:rPr>
              <a:t> 2</a:t>
            </a:r>
            <a:endParaRPr lang="en-US" sz="9000" dirty="0">
              <a:solidFill>
                <a:srgbClr val="FF0000"/>
              </a:solidFill>
              <a:latin typeface="SVN-Motion Picture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21509" y="860379"/>
                <a:ext cx="13277715" cy="2738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5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20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bi,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trong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đó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>
                    <a:solidFill>
                      <a:schemeClr val="accent2">
                        <a:lumMod val="5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3 </a:t>
                </a:r>
                <a:r>
                  <a:rPr lang="en-US" sz="5000" b="1" dirty="0" err="1">
                    <a:solidFill>
                      <a:schemeClr val="accent2">
                        <a:lumMod val="5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5000" b="1" dirty="0">
                    <a:solidFill>
                      <a:schemeClr val="accent2">
                        <a:lumMod val="5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 </a:t>
                </a:r>
                <a:r>
                  <a:rPr lang="en-US" sz="5000" b="1" dirty="0" err="1">
                    <a:solidFill>
                      <a:schemeClr val="accent2">
                        <a:lumMod val="5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nâu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, </a:t>
                </a:r>
                <a:endParaRPr lang="en-US" sz="5000" b="1" dirty="0" smtClean="0">
                  <a:solidFill>
                    <a:schemeClr val="tx1"/>
                  </a:solidFill>
                  <a:latin typeface="UTM Isadora" panose="02040603050506020204" pitchFamily="18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sz="5000" b="1" dirty="0" smtClean="0">
                    <a:solidFill>
                      <a:srgbClr val="0000CC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4 </a:t>
                </a:r>
                <a:r>
                  <a:rPr lang="en-US" sz="5000" b="1" dirty="0" err="1">
                    <a:solidFill>
                      <a:srgbClr val="0000CC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5000" b="1" dirty="0">
                    <a:solidFill>
                      <a:srgbClr val="0000CC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 </a:t>
                </a:r>
                <a:r>
                  <a:rPr lang="en-US" sz="5000" b="1" dirty="0" err="1">
                    <a:solidFill>
                      <a:srgbClr val="0000CC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xanh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5000" b="1" dirty="0">
                    <a:solidFill>
                      <a:srgbClr val="FF0000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5 </a:t>
                </a:r>
                <a:r>
                  <a:rPr lang="en-US" sz="5000" b="1" dirty="0" err="1">
                    <a:solidFill>
                      <a:srgbClr val="FF0000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5000" b="1" dirty="0">
                    <a:solidFill>
                      <a:srgbClr val="FF0000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 </a:t>
                </a:r>
                <a:r>
                  <a:rPr lang="en-US" sz="5000" b="1" dirty="0" err="1">
                    <a:solidFill>
                      <a:srgbClr val="FF0000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đỏ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5000" b="1" dirty="0">
                    <a:solidFill>
                      <a:schemeClr val="accent4">
                        <a:lumMod val="75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8 </a:t>
                </a:r>
                <a:r>
                  <a:rPr lang="en-US" sz="5000" b="1" dirty="0" err="1">
                    <a:solidFill>
                      <a:schemeClr val="accent4">
                        <a:lumMod val="75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5000" b="1" dirty="0">
                    <a:solidFill>
                      <a:schemeClr val="accent4">
                        <a:lumMod val="75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 </a:t>
                </a:r>
                <a:r>
                  <a:rPr lang="en-US" sz="5000" b="1" dirty="0" err="1">
                    <a:solidFill>
                      <a:schemeClr val="accent4">
                        <a:lumMod val="75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vàng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. </a:t>
                </a:r>
                <a:r>
                  <a:rPr lang="en-US" sz="5000" b="1" dirty="0" err="1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Như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vậy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5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09" y="860379"/>
                <a:ext cx="13277715" cy="2738955"/>
              </a:xfrm>
              <a:prstGeom prst="rect">
                <a:avLst/>
              </a:prstGeom>
              <a:blipFill rotWithShape="0">
                <a:blip r:embed="rId13"/>
                <a:stretch>
                  <a:fillRect l="-2204" t="-5345" r="-2204" b="-5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C96A427-FE20-4CAA-8CF3-C25E8AE1B849}"/>
              </a:ext>
            </a:extLst>
          </p:cNvPr>
          <p:cNvGrpSpPr/>
          <p:nvPr/>
        </p:nvGrpSpPr>
        <p:grpSpPr>
          <a:xfrm>
            <a:off x="3750764" y="4266703"/>
            <a:ext cx="4080871" cy="1587929"/>
            <a:chOff x="289671" y="3263476"/>
            <a:chExt cx="12243913" cy="1981200"/>
          </a:xfrm>
        </p:grpSpPr>
        <p:sp>
          <p:nvSpPr>
            <p:cNvPr id="18" name="Rectangle: Rounded Corners 10">
              <a:extLst>
                <a:ext uri="{FF2B5EF4-FFF2-40B4-BE49-F238E27FC236}">
                  <a16:creationId xmlns="" xmlns:a16="http://schemas.microsoft.com/office/drawing/2014/main" id="{11F8A1C6-DAB4-4119-BD6B-E78AC69CC786}"/>
                </a:ext>
              </a:extLst>
            </p:cNvPr>
            <p:cNvSpPr/>
            <p:nvPr/>
          </p:nvSpPr>
          <p:spPr>
            <a:xfrm>
              <a:off x="289671" y="3263476"/>
              <a:ext cx="12243913" cy="19812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1">
              <a:extLst>
                <a:ext uri="{FF2B5EF4-FFF2-40B4-BE49-F238E27FC236}">
                  <a16:creationId xmlns="" xmlns:a16="http://schemas.microsoft.com/office/drawing/2014/main" id="{94150808-4BA3-4153-A415-955A62680A74}"/>
                </a:ext>
              </a:extLst>
            </p:cNvPr>
            <p:cNvSpPr/>
            <p:nvPr/>
          </p:nvSpPr>
          <p:spPr>
            <a:xfrm>
              <a:off x="4715048" y="3405501"/>
              <a:ext cx="7222421" cy="16501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56090" y="4266702"/>
            <a:ext cx="1260261" cy="13231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C96A427-FE20-4CAA-8CF3-C25E8AE1B849}"/>
              </a:ext>
            </a:extLst>
          </p:cNvPr>
          <p:cNvGrpSpPr/>
          <p:nvPr/>
        </p:nvGrpSpPr>
        <p:grpSpPr>
          <a:xfrm>
            <a:off x="11643406" y="6367917"/>
            <a:ext cx="4080871" cy="1587929"/>
            <a:chOff x="289671" y="3263476"/>
            <a:chExt cx="12243913" cy="1981200"/>
          </a:xfrm>
        </p:grpSpPr>
        <p:sp>
          <p:nvSpPr>
            <p:cNvPr id="24" name="Rectangle: Rounded Corners 10">
              <a:extLst>
                <a:ext uri="{FF2B5EF4-FFF2-40B4-BE49-F238E27FC236}">
                  <a16:creationId xmlns="" xmlns:a16="http://schemas.microsoft.com/office/drawing/2014/main" id="{11F8A1C6-DAB4-4119-BD6B-E78AC69CC786}"/>
                </a:ext>
              </a:extLst>
            </p:cNvPr>
            <p:cNvSpPr/>
            <p:nvPr/>
          </p:nvSpPr>
          <p:spPr>
            <a:xfrm>
              <a:off x="289671" y="3263476"/>
              <a:ext cx="12243913" cy="19812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11">
              <a:extLst>
                <a:ext uri="{FF2B5EF4-FFF2-40B4-BE49-F238E27FC236}">
                  <a16:creationId xmlns="" xmlns:a16="http://schemas.microsoft.com/office/drawing/2014/main" id="{94150808-4BA3-4153-A415-955A62680A74}"/>
                </a:ext>
              </a:extLst>
            </p:cNvPr>
            <p:cNvSpPr/>
            <p:nvPr/>
          </p:nvSpPr>
          <p:spPr>
            <a:xfrm>
              <a:off x="4715048" y="3405501"/>
              <a:ext cx="7222421" cy="16501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C96A427-FE20-4CAA-8CF3-C25E8AE1B849}"/>
              </a:ext>
            </a:extLst>
          </p:cNvPr>
          <p:cNvGrpSpPr/>
          <p:nvPr/>
        </p:nvGrpSpPr>
        <p:grpSpPr>
          <a:xfrm>
            <a:off x="3774953" y="6500587"/>
            <a:ext cx="4080871" cy="1587929"/>
            <a:chOff x="289671" y="3263476"/>
            <a:chExt cx="12243913" cy="1981200"/>
          </a:xfrm>
        </p:grpSpPr>
        <p:sp>
          <p:nvSpPr>
            <p:cNvPr id="30" name="Rectangle: Rounded Corners 10">
              <a:extLst>
                <a:ext uri="{FF2B5EF4-FFF2-40B4-BE49-F238E27FC236}">
                  <a16:creationId xmlns="" xmlns:a16="http://schemas.microsoft.com/office/drawing/2014/main" id="{11F8A1C6-DAB4-4119-BD6B-E78AC69CC786}"/>
                </a:ext>
              </a:extLst>
            </p:cNvPr>
            <p:cNvSpPr/>
            <p:nvPr/>
          </p:nvSpPr>
          <p:spPr>
            <a:xfrm>
              <a:off x="289671" y="3263476"/>
              <a:ext cx="12243913" cy="1981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11">
              <a:extLst>
                <a:ext uri="{FF2B5EF4-FFF2-40B4-BE49-F238E27FC236}">
                  <a16:creationId xmlns="" xmlns:a16="http://schemas.microsoft.com/office/drawing/2014/main" id="{94150808-4BA3-4153-A415-955A62680A74}"/>
                </a:ext>
              </a:extLst>
            </p:cNvPr>
            <p:cNvSpPr/>
            <p:nvPr/>
          </p:nvSpPr>
          <p:spPr>
            <a:xfrm>
              <a:off x="4715048" y="3405501"/>
              <a:ext cx="7222421" cy="16501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20850" y="6520187"/>
            <a:ext cx="1087017" cy="140260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BC96A427-FE20-4CAA-8CF3-C25E8AE1B849}"/>
              </a:ext>
            </a:extLst>
          </p:cNvPr>
          <p:cNvGrpSpPr/>
          <p:nvPr/>
        </p:nvGrpSpPr>
        <p:grpSpPr>
          <a:xfrm>
            <a:off x="11643406" y="4266702"/>
            <a:ext cx="4080871" cy="1587929"/>
            <a:chOff x="289671" y="3263476"/>
            <a:chExt cx="12243913" cy="1981200"/>
          </a:xfrm>
          <a:solidFill>
            <a:srgbClr val="FFCCFF"/>
          </a:solidFill>
        </p:grpSpPr>
        <p:sp>
          <p:nvSpPr>
            <p:cNvPr id="36" name="Rectangle: Rounded Corners 10">
              <a:extLst>
                <a:ext uri="{FF2B5EF4-FFF2-40B4-BE49-F238E27FC236}">
                  <a16:creationId xmlns="" xmlns:a16="http://schemas.microsoft.com/office/drawing/2014/main" id="{11F8A1C6-DAB4-4119-BD6B-E78AC69CC786}"/>
                </a:ext>
              </a:extLst>
            </p:cNvPr>
            <p:cNvSpPr/>
            <p:nvPr/>
          </p:nvSpPr>
          <p:spPr>
            <a:xfrm>
              <a:off x="289671" y="3263476"/>
              <a:ext cx="12243913" cy="1981200"/>
            </a:xfrm>
            <a:prstGeom prst="round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11">
              <a:extLst>
                <a:ext uri="{FF2B5EF4-FFF2-40B4-BE49-F238E27FC236}">
                  <a16:creationId xmlns="" xmlns:a16="http://schemas.microsoft.com/office/drawing/2014/main" id="{94150808-4BA3-4153-A415-955A62680A74}"/>
                </a:ext>
              </a:extLst>
            </p:cNvPr>
            <p:cNvSpPr/>
            <p:nvPr/>
          </p:nvSpPr>
          <p:spPr>
            <a:xfrm>
              <a:off x="4715048" y="3405501"/>
              <a:ext cx="7222421" cy="1650154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4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72747" y="6481750"/>
            <a:ext cx="1146944" cy="1288098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877294" y="4332205"/>
            <a:ext cx="1098232" cy="131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2293" y="4481818"/>
            <a:ext cx="1774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2">
                    <a:lumMod val="50000"/>
                  </a:schemeClr>
                </a:solidFill>
                <a:latin typeface="UTM Isadora" panose="02040603050506020204" pitchFamily="18" charset="0"/>
              </a:rPr>
              <a:t>Nâu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UTM Isadora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775064" y="4542469"/>
            <a:ext cx="11496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Isadora" panose="02040603050506020204" pitchFamily="18" charset="0"/>
              </a:rPr>
              <a:t>Đỏ</a:t>
            </a:r>
            <a:endParaRPr lang="en-US" sz="5000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81462" y="6790601"/>
            <a:ext cx="19046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0000CC"/>
                </a:solidFill>
                <a:latin typeface="UTM Isadora" panose="02040603050506020204" pitchFamily="18" charset="0"/>
              </a:rPr>
              <a:t>Xanh</a:t>
            </a:r>
            <a:endParaRPr lang="en-US" sz="5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411795" y="6667644"/>
            <a:ext cx="18325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chemeClr val="accent4">
                    <a:lumMod val="75000"/>
                  </a:schemeClr>
                </a:solidFill>
                <a:latin typeface="UTM Isadora" panose="02040603050506020204" pitchFamily="18" charset="0"/>
              </a:rPr>
              <a:t>Vàng</a:t>
            </a:r>
            <a:endParaRPr lang="en-US" sz="5000" b="1" dirty="0">
              <a:solidFill>
                <a:schemeClr val="accent4">
                  <a:lumMod val="75000"/>
                </a:schemeClr>
              </a:solidFill>
              <a:latin typeface="UTM Isadora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273" y="3518004"/>
            <a:ext cx="2020528" cy="23298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70" y="4043024"/>
            <a:ext cx="1757820" cy="17578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749" y="6221046"/>
            <a:ext cx="1757820" cy="17578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6409420"/>
            <a:ext cx="1757820" cy="1757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4444" y="6184360"/>
            <a:ext cx="6152972" cy="41148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91200" y="6184360"/>
            <a:ext cx="6152972" cy="41148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16844" y="6184360"/>
            <a:ext cx="615297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845627" y="6193277"/>
            <a:ext cx="6152972" cy="41148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77470">
            <a:off x="-176664" y="4054828"/>
            <a:ext cx="6621780" cy="5471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78D699-16C3-46CD-AEE3-1636B936E7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44067" flipV="1">
            <a:off x="3421975" y="1484982"/>
            <a:ext cx="6202274" cy="3091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5D8EC1-CE92-40F4-9287-6331350D3326}"/>
              </a:ext>
            </a:extLst>
          </p:cNvPr>
          <p:cNvSpPr txBox="1"/>
          <p:nvPr/>
        </p:nvSpPr>
        <p:spPr>
          <a:xfrm rot="19879500">
            <a:off x="4020180" y="1711974"/>
            <a:ext cx="5346010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US" sz="5000" b="1" dirty="0" smtClean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dựa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vào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endParaRPr lang="en-US" sz="5000" b="1" dirty="0" smtClean="0">
              <a:solidFill>
                <a:srgbClr val="FF0000"/>
              </a:solidFill>
              <a:latin typeface="UTM Isadora" panose="0204060305050602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US" sz="5000" b="1" dirty="0" smtClean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đưa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ra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7071494" y="1063456"/>
            <a:ext cx="10563374" cy="5654571"/>
            <a:chOff x="289671" y="3033825"/>
            <a:chExt cx="10591800" cy="2210852"/>
          </a:xfrm>
        </p:grpSpPr>
        <p:sp>
          <p:nvSpPr>
            <p:cNvPr id="21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13" y="3089891"/>
              <a:ext cx="10134715" cy="20947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C988BDC-4226-40D0-90E7-EA3BD20A716D}"/>
                  </a:ext>
                </a:extLst>
              </p:cNvPr>
              <p:cNvSpPr txBox="1"/>
              <p:nvPr/>
            </p:nvSpPr>
            <p:spPr>
              <a:xfrm>
                <a:off x="7547135" y="1457779"/>
                <a:ext cx="8794074" cy="2252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Lấy tổng số viên bi </a:t>
                </a:r>
                <a:r>
                  <a:rPr lang="en-US" sz="6000" b="1" dirty="0" err="1" smtClean="0">
                    <a:solidFill>
                      <a:srgbClr val="E61A1A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nhân</a:t>
                </a:r>
                <a:r>
                  <a:rPr lang="en-US" sz="6000" b="1" dirty="0" smtClean="0">
                    <a:solidFill>
                      <a:srgbClr val="E61A1A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6000" b="1" dirty="0" err="1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E61A1A"/>
                  </a:solidFill>
                  <a:latin typeface="UTM Isadora" panose="0204060305050602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C988BDC-4226-40D0-90E7-EA3BD20A7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135" y="1457779"/>
                <a:ext cx="8794074" cy="2252604"/>
              </a:xfrm>
              <a:prstGeom prst="rect">
                <a:avLst/>
              </a:prstGeom>
              <a:blipFill rotWithShape="0">
                <a:blip r:embed="rId14"/>
                <a:stretch>
                  <a:fillRect l="-4782" t="-10270" r="-2079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234092A-E287-46D1-B970-AAF27B160D72}"/>
                  </a:ext>
                </a:extLst>
              </p:cNvPr>
              <p:cNvSpPr txBox="1"/>
              <p:nvPr/>
            </p:nvSpPr>
            <p:spPr>
              <a:xfrm>
                <a:off x="7564858" y="3549969"/>
                <a:ext cx="11191374" cy="2658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5 (viên 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bi)</a:t>
                </a:r>
              </a:p>
              <a:p>
                <a:r>
                  <a:rPr lang="en-US" sz="6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Vậy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viên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bi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đỏ</a:t>
                </a:r>
                <a:r>
                  <a:rPr lang="en-US" sz="6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234092A-E287-46D1-B970-AAF27B160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858" y="3549969"/>
                <a:ext cx="11191374" cy="2658548"/>
              </a:xfrm>
              <a:prstGeom prst="rect">
                <a:avLst/>
              </a:prstGeom>
              <a:blipFill rotWithShape="0">
                <a:blip r:embed="rId15"/>
                <a:stretch>
                  <a:fillRect l="-4139" t="-917" b="-9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5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7721" y="6409944"/>
            <a:ext cx="7315200" cy="3877056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7986" y="6409944"/>
            <a:ext cx="7315200" cy="387705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50656" y="6409944"/>
            <a:ext cx="7315200" cy="38770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206704" y="539348"/>
            <a:ext cx="17310572" cy="3384952"/>
            <a:chOff x="95846" y="470645"/>
            <a:chExt cx="11633090" cy="3502521"/>
          </a:xfrm>
        </p:grpSpPr>
        <p:sp>
          <p:nvSpPr>
            <p:cNvPr id="14" name="Rectangle: Rounded Corners 5">
              <a:extLst>
                <a:ext uri="{FF2B5EF4-FFF2-40B4-BE49-F238E27FC236}">
                  <a16:creationId xmlns=""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37136" y="470645"/>
              <a:ext cx="10591800" cy="350252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7">
              <a:extLst>
                <a:ext uri="{FF2B5EF4-FFF2-40B4-BE49-F238E27FC236}">
                  <a16:creationId xmlns=""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4"/>
              <a:ext cx="9874956" cy="29669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846" y="810785"/>
              <a:ext cx="2652889" cy="267546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86210" y="1244882"/>
            <a:ext cx="2260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 smtClean="0">
                <a:solidFill>
                  <a:srgbClr val="FF0000"/>
                </a:solidFill>
                <a:latin typeface="SVN-Motion Picture" panose="02040603050506020204" pitchFamily="18" charset="0"/>
              </a:rPr>
              <a:t>Bài</a:t>
            </a:r>
            <a:r>
              <a:rPr lang="en-US" sz="9000" dirty="0" smtClean="0">
                <a:solidFill>
                  <a:srgbClr val="FF0000"/>
                </a:solidFill>
                <a:latin typeface="SVN-Motion Picture" panose="02040603050506020204" pitchFamily="18" charset="0"/>
              </a:rPr>
              <a:t> 3</a:t>
            </a:r>
            <a:endParaRPr lang="en-US" sz="9000" dirty="0">
              <a:solidFill>
                <a:srgbClr val="FF0000"/>
              </a:solidFill>
              <a:latin typeface="SVN-Motion Picture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39879" y="1028700"/>
            <a:ext cx="1342707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phân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bằng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nhau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phân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US" sz="45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3427A2D-3034-43EE-BBAA-30E0F3A9F9D7}"/>
                  </a:ext>
                </a:extLst>
              </p:cNvPr>
              <p:cNvSpPr txBox="1"/>
              <p:nvPr/>
            </p:nvSpPr>
            <p:spPr>
              <a:xfrm>
                <a:off x="6744586" y="1928693"/>
                <a:ext cx="4191000" cy="1461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000" b="1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50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5000" b="1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000" b="1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5000" b="1" i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5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3427A2D-3034-43EE-BBAA-30E0F3A9F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586" y="1928693"/>
                <a:ext cx="4191000" cy="1461426"/>
              </a:xfrm>
              <a:prstGeom prst="rect">
                <a:avLst/>
              </a:prstGeom>
              <a:blipFill rotWithShape="0">
                <a:blip r:embed="rId9"/>
                <a:stretch>
                  <a:fillRect r="-4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981712" y="4610100"/>
            <a:ext cx="4154682" cy="60060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CC01BC9-B1F3-4388-9403-4E02BD414868}"/>
              </a:ext>
            </a:extLst>
          </p:cNvPr>
          <p:cNvGrpSpPr/>
          <p:nvPr/>
        </p:nvGrpSpPr>
        <p:grpSpPr>
          <a:xfrm>
            <a:off x="6494878" y="4929192"/>
            <a:ext cx="7486833" cy="2834279"/>
            <a:chOff x="3367220" y="2155607"/>
            <a:chExt cx="5540108" cy="30752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D51BAEED-5CA4-4271-BE7F-616EFA92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434180" y="2155607"/>
              <a:ext cx="5473148" cy="307524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AC6FC83-FB1A-4748-A8FB-C001AB6AF158}"/>
                </a:ext>
              </a:extLst>
            </p:cNvPr>
            <p:cNvSpPr txBox="1"/>
            <p:nvPr/>
          </p:nvSpPr>
          <p:spPr>
            <a:xfrm>
              <a:off x="3367220" y="2578955"/>
              <a:ext cx="5116447" cy="25045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sẽ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làm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nào</a:t>
              </a:r>
              <a:endParaRPr lang="en-US" sz="5000" b="1" dirty="0">
                <a:solidFill>
                  <a:srgbClr val="FF0000"/>
                </a:solidFill>
                <a:latin typeface="UTM Isadora" panose="0204060305050602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số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nhau</a:t>
              </a:r>
              <a:r>
                <a:rPr lang="en-US" sz="5000" b="1" dirty="0">
                  <a:solidFill>
                    <a:srgbClr val="FF0000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D4A56A1-DDBC-4354-94A4-457A89909E9E}"/>
              </a:ext>
            </a:extLst>
          </p:cNvPr>
          <p:cNvGrpSpPr/>
          <p:nvPr/>
        </p:nvGrpSpPr>
        <p:grpSpPr>
          <a:xfrm>
            <a:off x="5290175" y="4775852"/>
            <a:ext cx="8086329" cy="4361673"/>
            <a:chOff x="564990" y="2903893"/>
            <a:chExt cx="4276771" cy="332489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0D224A-E2A0-4AA1-982F-D6EC83E2CA86}"/>
                </a:ext>
              </a:extLst>
            </p:cNvPr>
            <p:cNvGrpSpPr/>
            <p:nvPr/>
          </p:nvGrpSpPr>
          <p:grpSpPr>
            <a:xfrm>
              <a:off x="564990" y="2903893"/>
              <a:ext cx="4228913" cy="3324893"/>
              <a:chOff x="4315054" y="2903893"/>
              <a:chExt cx="4228913" cy="3324893"/>
            </a:xfrm>
          </p:grpSpPr>
          <p:sp>
            <p:nvSpPr>
              <p:cNvPr id="28" name="Rectangle: Rounded Corners 53">
                <a:extLst>
                  <a:ext uri="{FF2B5EF4-FFF2-40B4-BE49-F238E27FC236}">
                    <a16:creationId xmlns:a16="http://schemas.microsoft.com/office/drawing/2014/main" xmlns="" id="{5627C3B4-9DC3-49D0-9B7F-7B37D1B8D597}"/>
                  </a:ext>
                </a:extLst>
              </p:cNvPr>
              <p:cNvSpPr/>
              <p:nvPr/>
            </p:nvSpPr>
            <p:spPr>
              <a:xfrm>
                <a:off x="4315054" y="3451779"/>
                <a:ext cx="4228913" cy="2777007"/>
              </a:xfrm>
              <a:prstGeom prst="roundRect">
                <a:avLst>
                  <a:gd name="adj" fmla="val 114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Arrow: Chevron 54">
                <a:extLst>
                  <a:ext uri="{FF2B5EF4-FFF2-40B4-BE49-F238E27FC236}">
                    <a16:creationId xmlns:a16="http://schemas.microsoft.com/office/drawing/2014/main" xmlns="" id="{D75078C9-57F0-4A40-8AF4-181CA86F4CD6}"/>
                  </a:ext>
                </a:extLst>
              </p:cNvPr>
              <p:cNvSpPr/>
              <p:nvPr/>
            </p:nvSpPr>
            <p:spPr>
              <a:xfrm rot="10800000">
                <a:off x="5150513" y="2936587"/>
                <a:ext cx="2459248" cy="1025078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3340FC8-37FC-40F1-B651-2848DB067BE0}"/>
                  </a:ext>
                </a:extLst>
              </p:cNvPr>
              <p:cNvSpPr txBox="1"/>
              <p:nvPr/>
            </p:nvSpPr>
            <p:spPr>
              <a:xfrm>
                <a:off x="5706551" y="2903893"/>
                <a:ext cx="1347171" cy="1055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9000" dirty="0" err="1">
                    <a:solidFill>
                      <a:srgbClr val="006600"/>
                    </a:solidFill>
                    <a:latin typeface="SVN-Caprica Script" pitchFamily="2" charset="0"/>
                  </a:rPr>
                  <a:t>Gợi</a:t>
                </a:r>
                <a:r>
                  <a:rPr lang="en-US" sz="9000" dirty="0">
                    <a:solidFill>
                      <a:srgbClr val="006600"/>
                    </a:solidFill>
                    <a:latin typeface="SVN-Caprica Script" pitchFamily="2" charset="0"/>
                  </a:rPr>
                  <a:t> ý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B939FF4-5FE9-4E97-8939-097F8B575F7A}"/>
                </a:ext>
              </a:extLst>
            </p:cNvPr>
            <p:cNvSpPr txBox="1"/>
            <p:nvPr/>
          </p:nvSpPr>
          <p:spPr>
            <a:xfrm>
              <a:off x="918728" y="4256920"/>
              <a:ext cx="3923033" cy="14077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6000" dirty="0" err="1">
                  <a:latin typeface="SVN-Egregio Script" panose="02000500000000000000" pitchFamily="2" charset="0"/>
                </a:rPr>
                <a:t>Quy</a:t>
              </a:r>
              <a:r>
                <a:rPr lang="en-US" sz="6000" dirty="0">
                  <a:latin typeface="SVN-Egregio Script" panose="02000500000000000000" pitchFamily="2" charset="0"/>
                </a:rPr>
                <a:t> </a:t>
              </a:r>
              <a:r>
                <a:rPr lang="en-US" sz="6000" dirty="0" err="1">
                  <a:latin typeface="SVN-Egregio Script" panose="02000500000000000000" pitchFamily="2" charset="0"/>
                </a:rPr>
                <a:t>đồng</a:t>
              </a:r>
              <a:r>
                <a:rPr lang="en-US" sz="6000" dirty="0">
                  <a:latin typeface="SVN-Egregio Script" panose="02000500000000000000" pitchFamily="2" charset="0"/>
                </a:rPr>
                <a:t> </a:t>
              </a:r>
              <a:r>
                <a:rPr lang="en-US" sz="6000" dirty="0" err="1">
                  <a:latin typeface="SVN-Egregio Script" panose="02000500000000000000" pitchFamily="2" charset="0"/>
                </a:rPr>
                <a:t>mẫu</a:t>
              </a:r>
              <a:r>
                <a:rPr lang="en-US" sz="6000" dirty="0">
                  <a:latin typeface="SVN-Egregio Script" panose="02000500000000000000" pitchFamily="2" charset="0"/>
                </a:rPr>
                <a:t> </a:t>
              </a:r>
              <a:r>
                <a:rPr lang="en-US" sz="6000" dirty="0" err="1">
                  <a:latin typeface="SVN-Egregio Script" panose="02000500000000000000" pitchFamily="2" charset="0"/>
                </a:rPr>
                <a:t>số</a:t>
              </a:r>
              <a:r>
                <a:rPr lang="en-US" sz="6000" dirty="0">
                  <a:latin typeface="SVN-Egregio Script" panose="02000500000000000000" pitchFamily="2" charset="0"/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6000" dirty="0" err="1">
                  <a:latin typeface="SVN-Egregio Script" panose="02000500000000000000" pitchFamily="2" charset="0"/>
                </a:rPr>
                <a:t>Rút</a:t>
              </a:r>
              <a:r>
                <a:rPr lang="en-US" sz="6000" dirty="0">
                  <a:latin typeface="SVN-Egregio Script" panose="02000500000000000000" pitchFamily="2" charset="0"/>
                </a:rPr>
                <a:t> </a:t>
              </a:r>
              <a:r>
                <a:rPr lang="en-US" sz="6000" dirty="0" err="1">
                  <a:latin typeface="SVN-Egregio Script" panose="02000500000000000000" pitchFamily="2" charset="0"/>
                </a:rPr>
                <a:t>gọn</a:t>
              </a:r>
              <a:r>
                <a:rPr lang="en-US" sz="6000" dirty="0">
                  <a:latin typeface="SVN-Egregio Script" panose="02000500000000000000" pitchFamily="2" charset="0"/>
                </a:rPr>
                <a:t> </a:t>
              </a:r>
              <a:r>
                <a:rPr lang="en-US" sz="6000" dirty="0" err="1">
                  <a:latin typeface="SVN-Egregio Script" panose="02000500000000000000" pitchFamily="2" charset="0"/>
                </a:rPr>
                <a:t>phân</a:t>
              </a:r>
              <a:r>
                <a:rPr lang="en-US" sz="6000" dirty="0">
                  <a:latin typeface="SVN-Egregio Script" panose="02000500000000000000" pitchFamily="2" charset="0"/>
                </a:rPr>
                <a:t> </a:t>
              </a:r>
              <a:r>
                <a:rPr lang="en-US" sz="6000" dirty="0" err="1">
                  <a:latin typeface="SVN-Egregio Script" panose="02000500000000000000" pitchFamily="2" charset="0"/>
                </a:rPr>
                <a:t>số</a:t>
              </a:r>
              <a:r>
                <a:rPr lang="en-US" sz="6000" dirty="0">
                  <a:latin typeface="SVN-Egregio Script" panose="02000500000000000000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7721" y="6409944"/>
            <a:ext cx="7315200" cy="387705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7986" y="6409944"/>
            <a:ext cx="7315200" cy="3877056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50656" y="6409944"/>
            <a:ext cx="7315200" cy="38770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B7C13FE-ACF3-4D7F-B417-CEFC58A15D34}"/>
              </a:ext>
            </a:extLst>
          </p:cNvPr>
          <p:cNvGrpSpPr/>
          <p:nvPr/>
        </p:nvGrpSpPr>
        <p:grpSpPr>
          <a:xfrm>
            <a:off x="3810000" y="342900"/>
            <a:ext cx="11353800" cy="1981200"/>
            <a:chOff x="2514600" y="190500"/>
            <a:chExt cx="13697964" cy="22098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F5D3633-5267-414E-8A3F-E8D00F26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4600" y="190500"/>
              <a:ext cx="13697964" cy="2209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98595F-68CA-40D8-8934-5B27F5311E55}"/>
                </a:ext>
              </a:extLst>
            </p:cNvPr>
            <p:cNvSpPr txBox="1"/>
            <p:nvPr/>
          </p:nvSpPr>
          <p:spPr>
            <a:xfrm>
              <a:off x="4353253" y="360485"/>
              <a:ext cx="10597454" cy="153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000" b="1" dirty="0" err="1">
                  <a:latin typeface="UTM Isadora" panose="02040603050506020204" pitchFamily="18" charset="0"/>
                </a:rPr>
                <a:t>Rút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gọn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thành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các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phân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số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tối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giản</a:t>
              </a:r>
              <a:r>
                <a:rPr lang="en-US" sz="5000" b="1" dirty="0">
                  <a:latin typeface="UTM Isadora" panose="02040603050506020204" pitchFamily="18" charset="0"/>
                </a:rPr>
                <a:t>, </a:t>
              </a:r>
              <a:endParaRPr lang="en-US" sz="5000" b="1" dirty="0" smtClean="0">
                <a:latin typeface="UTM Isadora" panose="02040603050506020204" pitchFamily="18" charset="0"/>
              </a:endParaRPr>
            </a:p>
            <a:p>
              <a:pPr algn="ctr"/>
              <a:r>
                <a:rPr lang="en-US" sz="5000" b="1" dirty="0" err="1" smtClean="0">
                  <a:latin typeface="UTM Isadora" panose="02040603050506020204" pitchFamily="18" charset="0"/>
                </a:rPr>
                <a:t>từ</a:t>
              </a:r>
              <a:r>
                <a:rPr lang="en-US" sz="5000" b="1" dirty="0" smtClean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đó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tìm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các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phân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số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bằng</a:t>
              </a:r>
              <a:r>
                <a:rPr lang="en-US" sz="5000" b="1" dirty="0">
                  <a:latin typeface="UTM Isadora" panose="02040603050506020204" pitchFamily="18" charset="0"/>
                </a:rPr>
                <a:t> </a:t>
              </a:r>
              <a:r>
                <a:rPr lang="en-US" sz="5000" b="1" dirty="0" err="1">
                  <a:latin typeface="UTM Isadora" panose="02040603050506020204" pitchFamily="18" charset="0"/>
                </a:rPr>
                <a:t>nhau</a:t>
              </a:r>
              <a:r>
                <a:rPr lang="en-US" sz="5000" b="1" dirty="0">
                  <a:latin typeface="UTM Isadora" panose="02040603050506020204" pitchFamily="18" charset="0"/>
                </a:rPr>
                <a:t>.</a:t>
              </a:r>
              <a:endParaRPr lang="en-US" sz="5000" dirty="0">
                <a:latin typeface="UTM Isadora" panose="0204060305050602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990600" y="2703778"/>
            <a:ext cx="5181600" cy="3059199"/>
            <a:chOff x="289671" y="3033825"/>
            <a:chExt cx="10591800" cy="2210852"/>
          </a:xfrm>
        </p:grpSpPr>
        <p:sp>
          <p:nvSpPr>
            <p:cNvPr id="17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13" y="3089891"/>
              <a:ext cx="10134715" cy="20947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7251662" y="2703778"/>
            <a:ext cx="5181600" cy="3059199"/>
            <a:chOff x="289671" y="3033825"/>
            <a:chExt cx="10591800" cy="2210852"/>
          </a:xfrm>
        </p:grpSpPr>
        <p:sp>
          <p:nvSpPr>
            <p:cNvPr id="20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13" y="3089891"/>
              <a:ext cx="10134715" cy="20947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13258800" y="3344620"/>
            <a:ext cx="4191000" cy="1479088"/>
            <a:chOff x="289671" y="3033825"/>
            <a:chExt cx="10591800" cy="2210852"/>
          </a:xfrm>
        </p:grpSpPr>
        <p:sp>
          <p:nvSpPr>
            <p:cNvPr id="23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07" y="3208118"/>
              <a:ext cx="10134715" cy="18550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2059090-8DE2-4075-BDA9-08EFCC456037}"/>
                  </a:ext>
                </a:extLst>
              </p:cNvPr>
              <p:cNvSpPr txBox="1"/>
              <p:nvPr/>
            </p:nvSpPr>
            <p:spPr>
              <a:xfrm>
                <a:off x="1747468" y="2971067"/>
                <a:ext cx="4048864" cy="2633221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059090-8DE2-4075-BDA9-08EFCC456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468" y="2971067"/>
                <a:ext cx="4048864" cy="2633221"/>
              </a:xfrm>
              <a:prstGeom prst="rect">
                <a:avLst/>
              </a:prstGeom>
              <a:blipFill rotWithShape="0">
                <a:blip r:embed="rId9"/>
                <a:stretch>
                  <a:fillRect l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9430D7E5-12FB-4C02-BA83-91C30C508198}"/>
                  </a:ext>
                </a:extLst>
              </p:cNvPr>
              <p:cNvSpPr/>
              <p:nvPr/>
            </p:nvSpPr>
            <p:spPr>
              <a:xfrm>
                <a:off x="7593611" y="2912493"/>
                <a:ext cx="4497701" cy="2725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430D7E5-12FB-4C02-BA83-91C30C508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611" y="2912493"/>
                <a:ext cx="4497701" cy="272581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052E7C24-6303-4366-B976-29DB9D388E5B}"/>
                  </a:ext>
                </a:extLst>
              </p:cNvPr>
              <p:cNvSpPr/>
              <p:nvPr/>
            </p:nvSpPr>
            <p:spPr>
              <a:xfrm>
                <a:off x="13473035" y="3461224"/>
                <a:ext cx="3904659" cy="990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G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iữ</a:t>
                </a:r>
                <a:r>
                  <a:rPr lang="en-US" sz="4000" b="1" dirty="0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nguyên</a:t>
                </a:r>
                <a:r>
                  <a:rPr lang="en-US" sz="4000" b="1" dirty="0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2E7C24-6303-4366-B976-29DB9D388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3035" y="3461224"/>
                <a:ext cx="3904659" cy="990784"/>
              </a:xfrm>
              <a:prstGeom prst="rect">
                <a:avLst/>
              </a:prstGeom>
              <a:blipFill rotWithShape="0">
                <a:blip r:embed="rId11"/>
                <a:stretch>
                  <a:fillRect l="-5460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4000" y="6150275"/>
            <a:ext cx="14924856" cy="2880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581400" y="6700451"/>
                <a:ext cx="11389849" cy="1664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000" b="1" dirty="0" smtClean="0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Vậy</a:t>
                </a:r>
                <a:r>
                  <a:rPr lang="en-US" sz="7000" b="1" dirty="0">
                    <a:solidFill>
                      <a:schemeClr val="tx1"/>
                    </a:solidFill>
                    <a:latin typeface="UTM Isador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 smtClean="0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7000" b="1">
                        <a:solidFill>
                          <a:srgbClr val="E61A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7000" b="1" i="1">
                        <a:solidFill>
                          <a:srgbClr val="E61A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000" b="1" i="1">
                        <a:solidFill>
                          <a:srgbClr val="E61A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7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7000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7000" dirty="0">
                  <a:solidFill>
                    <a:srgbClr val="0000CC"/>
                  </a:solidFill>
                  <a:latin typeface="UTM Isadora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6700451"/>
                <a:ext cx="11389849" cy="1664558"/>
              </a:xfrm>
              <a:prstGeom prst="rect">
                <a:avLst/>
              </a:prstGeom>
              <a:blipFill rotWithShape="0">
                <a:blip r:embed="rId14"/>
                <a:stretch>
                  <a:fillRect l="-3480" b="-14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6152972" cy="411480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22491" y="6172200"/>
            <a:ext cx="6152972" cy="411480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227053" y="6172200"/>
            <a:ext cx="6152972" cy="4114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228600" y="419100"/>
            <a:ext cx="17310572" cy="3384952"/>
            <a:chOff x="95846" y="470645"/>
            <a:chExt cx="11633090" cy="3502521"/>
          </a:xfrm>
        </p:grpSpPr>
        <p:sp>
          <p:nvSpPr>
            <p:cNvPr id="17" name="Rectangle: Rounded Corners 5">
              <a:extLst>
                <a:ext uri="{FF2B5EF4-FFF2-40B4-BE49-F238E27FC236}">
                  <a16:creationId xmlns=""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37136" y="470645"/>
              <a:ext cx="10591800" cy="3502521"/>
            </a:xfrm>
            <a:prstGeom prst="roundRect">
              <a:avLst/>
            </a:prstGeom>
            <a:solidFill>
              <a:srgbClr val="FFCC99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7">
              <a:extLst>
                <a:ext uri="{FF2B5EF4-FFF2-40B4-BE49-F238E27FC236}">
                  <a16:creationId xmlns=""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4"/>
              <a:ext cx="9874956" cy="29669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846" y="810785"/>
              <a:ext cx="2652889" cy="267546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986210" y="1244882"/>
            <a:ext cx="21723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 err="1" smtClean="0">
                <a:solidFill>
                  <a:srgbClr val="FF0000"/>
                </a:solidFill>
                <a:latin typeface="SVN-Motion Picture" panose="02040603050506020204" pitchFamily="18" charset="0"/>
              </a:rPr>
              <a:t>Bài</a:t>
            </a:r>
            <a:r>
              <a:rPr lang="en-US" sz="9000" dirty="0" smtClean="0">
                <a:solidFill>
                  <a:srgbClr val="FF0000"/>
                </a:solidFill>
                <a:latin typeface="SVN-Motion Picture" panose="02040603050506020204" pitchFamily="18" charset="0"/>
              </a:rPr>
              <a:t> 4</a:t>
            </a:r>
            <a:endParaRPr lang="en-US" sz="9000" dirty="0">
              <a:solidFill>
                <a:srgbClr val="FF0000"/>
              </a:solidFill>
              <a:latin typeface="SVN-Motion Picture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3C31E6-70E2-4EA6-AA1D-E75BD00299AF}"/>
              </a:ext>
            </a:extLst>
          </p:cNvPr>
          <p:cNvSpPr txBox="1"/>
          <p:nvPr/>
        </p:nvSpPr>
        <p:spPr>
          <a:xfrm>
            <a:off x="5763271" y="616019"/>
            <a:ext cx="969901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000" b="1" dirty="0" smtClean="0">
                <a:latin typeface="UTM Isadora" panose="02040603050506020204" pitchFamily="18" charset="0"/>
                <a:cs typeface="Calibri" panose="020F0502020204030204" pitchFamily="34" charset="0"/>
              </a:rPr>
              <a:t>So </a:t>
            </a:r>
            <a:r>
              <a:rPr lang="en-US" sz="7000" b="1" dirty="0" err="1">
                <a:latin typeface="UTM Isadora" panose="02040603050506020204" pitchFamily="18" charset="0"/>
                <a:cs typeface="Calibri" panose="020F0502020204030204" pitchFamily="34" charset="0"/>
              </a:rPr>
              <a:t>sánh</a:t>
            </a:r>
            <a:r>
              <a:rPr lang="en-US" sz="7000" b="1" dirty="0"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7000" b="1" dirty="0" err="1">
                <a:latin typeface="UTM Isadora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7000" b="1" dirty="0"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7000" b="1" dirty="0" err="1">
                <a:latin typeface="UTM Isadora" panose="02040603050506020204" pitchFamily="18" charset="0"/>
                <a:cs typeface="Calibri" panose="020F0502020204030204" pitchFamily="34" charset="0"/>
              </a:rPr>
              <a:t>phân</a:t>
            </a:r>
            <a:r>
              <a:rPr lang="en-US" sz="7000" b="1" dirty="0">
                <a:latin typeface="UTM Isador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7000" b="1" dirty="0" err="1">
                <a:latin typeface="UTM Isadora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7000" b="1" dirty="0">
                <a:latin typeface="UTM Isadora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785923E-C5B7-4206-AFE0-FEE3E4DE6700}"/>
                  </a:ext>
                </a:extLst>
              </p:cNvPr>
              <p:cNvSpPr txBox="1"/>
              <p:nvPr/>
            </p:nvSpPr>
            <p:spPr>
              <a:xfrm>
                <a:off x="4109443" y="1634912"/>
                <a:ext cx="4026097" cy="15560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0" b="1" dirty="0" smtClean="0">
                    <a:solidFill>
                      <a:srgbClr val="0000CC"/>
                    </a:solidFill>
                    <a:effectLst/>
                    <a:latin typeface="UTM Isadora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0000CC"/>
                    </a:solidFill>
                    <a:effectLst/>
                    <a:latin typeface="UTM Isadora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7000" b="1" dirty="0">
                  <a:solidFill>
                    <a:srgbClr val="0000CC"/>
                  </a:solidFill>
                  <a:effectLst/>
                  <a:latin typeface="UTM Isadora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785923E-C5B7-4206-AFE0-FEE3E4DE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443" y="1634912"/>
                <a:ext cx="4026097" cy="1556003"/>
              </a:xfrm>
              <a:prstGeom prst="rect">
                <a:avLst/>
              </a:prstGeom>
              <a:blipFill rotWithShape="0">
                <a:blip r:embed="rId13"/>
                <a:stretch>
                  <a:fillRect l="-13313" t="-1569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E40582C-5B12-4ECF-A014-60EF1779AC23}"/>
                  </a:ext>
                </a:extLst>
              </p:cNvPr>
              <p:cNvSpPr txBox="1"/>
              <p:nvPr/>
            </p:nvSpPr>
            <p:spPr>
              <a:xfrm>
                <a:off x="8699302" y="1764406"/>
                <a:ext cx="4026097" cy="15722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0" b="1" dirty="0" smtClean="0">
                    <a:solidFill>
                      <a:srgbClr val="006600"/>
                    </a:solidFill>
                    <a:latin typeface="UTM Isadora" panose="02040603050506020204" pitchFamily="18" charset="0"/>
                  </a:rPr>
                  <a:t>b</a:t>
                </a:r>
                <a:r>
                  <a:rPr lang="en-US" sz="7000" b="1" dirty="0">
                    <a:solidFill>
                      <a:srgbClr val="006600"/>
                    </a:solidFill>
                    <a:effectLst/>
                    <a:latin typeface="UTM Isadora" panose="0204060305050602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 smtClean="0">
                            <a:solidFill>
                              <a:srgbClr val="00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0066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0066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006600"/>
                    </a:solidFill>
                    <a:effectLst/>
                    <a:latin typeface="UTM Isadora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7000" b="1" dirty="0">
                  <a:solidFill>
                    <a:srgbClr val="006600"/>
                  </a:solidFill>
                  <a:effectLst/>
                  <a:latin typeface="UTM Isadora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40582C-5B12-4ECF-A014-60EF1779A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302" y="1764406"/>
                <a:ext cx="4026097" cy="1572225"/>
              </a:xfrm>
              <a:prstGeom prst="rect">
                <a:avLst/>
              </a:prstGeom>
              <a:blipFill rotWithShape="0">
                <a:blip r:embed="rId14"/>
                <a:stretch>
                  <a:fillRect l="-13333" t="-775" b="-18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B5D299E4-F203-416E-9748-035DA80438AF}"/>
                  </a:ext>
                </a:extLst>
              </p:cNvPr>
              <p:cNvSpPr txBox="1"/>
              <p:nvPr/>
            </p:nvSpPr>
            <p:spPr>
              <a:xfrm>
                <a:off x="13331281" y="1693237"/>
                <a:ext cx="4026097" cy="15518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0" b="1" dirty="0" smtClean="0">
                    <a:solidFill>
                      <a:srgbClr val="E61A1A"/>
                    </a:solidFill>
                    <a:latin typeface="UTM Isadora" panose="02040603050506020204" pitchFamily="18" charset="0"/>
                  </a:rPr>
                  <a:t>c</a:t>
                </a:r>
                <a:r>
                  <a:rPr lang="en-US" sz="7000" b="1" dirty="0">
                    <a:solidFill>
                      <a:srgbClr val="E61A1A"/>
                    </a:solidFill>
                    <a:effectLst/>
                    <a:latin typeface="UTM Isadora" panose="0204060305050602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 smtClean="0">
                            <a:solidFill>
                              <a:srgbClr val="E61A1A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E61A1A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E61A1A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E61A1A"/>
                    </a:solidFill>
                    <a:effectLst/>
                    <a:latin typeface="UTM Isadora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000" b="1">
                            <a:solidFill>
                              <a:srgbClr val="E61A1A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7000" b="1" dirty="0">
                  <a:solidFill>
                    <a:srgbClr val="E61A1A"/>
                  </a:solidFill>
                  <a:effectLst/>
                  <a:latin typeface="UTM Isadora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5D299E4-F203-416E-9748-035DA8043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1281" y="1693237"/>
                <a:ext cx="4026097" cy="1551835"/>
              </a:xfrm>
              <a:prstGeom prst="rect">
                <a:avLst/>
              </a:prstGeom>
              <a:blipFill rotWithShape="0">
                <a:blip r:embed="rId15"/>
                <a:stretch>
                  <a:fillRect l="-13333" t="-1969" b="-1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020800" y="6478771"/>
            <a:ext cx="3874376" cy="3501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D1F6C37-3938-433A-A2B6-AA28D79C5B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05323" y="5295900"/>
            <a:ext cx="7139276" cy="33968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C538E04-CF8C-46EA-98A5-8E9C9FD39CDE}"/>
              </a:ext>
            </a:extLst>
          </p:cNvPr>
          <p:cNvSpPr txBox="1"/>
          <p:nvPr/>
        </p:nvSpPr>
        <p:spPr>
          <a:xfrm>
            <a:off x="6603217" y="5672541"/>
            <a:ext cx="697004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Có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thể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sử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những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cách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nào</a:t>
            </a:r>
            <a:endParaRPr lang="en-US" sz="6000" b="1" dirty="0">
              <a:solidFill>
                <a:srgbClr val="E61A1A"/>
              </a:solidFill>
              <a:latin typeface="SVN-Egregio Script" panose="02000500000000000000" pitchFamily="2" charset="0"/>
              <a:cs typeface="Calibri" panose="020F0502020204030204" pitchFamily="34" charset="0"/>
            </a:endParaRPr>
          </a:p>
          <a:p>
            <a:pPr algn="ctr"/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để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so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sánh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phân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E61A1A"/>
                </a:solidFill>
                <a:latin typeface="SVN-Egregio Script" panose="02000500000000000000" pitchFamily="2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0FABBCC-32DE-47EC-A5DB-3501F5D708BC}"/>
              </a:ext>
            </a:extLst>
          </p:cNvPr>
          <p:cNvGrpSpPr/>
          <p:nvPr/>
        </p:nvGrpSpPr>
        <p:grpSpPr>
          <a:xfrm>
            <a:off x="5437571" y="5020201"/>
            <a:ext cx="8507028" cy="4074668"/>
            <a:chOff x="675436" y="2103051"/>
            <a:chExt cx="4454348" cy="352679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170BE462-AACD-4A68-A40B-206ABE05EBA2}"/>
                </a:ext>
              </a:extLst>
            </p:cNvPr>
            <p:cNvGrpSpPr/>
            <p:nvPr/>
          </p:nvGrpSpPr>
          <p:grpSpPr>
            <a:xfrm>
              <a:off x="675436" y="2103051"/>
              <a:ext cx="4413700" cy="3526791"/>
              <a:chOff x="4425500" y="2103051"/>
              <a:chExt cx="4413700" cy="3526791"/>
            </a:xfrm>
          </p:grpSpPr>
          <p:sp>
            <p:nvSpPr>
              <p:cNvPr id="31" name="Rectangle: Rounded Corners 14">
                <a:extLst>
                  <a:ext uri="{FF2B5EF4-FFF2-40B4-BE49-F238E27FC236}">
                    <a16:creationId xmlns:a16="http://schemas.microsoft.com/office/drawing/2014/main" xmlns="" id="{F2DC548A-2EFE-4CCA-AC6B-74DEA1BD2ACC}"/>
                  </a:ext>
                </a:extLst>
              </p:cNvPr>
              <p:cNvSpPr/>
              <p:nvPr/>
            </p:nvSpPr>
            <p:spPr>
              <a:xfrm>
                <a:off x="4425500" y="2590800"/>
                <a:ext cx="4413700" cy="3039042"/>
              </a:xfrm>
              <a:prstGeom prst="roundRect">
                <a:avLst>
                  <a:gd name="adj" fmla="val 114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Arrow: Chevron 15">
                <a:extLst>
                  <a:ext uri="{FF2B5EF4-FFF2-40B4-BE49-F238E27FC236}">
                    <a16:creationId xmlns:a16="http://schemas.microsoft.com/office/drawing/2014/main" xmlns="" id="{580818EB-2D8F-468F-BFB3-7B6B238D67F4}"/>
                  </a:ext>
                </a:extLst>
              </p:cNvPr>
              <p:cNvSpPr/>
              <p:nvPr/>
            </p:nvSpPr>
            <p:spPr>
              <a:xfrm rot="10800000">
                <a:off x="5627822" y="2103051"/>
                <a:ext cx="2208712" cy="994176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9BBB1E7-85FA-440C-A769-A71F2882EDC7}"/>
                  </a:ext>
                </a:extLst>
              </p:cNvPr>
              <p:cNvSpPr txBox="1"/>
              <p:nvPr/>
            </p:nvSpPr>
            <p:spPr>
              <a:xfrm>
                <a:off x="6333702" y="2167250"/>
                <a:ext cx="951817" cy="865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6500" b="1" dirty="0" err="1">
                    <a:solidFill>
                      <a:srgbClr val="1E1E1E"/>
                    </a:solidFill>
                    <a:latin typeface="SVN-Egregio Script" panose="02000500000000000000" pitchFamily="2" charset="0"/>
                  </a:rPr>
                  <a:t>Gợi</a:t>
                </a:r>
                <a:r>
                  <a:rPr lang="en-US" sz="6500" b="1" dirty="0">
                    <a:solidFill>
                      <a:srgbClr val="1E1E1E"/>
                    </a:solidFill>
                    <a:latin typeface="SVN-Egregio Script" panose="02000500000000000000" pitchFamily="2" charset="0"/>
                  </a:rPr>
                  <a:t> ý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30DB35F-E970-41D9-8D31-6FE8007E78D5}"/>
                </a:ext>
              </a:extLst>
            </p:cNvPr>
            <p:cNvSpPr txBox="1"/>
            <p:nvPr/>
          </p:nvSpPr>
          <p:spPr>
            <a:xfrm>
              <a:off x="728130" y="3311517"/>
              <a:ext cx="4401654" cy="19979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5000" b="1" dirty="0" err="1">
                  <a:latin typeface="SVN-Egregio Script" panose="02000500000000000000" pitchFamily="2" charset="0"/>
                </a:rPr>
                <a:t>Quy</a:t>
              </a:r>
              <a:r>
                <a:rPr lang="en-US" sz="5000" b="1" dirty="0"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latin typeface="SVN-Egregio Script" panose="02000500000000000000" pitchFamily="2" charset="0"/>
                </a:rPr>
                <a:t>đồng</a:t>
              </a:r>
              <a:r>
                <a:rPr lang="en-US" sz="5000" b="1" dirty="0"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latin typeface="SVN-Egregio Script" panose="02000500000000000000" pitchFamily="2" charset="0"/>
                </a:rPr>
                <a:t>mẫu</a:t>
              </a:r>
              <a:r>
                <a:rPr lang="en-US" sz="5000" b="1" dirty="0"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latin typeface="SVN-Egregio Script" panose="02000500000000000000" pitchFamily="2" charset="0"/>
                </a:rPr>
                <a:t>số</a:t>
              </a:r>
              <a:r>
                <a:rPr lang="en-US" sz="5000" b="1" dirty="0">
                  <a:latin typeface="SVN-Egregio Script" panose="02000500000000000000" pitchFamily="2" charset="0"/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5000" b="1" dirty="0">
                  <a:solidFill>
                    <a:srgbClr val="0000CC"/>
                  </a:solidFill>
                  <a:latin typeface="SVN-Egregio Script" panose="02000500000000000000" pitchFamily="2" charset="0"/>
                </a:rPr>
                <a:t>So </a:t>
              </a:r>
              <a:r>
                <a:rPr lang="en-US" sz="5000" b="1" dirty="0" err="1">
                  <a:solidFill>
                    <a:srgbClr val="0000CC"/>
                  </a:solidFill>
                  <a:latin typeface="SVN-Egregio Script" panose="02000500000000000000" pitchFamily="2" charset="0"/>
                </a:rPr>
                <a:t>sánh</a:t>
              </a:r>
              <a:r>
                <a:rPr lang="en-US" sz="5000" b="1" dirty="0">
                  <a:solidFill>
                    <a:srgbClr val="0000CC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0000CC"/>
                  </a:solidFill>
                  <a:latin typeface="SVN-Egregio Script" panose="02000500000000000000" pitchFamily="2" charset="0"/>
                </a:rPr>
                <a:t>phân</a:t>
              </a:r>
              <a:r>
                <a:rPr lang="en-US" sz="5000" b="1" dirty="0">
                  <a:solidFill>
                    <a:srgbClr val="0000CC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0000CC"/>
                  </a:solidFill>
                  <a:latin typeface="SVN-Egregio Script" panose="02000500000000000000" pitchFamily="2" charset="0"/>
                </a:rPr>
                <a:t>số</a:t>
              </a:r>
              <a:r>
                <a:rPr lang="en-US" sz="5000" b="1" dirty="0">
                  <a:solidFill>
                    <a:srgbClr val="0000CC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0000CC"/>
                  </a:solidFill>
                  <a:latin typeface="SVN-Egregio Script" panose="02000500000000000000" pitchFamily="2" charset="0"/>
                </a:rPr>
                <a:t>với</a:t>
              </a:r>
              <a:r>
                <a:rPr lang="en-US" sz="5000" b="1" dirty="0">
                  <a:solidFill>
                    <a:srgbClr val="0000CC"/>
                  </a:solidFill>
                  <a:latin typeface="SVN-Egregio Script" panose="02000500000000000000" pitchFamily="2" charset="0"/>
                </a:rPr>
                <a:t> 1.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So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sánh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hai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phân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số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cùng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tử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SVN-Egregio Script" panose="02000500000000000000" pitchFamily="2" charset="0"/>
                </a:rPr>
                <a:t>số</a:t>
              </a:r>
              <a:r>
                <a:rPr lang="en-US" sz="5000" b="1" dirty="0">
                  <a:solidFill>
                    <a:srgbClr val="FF0000"/>
                  </a:solidFill>
                  <a:latin typeface="SVN-Egregio Script" panose="02000500000000000000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6152972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22491" y="6172200"/>
            <a:ext cx="6152972" cy="411480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227053" y="6172200"/>
            <a:ext cx="6152972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609600" y="419100"/>
            <a:ext cx="5181600" cy="8610600"/>
            <a:chOff x="289671" y="3033825"/>
            <a:chExt cx="10591800" cy="2210852"/>
          </a:xfrm>
        </p:grpSpPr>
        <p:sp>
          <p:nvSpPr>
            <p:cNvPr id="16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13" y="3089891"/>
              <a:ext cx="10134715" cy="20947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6620286" y="419100"/>
            <a:ext cx="5181600" cy="8610600"/>
            <a:chOff x="289671" y="3033825"/>
            <a:chExt cx="10591800" cy="2210852"/>
          </a:xfrm>
        </p:grpSpPr>
        <p:sp>
          <p:nvSpPr>
            <p:cNvPr id="19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518213" y="3089891"/>
              <a:ext cx="10134715" cy="20947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C824275-B2F5-494D-856C-1797F2EE15FB}"/>
              </a:ext>
            </a:extLst>
          </p:cNvPr>
          <p:cNvGrpSpPr/>
          <p:nvPr/>
        </p:nvGrpSpPr>
        <p:grpSpPr>
          <a:xfrm>
            <a:off x="12706726" y="419100"/>
            <a:ext cx="5060538" cy="8610600"/>
            <a:chOff x="289671" y="3033825"/>
            <a:chExt cx="10591800" cy="2210852"/>
          </a:xfrm>
        </p:grpSpPr>
        <p:sp>
          <p:nvSpPr>
            <p:cNvPr id="22" name="Rectangle: Rounded Corners 41">
              <a:extLst>
                <a:ext uri="{FF2B5EF4-FFF2-40B4-BE49-F238E27FC236}">
                  <a16:creationId xmlns:a16="http://schemas.microsoft.com/office/drawing/2014/main" xmlns="" id="{5DA3B086-71EE-46D5-8E41-8E4075DA789D}"/>
                </a:ext>
              </a:extLst>
            </p:cNvPr>
            <p:cNvSpPr/>
            <p:nvPr/>
          </p:nvSpPr>
          <p:spPr>
            <a:xfrm>
              <a:off x="289671" y="3033825"/>
              <a:ext cx="10591800" cy="22108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42">
              <a:extLst>
                <a:ext uri="{FF2B5EF4-FFF2-40B4-BE49-F238E27FC236}">
                  <a16:creationId xmlns:a16="http://schemas.microsoft.com/office/drawing/2014/main" xmlns="" id="{A10393C5-2AC3-4EC9-AF26-666CBA316A1B}"/>
                </a:ext>
              </a:extLst>
            </p:cNvPr>
            <p:cNvSpPr/>
            <p:nvPr/>
          </p:nvSpPr>
          <p:spPr>
            <a:xfrm>
              <a:off x="767453" y="3093031"/>
              <a:ext cx="9636237" cy="20916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70884" y="2298720"/>
                <a:ext cx="4659031" cy="155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84" y="2298720"/>
                <a:ext cx="4659031" cy="155343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579515" y="739295"/>
                <a:ext cx="2845651" cy="1425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515" y="739295"/>
                <a:ext cx="2845651" cy="1425968"/>
              </a:xfrm>
              <a:prstGeom prst="rect">
                <a:avLst/>
              </a:prstGeom>
              <a:blipFill rotWithShape="0">
                <a:blip r:embed="rId13"/>
                <a:stretch>
                  <a:fillRect l="-12848" r="-428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70883" y="4032063"/>
                <a:ext cx="4659032" cy="15377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83" y="4032063"/>
                <a:ext cx="4659032" cy="1537793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94071" y="5833457"/>
                <a:ext cx="3612656" cy="2549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5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5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5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5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5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55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55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55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5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5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071" y="5833457"/>
                <a:ext cx="3612656" cy="2549929"/>
              </a:xfrm>
              <a:prstGeom prst="rect">
                <a:avLst/>
              </a:prstGeom>
              <a:blipFill rotWithShape="0">
                <a:blip r:embed="rId15"/>
                <a:stretch>
                  <a:fillRect l="-9291" b="-6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663064" y="764628"/>
                <a:ext cx="2888932" cy="1440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064" y="764628"/>
                <a:ext cx="2888932" cy="1440010"/>
              </a:xfrm>
              <a:prstGeom prst="rect">
                <a:avLst/>
              </a:prstGeom>
              <a:blipFill rotWithShape="0">
                <a:blip r:embed="rId16"/>
                <a:stretch>
                  <a:fillRect l="-12658" r="-42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D30B7DB-09B2-4DAC-AC52-A8BCA52DFB1F}"/>
                  </a:ext>
                </a:extLst>
              </p:cNvPr>
              <p:cNvSpPr txBox="1"/>
              <p:nvPr/>
            </p:nvSpPr>
            <p:spPr>
              <a:xfrm>
                <a:off x="7073827" y="2741933"/>
                <a:ext cx="4496641" cy="53487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</a:t>
                </a:r>
                <a:r>
                  <a:rPr lang="en-US" sz="5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so </a:t>
                </a:r>
                <a:r>
                  <a:rPr lang="en-US" sz="5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US" sz="5000" b="1" dirty="0" err="1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5000" b="1" dirty="0" smtClean="0">
                    <a:solidFill>
                      <a:srgbClr val="0066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5000" b="1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:r>
                  <a:rPr lang="en-US" sz="5000" b="1" dirty="0" smtClean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sz="5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D30B7DB-09B2-4DAC-AC52-A8BCA52DF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827" y="2741933"/>
                <a:ext cx="4496641" cy="5348772"/>
              </a:xfrm>
              <a:prstGeom prst="rect">
                <a:avLst/>
              </a:prstGeom>
              <a:blipFill rotWithShape="0">
                <a:blip r:embed="rId17"/>
                <a:stretch>
                  <a:fillRect l="-8537" t="-3649" r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3835810" y="742886"/>
                <a:ext cx="2802370" cy="1422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5810" y="742886"/>
                <a:ext cx="2802370" cy="1422377"/>
              </a:xfrm>
              <a:prstGeom prst="rect">
                <a:avLst/>
              </a:prstGeom>
              <a:blipFill rotWithShape="0">
                <a:blip r:embed="rId18"/>
                <a:stretch>
                  <a:fillRect l="-13290" r="-436"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2935000" y="2931669"/>
                <a:ext cx="9144000" cy="39874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000" y="2931669"/>
                <a:ext cx="9144000" cy="3987438"/>
              </a:xfrm>
              <a:prstGeom prst="rect">
                <a:avLst/>
              </a:prstGeom>
              <a:blipFill rotWithShape="0">
                <a:blip r:embed="rId19"/>
                <a:stretch>
                  <a:fillRect l="-4067" t="-4740" b="-4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334</Words>
  <Application>Microsoft Office PowerPoint</Application>
  <PresentationFormat>Custom</PresentationFormat>
  <Paragraphs>102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UTM Isadora</vt:lpstr>
      <vt:lpstr>SVN-Standly</vt:lpstr>
      <vt:lpstr>#9Slide07 Itim</vt:lpstr>
      <vt:lpstr>Arial</vt:lpstr>
      <vt:lpstr>Cambria Math</vt:lpstr>
      <vt:lpstr>UTM Aquarelle</vt:lpstr>
      <vt:lpstr>Calibri</vt:lpstr>
      <vt:lpstr>Times New Roman</vt:lpstr>
      <vt:lpstr>UTM Showcard</vt:lpstr>
      <vt:lpstr>Calibri Light</vt:lpstr>
      <vt:lpstr>Wingdings</vt:lpstr>
      <vt:lpstr>SVN-Motion Picture</vt:lpstr>
      <vt:lpstr>Jingleberry</vt:lpstr>
      <vt:lpstr>UTM Atlas</vt:lpstr>
      <vt:lpstr>SVN-Egregio Script</vt:lpstr>
      <vt:lpstr>SVN-Caprica Script</vt:lpstr>
      <vt:lpstr>SVN-UT Triumph</vt:lpstr>
      <vt:lpstr>UTM Alba Matter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WIN10</cp:lastModifiedBy>
  <cp:revision>101</cp:revision>
  <dcterms:created xsi:type="dcterms:W3CDTF">2006-08-16T00:00:00Z</dcterms:created>
  <dcterms:modified xsi:type="dcterms:W3CDTF">2023-02-24T03:17:52Z</dcterms:modified>
  <dc:identifier>DAFanCLR8OE</dc:identifier>
</cp:coreProperties>
</file>