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31"/>
  </p:notesMasterIdLst>
  <p:sldIdLst>
    <p:sldId id="263" r:id="rId2"/>
    <p:sldId id="260" r:id="rId3"/>
    <p:sldId id="315" r:id="rId4"/>
    <p:sldId id="313" r:id="rId5"/>
    <p:sldId id="314" r:id="rId6"/>
    <p:sldId id="256" r:id="rId7"/>
    <p:sldId id="262" r:id="rId8"/>
    <p:sldId id="317" r:id="rId9"/>
    <p:sldId id="319" r:id="rId10"/>
    <p:sldId id="320" r:id="rId11"/>
    <p:sldId id="318" r:id="rId12"/>
    <p:sldId id="321" r:id="rId13"/>
    <p:sldId id="322" r:id="rId14"/>
    <p:sldId id="323" r:id="rId15"/>
    <p:sldId id="316" r:id="rId16"/>
    <p:sldId id="324" r:id="rId17"/>
    <p:sldId id="325" r:id="rId18"/>
    <p:sldId id="326" r:id="rId19"/>
    <p:sldId id="327" r:id="rId20"/>
    <p:sldId id="328" r:id="rId21"/>
    <p:sldId id="329" r:id="rId22"/>
    <p:sldId id="261" r:id="rId23"/>
    <p:sldId id="330" r:id="rId24"/>
    <p:sldId id="331" r:id="rId25"/>
    <p:sldId id="332" r:id="rId26"/>
    <p:sldId id="333" r:id="rId27"/>
    <p:sldId id="334" r:id="rId28"/>
    <p:sldId id="335" r:id="rId29"/>
    <p:sldId id="292" r:id="rId30"/>
  </p:sldIdLst>
  <p:sldSz cx="9144000" cy="5143500" type="screen16x9"/>
  <p:notesSz cx="6858000" cy="9144000"/>
  <p:embeddedFontLst>
    <p:embeddedFont>
      <p:font typeface="Acme" panose="020B0604020202020204" charset="0"/>
      <p:regular r:id="rId32"/>
    </p:embeddedFont>
    <p:embeddedFont>
      <p:font typeface="Actor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iCiel Cadena" panose="02000503000000020004" pitchFamily="50" charset="0"/>
      <p:bold r:id="rId39"/>
    </p:embeddedFont>
    <p:embeddedFont>
      <p:font typeface="SVN-Caprica Script" pitchFamily="2" charset="0"/>
      <p:regular r:id="rId40"/>
    </p:embeddedFont>
    <p:embeddedFont>
      <p:font typeface="SVN-Gretoon" panose="02040603050506020204" pitchFamily="18" charset="0"/>
      <p:regular r:id="rId41"/>
    </p:embeddedFont>
    <p:embeddedFont>
      <p:font typeface="SVN-Ziclets" panose="02000603000000000000" pitchFamily="2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FF0000"/>
          </p15:clr>
        </p15:guide>
        <p15:guide id="2" pos="2880">
          <p15:clr>
            <a:srgbClr val="FF0000"/>
          </p15:clr>
        </p15:guide>
        <p15:guide id="3" pos="5088" userDrawn="1">
          <p15:clr>
            <a:srgbClr val="FF0000"/>
          </p15:clr>
        </p15:guide>
        <p15:guide id="4" pos="5310">
          <p15:clr>
            <a:srgbClr val="FF0000"/>
          </p15:clr>
        </p15:guide>
        <p15:guide id="5" orient="horz" pos="324" userDrawn="1">
          <p15:clr>
            <a:srgbClr val="FF0000"/>
          </p15:clr>
        </p15:guide>
        <p15:guide id="6" orient="horz" pos="2897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ABF"/>
    <a:srgbClr val="E1C1D8"/>
    <a:srgbClr val="FA585C"/>
    <a:srgbClr val="C9EBF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2E900-8E95-4027-8B0F-216E118B738D}">
  <a:tblStyle styleId="{7732E900-8E95-4027-8B0F-216E118B73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>
      <p:cViewPr>
        <p:scale>
          <a:sx n="100" d="100"/>
          <a:sy n="100" d="100"/>
        </p:scale>
        <p:origin x="2052" y="636"/>
      </p:cViewPr>
      <p:guideLst>
        <p:guide orient="horz" pos="1644"/>
        <p:guide pos="2880"/>
        <p:guide pos="5088"/>
        <p:guide pos="5310"/>
        <p:guide orient="horz" pos="324"/>
        <p:guide orient="horz"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1da120802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1da120802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36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044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87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1da12080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1da12080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433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11da120802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11da120802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f8aa35a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f8aa35a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f8aa35a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f8aa35a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69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f8aa35a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f8aa35a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27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f8aa35a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f8aa35a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95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ee5a452bf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1ee5a452bf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1da12080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1da12080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1da12080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1da12080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87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5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334000" y="730050"/>
            <a:ext cx="6537300" cy="3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642087" y="4026171"/>
            <a:ext cx="3863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4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59" name="Google Shape;359;p4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43"/>
          <p:cNvGrpSpPr/>
          <p:nvPr/>
        </p:nvGrpSpPr>
        <p:grpSpPr>
          <a:xfrm>
            <a:off x="7143021" y="413561"/>
            <a:ext cx="453504" cy="842777"/>
            <a:chOff x="7428550" y="362900"/>
            <a:chExt cx="288250" cy="535675"/>
          </a:xfrm>
        </p:grpSpPr>
        <p:sp>
          <p:nvSpPr>
            <p:cNvPr id="363" name="Google Shape;363;p43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43"/>
          <p:cNvGrpSpPr/>
          <p:nvPr/>
        </p:nvGrpSpPr>
        <p:grpSpPr>
          <a:xfrm rot="-899960">
            <a:off x="659297" y="670904"/>
            <a:ext cx="1162490" cy="1124891"/>
            <a:chOff x="3230800" y="2649825"/>
            <a:chExt cx="1162525" cy="1124925"/>
          </a:xfrm>
        </p:grpSpPr>
        <p:sp>
          <p:nvSpPr>
            <p:cNvPr id="366" name="Google Shape;366;p43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3900775" y="3407625"/>
              <a:ext cx="156675" cy="150925"/>
            </a:xfrm>
            <a:custGeom>
              <a:avLst/>
              <a:gdLst/>
              <a:ahLst/>
              <a:cxnLst/>
              <a:rect l="l" t="t" r="r" b="b"/>
              <a:pathLst>
                <a:path w="6267" h="6037" extrusionOk="0">
                  <a:moveTo>
                    <a:pt x="2021" y="1"/>
                  </a:moveTo>
                  <a:cubicBezTo>
                    <a:pt x="1936" y="1"/>
                    <a:pt x="1844" y="98"/>
                    <a:pt x="1889" y="211"/>
                  </a:cubicBezTo>
                  <a:cubicBezTo>
                    <a:pt x="2256" y="978"/>
                    <a:pt x="2590" y="1745"/>
                    <a:pt x="2890" y="2513"/>
                  </a:cubicBezTo>
                  <a:cubicBezTo>
                    <a:pt x="1989" y="2279"/>
                    <a:pt x="1122" y="2046"/>
                    <a:pt x="221" y="1879"/>
                  </a:cubicBezTo>
                  <a:cubicBezTo>
                    <a:pt x="209" y="1876"/>
                    <a:pt x="197" y="1875"/>
                    <a:pt x="185" y="1875"/>
                  </a:cubicBezTo>
                  <a:cubicBezTo>
                    <a:pt x="50" y="1875"/>
                    <a:pt x="31" y="2048"/>
                    <a:pt x="155" y="2079"/>
                  </a:cubicBezTo>
                  <a:cubicBezTo>
                    <a:pt x="922" y="2312"/>
                    <a:pt x="1689" y="2546"/>
                    <a:pt x="2456" y="2779"/>
                  </a:cubicBezTo>
                  <a:cubicBezTo>
                    <a:pt x="1689" y="3046"/>
                    <a:pt x="922" y="3280"/>
                    <a:pt x="155" y="3513"/>
                  </a:cubicBezTo>
                  <a:cubicBezTo>
                    <a:pt x="0" y="3575"/>
                    <a:pt x="46" y="3750"/>
                    <a:pt x="185" y="3750"/>
                  </a:cubicBezTo>
                  <a:cubicBezTo>
                    <a:pt x="196" y="3750"/>
                    <a:pt x="209" y="3749"/>
                    <a:pt x="221" y="3747"/>
                  </a:cubicBezTo>
                  <a:cubicBezTo>
                    <a:pt x="1122" y="3580"/>
                    <a:pt x="2056" y="3346"/>
                    <a:pt x="2957" y="3046"/>
                  </a:cubicBezTo>
                  <a:lnTo>
                    <a:pt x="2957" y="3046"/>
                  </a:lnTo>
                  <a:cubicBezTo>
                    <a:pt x="2456" y="4047"/>
                    <a:pt x="1889" y="4981"/>
                    <a:pt x="1222" y="5882"/>
                  </a:cubicBezTo>
                  <a:cubicBezTo>
                    <a:pt x="1170" y="5959"/>
                    <a:pt x="1259" y="6037"/>
                    <a:pt x="1332" y="6037"/>
                  </a:cubicBezTo>
                  <a:cubicBezTo>
                    <a:pt x="1354" y="6037"/>
                    <a:pt x="1374" y="6030"/>
                    <a:pt x="1389" y="6015"/>
                  </a:cubicBezTo>
                  <a:cubicBezTo>
                    <a:pt x="2089" y="5214"/>
                    <a:pt x="2723" y="4347"/>
                    <a:pt x="3257" y="3413"/>
                  </a:cubicBezTo>
                  <a:cubicBezTo>
                    <a:pt x="3424" y="3880"/>
                    <a:pt x="3590" y="4347"/>
                    <a:pt x="3757" y="4814"/>
                  </a:cubicBezTo>
                  <a:cubicBezTo>
                    <a:pt x="3795" y="4916"/>
                    <a:pt x="3882" y="4960"/>
                    <a:pt x="3969" y="4960"/>
                  </a:cubicBezTo>
                  <a:cubicBezTo>
                    <a:pt x="4111" y="4960"/>
                    <a:pt x="4253" y="4846"/>
                    <a:pt x="4191" y="4681"/>
                  </a:cubicBezTo>
                  <a:cubicBezTo>
                    <a:pt x="4024" y="4147"/>
                    <a:pt x="3824" y="3647"/>
                    <a:pt x="3590" y="3113"/>
                  </a:cubicBezTo>
                  <a:lnTo>
                    <a:pt x="3590" y="3113"/>
                  </a:lnTo>
                  <a:cubicBezTo>
                    <a:pt x="4157" y="3280"/>
                    <a:pt x="4691" y="3447"/>
                    <a:pt x="5225" y="3580"/>
                  </a:cubicBezTo>
                  <a:cubicBezTo>
                    <a:pt x="5254" y="3590"/>
                    <a:pt x="5281" y="3594"/>
                    <a:pt x="5306" y="3594"/>
                  </a:cubicBezTo>
                  <a:cubicBezTo>
                    <a:pt x="5547" y="3594"/>
                    <a:pt x="5630" y="3203"/>
                    <a:pt x="5358" y="3113"/>
                  </a:cubicBezTo>
                  <a:cubicBezTo>
                    <a:pt x="4858" y="3013"/>
                    <a:pt x="4391" y="2879"/>
                    <a:pt x="3891" y="2746"/>
                  </a:cubicBezTo>
                  <a:cubicBezTo>
                    <a:pt x="4624" y="2513"/>
                    <a:pt x="5358" y="2246"/>
                    <a:pt x="6059" y="1979"/>
                  </a:cubicBezTo>
                  <a:cubicBezTo>
                    <a:pt x="6267" y="1860"/>
                    <a:pt x="6210" y="1529"/>
                    <a:pt x="6007" y="1529"/>
                  </a:cubicBezTo>
                  <a:cubicBezTo>
                    <a:pt x="5982" y="1529"/>
                    <a:pt x="5954" y="1534"/>
                    <a:pt x="5925" y="1545"/>
                  </a:cubicBezTo>
                  <a:cubicBezTo>
                    <a:pt x="5225" y="1812"/>
                    <a:pt x="4524" y="2079"/>
                    <a:pt x="3824" y="2312"/>
                  </a:cubicBezTo>
                  <a:cubicBezTo>
                    <a:pt x="4024" y="1879"/>
                    <a:pt x="4224" y="1378"/>
                    <a:pt x="4358" y="878"/>
                  </a:cubicBezTo>
                  <a:cubicBezTo>
                    <a:pt x="4417" y="720"/>
                    <a:pt x="4301" y="621"/>
                    <a:pt x="4176" y="621"/>
                  </a:cubicBezTo>
                  <a:cubicBezTo>
                    <a:pt x="4089" y="621"/>
                    <a:pt x="3998" y="669"/>
                    <a:pt x="3957" y="778"/>
                  </a:cubicBezTo>
                  <a:cubicBezTo>
                    <a:pt x="3757" y="1312"/>
                    <a:pt x="3524" y="1845"/>
                    <a:pt x="3290" y="2379"/>
                  </a:cubicBezTo>
                  <a:cubicBezTo>
                    <a:pt x="2923" y="1579"/>
                    <a:pt x="2556" y="811"/>
                    <a:pt x="2123" y="77"/>
                  </a:cubicBezTo>
                  <a:cubicBezTo>
                    <a:pt x="2101" y="23"/>
                    <a:pt x="2062" y="1"/>
                    <a:pt x="20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3619425" y="3344075"/>
              <a:ext cx="191325" cy="201075"/>
            </a:xfrm>
            <a:custGeom>
              <a:avLst/>
              <a:gdLst/>
              <a:ahLst/>
              <a:cxnLst/>
              <a:rect l="l" t="t" r="r" b="b"/>
              <a:pathLst>
                <a:path w="7653" h="8043" extrusionOk="0">
                  <a:moveTo>
                    <a:pt x="4249" y="1"/>
                  </a:moveTo>
                  <a:cubicBezTo>
                    <a:pt x="4128" y="1"/>
                    <a:pt x="4003" y="84"/>
                    <a:pt x="4003" y="251"/>
                  </a:cubicBezTo>
                  <a:cubicBezTo>
                    <a:pt x="3937" y="1185"/>
                    <a:pt x="3803" y="2152"/>
                    <a:pt x="3703" y="3120"/>
                  </a:cubicBezTo>
                  <a:cubicBezTo>
                    <a:pt x="3003" y="2319"/>
                    <a:pt x="2269" y="1585"/>
                    <a:pt x="1535" y="918"/>
                  </a:cubicBezTo>
                  <a:cubicBezTo>
                    <a:pt x="1513" y="897"/>
                    <a:pt x="1488" y="887"/>
                    <a:pt x="1464" y="887"/>
                  </a:cubicBezTo>
                  <a:cubicBezTo>
                    <a:pt x="1375" y="887"/>
                    <a:pt x="1290" y="1007"/>
                    <a:pt x="1368" y="1085"/>
                  </a:cubicBezTo>
                  <a:cubicBezTo>
                    <a:pt x="2035" y="1886"/>
                    <a:pt x="2669" y="2686"/>
                    <a:pt x="3303" y="3520"/>
                  </a:cubicBezTo>
                  <a:cubicBezTo>
                    <a:pt x="2235" y="3320"/>
                    <a:pt x="1201" y="3187"/>
                    <a:pt x="134" y="3120"/>
                  </a:cubicBezTo>
                  <a:cubicBezTo>
                    <a:pt x="0" y="3120"/>
                    <a:pt x="0" y="3320"/>
                    <a:pt x="100" y="3353"/>
                  </a:cubicBezTo>
                  <a:cubicBezTo>
                    <a:pt x="1268" y="3553"/>
                    <a:pt x="2435" y="3754"/>
                    <a:pt x="3603" y="3987"/>
                  </a:cubicBezTo>
                  <a:cubicBezTo>
                    <a:pt x="3570" y="4020"/>
                    <a:pt x="3570" y="4054"/>
                    <a:pt x="3570" y="4087"/>
                  </a:cubicBezTo>
                  <a:cubicBezTo>
                    <a:pt x="2569" y="4721"/>
                    <a:pt x="1568" y="5355"/>
                    <a:pt x="567" y="6022"/>
                  </a:cubicBezTo>
                  <a:cubicBezTo>
                    <a:pt x="452" y="6108"/>
                    <a:pt x="536" y="6269"/>
                    <a:pt x="646" y="6269"/>
                  </a:cubicBezTo>
                  <a:cubicBezTo>
                    <a:pt x="664" y="6269"/>
                    <a:pt x="682" y="6265"/>
                    <a:pt x="701" y="6255"/>
                  </a:cubicBezTo>
                  <a:cubicBezTo>
                    <a:pt x="1635" y="5722"/>
                    <a:pt x="2569" y="5188"/>
                    <a:pt x="3503" y="4654"/>
                  </a:cubicBezTo>
                  <a:lnTo>
                    <a:pt x="3503" y="4654"/>
                  </a:lnTo>
                  <a:cubicBezTo>
                    <a:pt x="3336" y="5722"/>
                    <a:pt x="3203" y="6789"/>
                    <a:pt x="3036" y="7857"/>
                  </a:cubicBezTo>
                  <a:cubicBezTo>
                    <a:pt x="3015" y="7963"/>
                    <a:pt x="3102" y="8042"/>
                    <a:pt x="3185" y="8042"/>
                  </a:cubicBezTo>
                  <a:cubicBezTo>
                    <a:pt x="3233" y="8042"/>
                    <a:pt x="3279" y="8017"/>
                    <a:pt x="3303" y="7957"/>
                  </a:cubicBezTo>
                  <a:cubicBezTo>
                    <a:pt x="3603" y="6789"/>
                    <a:pt x="3836" y="5622"/>
                    <a:pt x="4037" y="4454"/>
                  </a:cubicBezTo>
                  <a:cubicBezTo>
                    <a:pt x="4537" y="5121"/>
                    <a:pt x="5037" y="5788"/>
                    <a:pt x="5571" y="6422"/>
                  </a:cubicBezTo>
                  <a:cubicBezTo>
                    <a:pt x="5614" y="6483"/>
                    <a:pt x="5668" y="6507"/>
                    <a:pt x="5723" y="6507"/>
                  </a:cubicBezTo>
                  <a:cubicBezTo>
                    <a:pt x="5879" y="6507"/>
                    <a:pt x="6037" y="6304"/>
                    <a:pt x="5938" y="6155"/>
                  </a:cubicBezTo>
                  <a:cubicBezTo>
                    <a:pt x="5538" y="5488"/>
                    <a:pt x="5104" y="4821"/>
                    <a:pt x="4604" y="4221"/>
                  </a:cubicBezTo>
                  <a:lnTo>
                    <a:pt x="4604" y="4221"/>
                  </a:lnTo>
                  <a:cubicBezTo>
                    <a:pt x="5504" y="4387"/>
                    <a:pt x="6405" y="4588"/>
                    <a:pt x="7306" y="4788"/>
                  </a:cubicBezTo>
                  <a:cubicBezTo>
                    <a:pt x="7323" y="4793"/>
                    <a:pt x="7341" y="4795"/>
                    <a:pt x="7357" y="4795"/>
                  </a:cubicBezTo>
                  <a:cubicBezTo>
                    <a:pt x="7557" y="4795"/>
                    <a:pt x="7652" y="4449"/>
                    <a:pt x="7406" y="4387"/>
                  </a:cubicBezTo>
                  <a:cubicBezTo>
                    <a:pt x="6605" y="4154"/>
                    <a:pt x="5738" y="3987"/>
                    <a:pt x="4904" y="3787"/>
                  </a:cubicBezTo>
                  <a:cubicBezTo>
                    <a:pt x="5471" y="3487"/>
                    <a:pt x="6005" y="3153"/>
                    <a:pt x="6538" y="2820"/>
                  </a:cubicBezTo>
                  <a:cubicBezTo>
                    <a:pt x="6761" y="2681"/>
                    <a:pt x="6636" y="2379"/>
                    <a:pt x="6433" y="2379"/>
                  </a:cubicBezTo>
                  <a:cubicBezTo>
                    <a:pt x="6393" y="2379"/>
                    <a:pt x="6349" y="2392"/>
                    <a:pt x="6305" y="2419"/>
                  </a:cubicBezTo>
                  <a:cubicBezTo>
                    <a:pt x="5638" y="2820"/>
                    <a:pt x="4937" y="3253"/>
                    <a:pt x="4270" y="3687"/>
                  </a:cubicBezTo>
                  <a:cubicBezTo>
                    <a:pt x="4237" y="3654"/>
                    <a:pt x="4203" y="3654"/>
                    <a:pt x="4170" y="3654"/>
                  </a:cubicBezTo>
                  <a:lnTo>
                    <a:pt x="4137" y="3620"/>
                  </a:lnTo>
                  <a:cubicBezTo>
                    <a:pt x="4303" y="2519"/>
                    <a:pt x="4404" y="1352"/>
                    <a:pt x="4470" y="251"/>
                  </a:cubicBezTo>
                  <a:cubicBezTo>
                    <a:pt x="4487" y="84"/>
                    <a:pt x="4370" y="1"/>
                    <a:pt x="424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3742850" y="3574050"/>
              <a:ext cx="191375" cy="200700"/>
            </a:xfrm>
            <a:custGeom>
              <a:avLst/>
              <a:gdLst/>
              <a:ahLst/>
              <a:cxnLst/>
              <a:rect l="l" t="t" r="r" b="b"/>
              <a:pathLst>
                <a:path w="7655" h="8028" extrusionOk="0">
                  <a:moveTo>
                    <a:pt x="4266" y="0"/>
                  </a:moveTo>
                  <a:cubicBezTo>
                    <a:pt x="4145" y="0"/>
                    <a:pt x="4020" y="75"/>
                    <a:pt x="4003" y="225"/>
                  </a:cubicBezTo>
                  <a:cubicBezTo>
                    <a:pt x="3936" y="1193"/>
                    <a:pt x="3836" y="2160"/>
                    <a:pt x="3703" y="3094"/>
                  </a:cubicBezTo>
                  <a:cubicBezTo>
                    <a:pt x="3036" y="2327"/>
                    <a:pt x="2302" y="1593"/>
                    <a:pt x="1568" y="892"/>
                  </a:cubicBezTo>
                  <a:cubicBezTo>
                    <a:pt x="1547" y="871"/>
                    <a:pt x="1522" y="862"/>
                    <a:pt x="1498" y="862"/>
                  </a:cubicBezTo>
                  <a:cubicBezTo>
                    <a:pt x="1409" y="862"/>
                    <a:pt x="1323" y="988"/>
                    <a:pt x="1401" y="1093"/>
                  </a:cubicBezTo>
                  <a:cubicBezTo>
                    <a:pt x="2068" y="1860"/>
                    <a:pt x="2702" y="2694"/>
                    <a:pt x="3336" y="3494"/>
                  </a:cubicBezTo>
                  <a:cubicBezTo>
                    <a:pt x="2269" y="3328"/>
                    <a:pt x="1201" y="3194"/>
                    <a:pt x="167" y="3127"/>
                  </a:cubicBezTo>
                  <a:cubicBezTo>
                    <a:pt x="34" y="3127"/>
                    <a:pt x="0" y="3328"/>
                    <a:pt x="134" y="3328"/>
                  </a:cubicBezTo>
                  <a:cubicBezTo>
                    <a:pt x="1301" y="3561"/>
                    <a:pt x="2469" y="3761"/>
                    <a:pt x="3603" y="3995"/>
                  </a:cubicBezTo>
                  <a:cubicBezTo>
                    <a:pt x="3603" y="4028"/>
                    <a:pt x="3603" y="4061"/>
                    <a:pt x="3603" y="4095"/>
                  </a:cubicBezTo>
                  <a:cubicBezTo>
                    <a:pt x="2602" y="4729"/>
                    <a:pt x="1601" y="5362"/>
                    <a:pt x="601" y="6030"/>
                  </a:cubicBezTo>
                  <a:cubicBezTo>
                    <a:pt x="490" y="6085"/>
                    <a:pt x="563" y="6254"/>
                    <a:pt x="667" y="6254"/>
                  </a:cubicBezTo>
                  <a:cubicBezTo>
                    <a:pt x="688" y="6254"/>
                    <a:pt x="711" y="6247"/>
                    <a:pt x="734" y="6230"/>
                  </a:cubicBezTo>
                  <a:cubicBezTo>
                    <a:pt x="1668" y="5729"/>
                    <a:pt x="2602" y="5196"/>
                    <a:pt x="3536" y="4629"/>
                  </a:cubicBezTo>
                  <a:lnTo>
                    <a:pt x="3536" y="4629"/>
                  </a:lnTo>
                  <a:cubicBezTo>
                    <a:pt x="3369" y="5729"/>
                    <a:pt x="3203" y="6797"/>
                    <a:pt x="3069" y="7864"/>
                  </a:cubicBezTo>
                  <a:cubicBezTo>
                    <a:pt x="3049" y="7964"/>
                    <a:pt x="3124" y="8027"/>
                    <a:pt x="3195" y="8027"/>
                  </a:cubicBezTo>
                  <a:cubicBezTo>
                    <a:pt x="3243" y="8027"/>
                    <a:pt x="3289" y="7998"/>
                    <a:pt x="3303" y="7931"/>
                  </a:cubicBezTo>
                  <a:cubicBezTo>
                    <a:pt x="3636" y="6797"/>
                    <a:pt x="3870" y="5629"/>
                    <a:pt x="4070" y="4428"/>
                  </a:cubicBezTo>
                  <a:cubicBezTo>
                    <a:pt x="4570" y="5096"/>
                    <a:pt x="5071" y="5763"/>
                    <a:pt x="5604" y="6430"/>
                  </a:cubicBezTo>
                  <a:cubicBezTo>
                    <a:pt x="5645" y="6479"/>
                    <a:pt x="5697" y="6500"/>
                    <a:pt x="5749" y="6500"/>
                  </a:cubicBezTo>
                  <a:cubicBezTo>
                    <a:pt x="5907" y="6500"/>
                    <a:pt x="6072" y="6305"/>
                    <a:pt x="5971" y="6130"/>
                  </a:cubicBezTo>
                  <a:cubicBezTo>
                    <a:pt x="5571" y="5462"/>
                    <a:pt x="5137" y="4829"/>
                    <a:pt x="4637" y="4195"/>
                  </a:cubicBezTo>
                  <a:lnTo>
                    <a:pt x="4637" y="4195"/>
                  </a:lnTo>
                  <a:cubicBezTo>
                    <a:pt x="5538" y="4395"/>
                    <a:pt x="6438" y="4562"/>
                    <a:pt x="7305" y="4762"/>
                  </a:cubicBezTo>
                  <a:cubicBezTo>
                    <a:pt x="7326" y="4767"/>
                    <a:pt x="7345" y="4769"/>
                    <a:pt x="7364" y="4769"/>
                  </a:cubicBezTo>
                  <a:cubicBezTo>
                    <a:pt x="7586" y="4769"/>
                    <a:pt x="7655" y="4423"/>
                    <a:pt x="7439" y="4362"/>
                  </a:cubicBezTo>
                  <a:cubicBezTo>
                    <a:pt x="6605" y="4162"/>
                    <a:pt x="5771" y="3961"/>
                    <a:pt x="4937" y="3795"/>
                  </a:cubicBezTo>
                  <a:cubicBezTo>
                    <a:pt x="5471" y="3461"/>
                    <a:pt x="6038" y="3127"/>
                    <a:pt x="6572" y="2794"/>
                  </a:cubicBezTo>
                  <a:cubicBezTo>
                    <a:pt x="6801" y="2679"/>
                    <a:pt x="6660" y="2367"/>
                    <a:pt x="6447" y="2367"/>
                  </a:cubicBezTo>
                  <a:cubicBezTo>
                    <a:pt x="6412" y="2367"/>
                    <a:pt x="6375" y="2375"/>
                    <a:pt x="6338" y="2394"/>
                  </a:cubicBezTo>
                  <a:cubicBezTo>
                    <a:pt x="5671" y="2827"/>
                    <a:pt x="4970" y="3228"/>
                    <a:pt x="4303" y="3661"/>
                  </a:cubicBezTo>
                  <a:cubicBezTo>
                    <a:pt x="4270" y="3661"/>
                    <a:pt x="4203" y="3628"/>
                    <a:pt x="4170" y="3628"/>
                  </a:cubicBezTo>
                  <a:cubicBezTo>
                    <a:pt x="4303" y="2494"/>
                    <a:pt x="4403" y="1359"/>
                    <a:pt x="4503" y="225"/>
                  </a:cubicBezTo>
                  <a:cubicBezTo>
                    <a:pt x="4503" y="75"/>
                    <a:pt x="4387" y="0"/>
                    <a:pt x="42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43"/>
          <p:cNvGrpSpPr/>
          <p:nvPr/>
        </p:nvGrpSpPr>
        <p:grpSpPr>
          <a:xfrm>
            <a:off x="4034763" y="680788"/>
            <a:ext cx="687600" cy="394775"/>
            <a:chOff x="3514088" y="499450"/>
            <a:chExt cx="687600" cy="394775"/>
          </a:xfrm>
        </p:grpSpPr>
        <p:sp>
          <p:nvSpPr>
            <p:cNvPr id="373" name="Google Shape;373;p43"/>
            <p:cNvSpPr/>
            <p:nvPr/>
          </p:nvSpPr>
          <p:spPr>
            <a:xfrm>
              <a:off x="3514088" y="6171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3537438" y="63865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3921638" y="499450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3944813" y="520575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032700" y="2731213"/>
            <a:ext cx="507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12725" y="3777661"/>
            <a:ext cx="3918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 rot="515571">
            <a:off x="3709233" y="1148541"/>
            <a:ext cx="1738818" cy="1178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7"/>
          <p:cNvGrpSpPr/>
          <p:nvPr userDrawn="1"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34" name="Google Shape;134;p1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7"/>
          <p:cNvSpPr txBox="1">
            <a:spLocks noGrp="1"/>
          </p:cNvSpPr>
          <p:nvPr>
            <p:ph type="subTitle" idx="1"/>
          </p:nvPr>
        </p:nvSpPr>
        <p:spPr>
          <a:xfrm>
            <a:off x="1645602" y="1982382"/>
            <a:ext cx="24930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1541571" y="1591893"/>
            <a:ext cx="27012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2"/>
          </p:nvPr>
        </p:nvSpPr>
        <p:spPr>
          <a:xfrm>
            <a:off x="5095377" y="1982382"/>
            <a:ext cx="24930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3"/>
          </p:nvPr>
        </p:nvSpPr>
        <p:spPr>
          <a:xfrm>
            <a:off x="4991278" y="1591893"/>
            <a:ext cx="27012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4"/>
          </p:nvPr>
        </p:nvSpPr>
        <p:spPr>
          <a:xfrm>
            <a:off x="1645602" y="3553827"/>
            <a:ext cx="24930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idx="5"/>
          </p:nvPr>
        </p:nvSpPr>
        <p:spPr>
          <a:xfrm>
            <a:off x="1541571" y="3209784"/>
            <a:ext cx="2701200" cy="3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6"/>
          </p:nvPr>
        </p:nvSpPr>
        <p:spPr>
          <a:xfrm>
            <a:off x="5095377" y="3553828"/>
            <a:ext cx="24930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7"/>
          </p:nvPr>
        </p:nvSpPr>
        <p:spPr>
          <a:xfrm>
            <a:off x="4991278" y="3209784"/>
            <a:ext cx="2701200" cy="3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 idx="8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subTitle" idx="1"/>
          </p:nvPr>
        </p:nvSpPr>
        <p:spPr>
          <a:xfrm>
            <a:off x="5874959" y="2594475"/>
            <a:ext cx="2188500" cy="12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5922509" y="2106438"/>
            <a:ext cx="2093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2"/>
          </p:nvPr>
        </p:nvSpPr>
        <p:spPr>
          <a:xfrm>
            <a:off x="3400202" y="2594475"/>
            <a:ext cx="2188500" cy="12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title" idx="3"/>
          </p:nvPr>
        </p:nvSpPr>
        <p:spPr>
          <a:xfrm>
            <a:off x="3447752" y="2106438"/>
            <a:ext cx="2093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4"/>
          </p:nvPr>
        </p:nvSpPr>
        <p:spPr>
          <a:xfrm>
            <a:off x="925199" y="2594475"/>
            <a:ext cx="2188500" cy="12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 idx="5"/>
          </p:nvPr>
        </p:nvSpPr>
        <p:spPr>
          <a:xfrm>
            <a:off x="1048949" y="2106438"/>
            <a:ext cx="2093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 idx="6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2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89" name="Google Shape;189;p2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1429575" y="2403597"/>
            <a:ext cx="24741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1059975" y="1660522"/>
            <a:ext cx="3213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1_1_1_2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6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18" name="Google Shape;218;p2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/>
          <p:nvPr/>
        </p:nvSpPr>
        <p:spPr>
          <a:xfrm>
            <a:off x="172102" y="190897"/>
            <a:ext cx="8803381" cy="4757563"/>
          </a:xfrm>
          <a:custGeom>
            <a:avLst/>
            <a:gdLst/>
            <a:ahLst/>
            <a:cxnLst/>
            <a:rect l="l" t="t" r="r" b="b"/>
            <a:pathLst>
              <a:path w="245853" h="132865" extrusionOk="0">
                <a:moveTo>
                  <a:pt x="8391" y="0"/>
                </a:moveTo>
                <a:cubicBezTo>
                  <a:pt x="4081" y="0"/>
                  <a:pt x="1" y="3536"/>
                  <a:pt x="1" y="6779"/>
                </a:cubicBezTo>
                <a:lnTo>
                  <a:pt x="1" y="123742"/>
                </a:lnTo>
                <a:cubicBezTo>
                  <a:pt x="1" y="126965"/>
                  <a:pt x="3390" y="131819"/>
                  <a:pt x="7701" y="131819"/>
                </a:cubicBezTo>
                <a:lnTo>
                  <a:pt x="122236" y="132865"/>
                </a:lnTo>
                <a:lnTo>
                  <a:pt x="236060" y="132865"/>
                </a:lnTo>
                <a:cubicBezTo>
                  <a:pt x="240370" y="132865"/>
                  <a:pt x="245162" y="129580"/>
                  <a:pt x="245162" y="126358"/>
                </a:cubicBezTo>
                <a:lnTo>
                  <a:pt x="245852" y="7825"/>
                </a:lnTo>
                <a:cubicBezTo>
                  <a:pt x="245852" y="4582"/>
                  <a:pt x="241772" y="1046"/>
                  <a:pt x="237462" y="1046"/>
                </a:cubicBezTo>
                <a:lnTo>
                  <a:pt x="122927" y="523"/>
                </a:lnTo>
                <a:lnTo>
                  <a:pt x="8391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1"/>
          <p:cNvSpPr/>
          <p:nvPr/>
        </p:nvSpPr>
        <p:spPr>
          <a:xfrm>
            <a:off x="1063550" y="623300"/>
            <a:ext cx="7078207" cy="3613915"/>
          </a:xfrm>
          <a:custGeom>
            <a:avLst/>
            <a:gdLst/>
            <a:ahLst/>
            <a:cxnLst/>
            <a:rect l="l" t="t" r="r" b="b"/>
            <a:pathLst>
              <a:path w="235391" h="122133" extrusionOk="0">
                <a:moveTo>
                  <a:pt x="8035" y="1"/>
                </a:moveTo>
                <a:cubicBezTo>
                  <a:pt x="3976" y="1"/>
                  <a:pt x="1" y="2993"/>
                  <a:pt x="1" y="6048"/>
                </a:cubicBezTo>
                <a:lnTo>
                  <a:pt x="1" y="115583"/>
                </a:lnTo>
                <a:cubicBezTo>
                  <a:pt x="1" y="118617"/>
                  <a:pt x="3286" y="122132"/>
                  <a:pt x="7345" y="122132"/>
                </a:cubicBezTo>
                <a:lnTo>
                  <a:pt x="70366" y="121609"/>
                </a:lnTo>
                <a:lnTo>
                  <a:pt x="172683" y="121609"/>
                </a:lnTo>
                <a:lnTo>
                  <a:pt x="226644" y="122132"/>
                </a:lnTo>
                <a:cubicBezTo>
                  <a:pt x="230704" y="122132"/>
                  <a:pt x="235391" y="119140"/>
                  <a:pt x="235391" y="116106"/>
                </a:cubicBezTo>
                <a:lnTo>
                  <a:pt x="235391" y="6048"/>
                </a:lnTo>
                <a:cubicBezTo>
                  <a:pt x="235391" y="2993"/>
                  <a:pt x="230704" y="1"/>
                  <a:pt x="226644" y="1"/>
                </a:cubicBezTo>
                <a:lnTo>
                  <a:pt x="172683" y="524"/>
                </a:lnTo>
                <a:lnTo>
                  <a:pt x="109996" y="524"/>
                </a:lnTo>
                <a:lnTo>
                  <a:pt x="7036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2367150" y="879650"/>
            <a:ext cx="44097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55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subTitle" idx="1"/>
          </p:nvPr>
        </p:nvSpPr>
        <p:spPr>
          <a:xfrm rot="-383">
            <a:off x="3225725" y="1773426"/>
            <a:ext cx="2692500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7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2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14" name="Google Shape;314;p4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2"/>
          <p:cNvGrpSpPr/>
          <p:nvPr/>
        </p:nvGrpSpPr>
        <p:grpSpPr>
          <a:xfrm>
            <a:off x="532588" y="691900"/>
            <a:ext cx="666075" cy="709275"/>
            <a:chOff x="3894875" y="1871850"/>
            <a:chExt cx="666075" cy="709275"/>
          </a:xfrm>
        </p:grpSpPr>
        <p:sp>
          <p:nvSpPr>
            <p:cNvPr id="318" name="Google Shape;318;p42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42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325" name="Google Shape;325;p42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42"/>
          <p:cNvGrpSpPr/>
          <p:nvPr/>
        </p:nvGrpSpPr>
        <p:grpSpPr>
          <a:xfrm rot="899960">
            <a:off x="7147139" y="678667"/>
            <a:ext cx="1261012" cy="1409458"/>
            <a:chOff x="616200" y="3359625"/>
            <a:chExt cx="1261050" cy="1409500"/>
          </a:xfrm>
        </p:grpSpPr>
        <p:sp>
          <p:nvSpPr>
            <p:cNvPr id="332" name="Google Shape;332;p4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9EB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C40B558-5F3E-4C54-9727-2A02CFF0E026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146;p3">
            <a:extLst>
              <a:ext uri="{FF2B5EF4-FFF2-40B4-BE49-F238E27FC236}">
                <a16:creationId xmlns:a16="http://schemas.microsoft.com/office/drawing/2014/main" id="{95961491-211F-C6AB-2218-226B57E72BDA}"/>
              </a:ext>
            </a:extLst>
          </p:cNvPr>
          <p:cNvGrpSpPr/>
          <p:nvPr userDrawn="1"/>
        </p:nvGrpSpPr>
        <p:grpSpPr>
          <a:xfrm>
            <a:off x="292144" y="151950"/>
            <a:ext cx="8627131" cy="4838503"/>
            <a:chOff x="916986" y="2500875"/>
            <a:chExt cx="2280618" cy="1217119"/>
          </a:xfrm>
        </p:grpSpPr>
        <p:sp>
          <p:nvSpPr>
            <p:cNvPr id="68" name="Google Shape;147;p3">
              <a:extLst>
                <a:ext uri="{FF2B5EF4-FFF2-40B4-BE49-F238E27FC236}">
                  <a16:creationId xmlns:a16="http://schemas.microsoft.com/office/drawing/2014/main" id="{9ECB57FD-6EA1-849A-9DDB-789B7DDB086F}"/>
                </a:ext>
              </a:extLst>
            </p:cNvPr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48;p3">
              <a:extLst>
                <a:ext uri="{FF2B5EF4-FFF2-40B4-BE49-F238E27FC236}">
                  <a16:creationId xmlns:a16="http://schemas.microsoft.com/office/drawing/2014/main" id="{6EEF5681-1361-2F78-3861-8CD267DA096E}"/>
                </a:ext>
              </a:extLst>
            </p:cNvPr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49;p3">
              <a:extLst>
                <a:ext uri="{FF2B5EF4-FFF2-40B4-BE49-F238E27FC236}">
                  <a16:creationId xmlns:a16="http://schemas.microsoft.com/office/drawing/2014/main" id="{AA0A2DA8-F727-4FA7-9881-A3A45EFB7B04}"/>
                </a:ext>
              </a:extLst>
            </p:cNvPr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50;p3">
              <a:extLst>
                <a:ext uri="{FF2B5EF4-FFF2-40B4-BE49-F238E27FC236}">
                  <a16:creationId xmlns:a16="http://schemas.microsoft.com/office/drawing/2014/main" id="{1D1E7E61-FC56-1513-3848-CBE5A83B9892}"/>
                </a:ext>
              </a:extLst>
            </p:cNvPr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51;p3">
              <a:extLst>
                <a:ext uri="{FF2B5EF4-FFF2-40B4-BE49-F238E27FC236}">
                  <a16:creationId xmlns:a16="http://schemas.microsoft.com/office/drawing/2014/main" id="{1E9DCE60-558A-DF06-16B0-8FCC60C89E1E}"/>
                </a:ext>
              </a:extLst>
            </p:cNvPr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AB8D2385-2ED5-58E8-9CAB-F73C958F18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212055" y="-2002971"/>
            <a:ext cx="741656" cy="74165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2C32AA-35C6-4C14-A19A-30455F864EB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634745" y="6887029"/>
            <a:ext cx="741656" cy="741656"/>
          </a:xfrm>
          <a:prstGeom prst="ellipse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3" r:id="rId4"/>
    <p:sldLayoutId id="2147483664" r:id="rId5"/>
    <p:sldLayoutId id="2147483668" r:id="rId6"/>
    <p:sldLayoutId id="2147483672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6" userDrawn="1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495B32A-D179-3DE5-64A3-21679C1A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8" y="1094239"/>
            <a:ext cx="7884743" cy="3605417"/>
          </a:xfrm>
          <a:prstGeom prst="rect">
            <a:avLst/>
          </a:prstGeom>
        </p:spPr>
      </p:pic>
      <p:grpSp>
        <p:nvGrpSpPr>
          <p:cNvPr id="819" name="Google Shape;819;p54"/>
          <p:cNvGrpSpPr/>
          <p:nvPr/>
        </p:nvGrpSpPr>
        <p:grpSpPr>
          <a:xfrm>
            <a:off x="7761568" y="525092"/>
            <a:ext cx="914492" cy="877609"/>
            <a:chOff x="3286675" y="4227325"/>
            <a:chExt cx="924850" cy="887550"/>
          </a:xfrm>
        </p:grpSpPr>
        <p:sp>
          <p:nvSpPr>
            <p:cNvPr id="820" name="Google Shape;820;p54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38086B2-6F14-5E53-726F-1A46A19C1C51}"/>
              </a:ext>
            </a:extLst>
          </p:cNvPr>
          <p:cNvSpPr txBox="1"/>
          <p:nvPr/>
        </p:nvSpPr>
        <p:spPr>
          <a:xfrm>
            <a:off x="2055303" y="461394"/>
            <a:ext cx="5738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iCiel Cadena" panose="02000503000000020004" pitchFamily="50" charset="0"/>
              </a:rPr>
              <a:t>CHÀO MỪNG CÁC EM ĐẾN VỚI TIẾT HỌC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650273" y="514350"/>
            <a:ext cx="7171509" cy="1432560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19F1B65-9A4A-C69F-818D-FA4306246D0A}"/>
              </a:ext>
            </a:extLst>
          </p:cNvPr>
          <p:cNvSpPr/>
          <p:nvPr/>
        </p:nvSpPr>
        <p:spPr>
          <a:xfrm>
            <a:off x="2129246" y="1341121"/>
            <a:ext cx="1589314" cy="326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CA06EA-7B31-AA95-2539-C383661653BE}"/>
              </a:ext>
            </a:extLst>
          </p:cNvPr>
          <p:cNvSpPr/>
          <p:nvPr/>
        </p:nvSpPr>
        <p:spPr>
          <a:xfrm>
            <a:off x="4249783" y="1001486"/>
            <a:ext cx="2586446" cy="287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8800" y="53975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4FB5A-7487-270F-C436-C7D87B3F41F7}"/>
              </a:ext>
            </a:extLst>
          </p:cNvPr>
          <p:cNvSpPr txBox="1"/>
          <p:nvPr/>
        </p:nvSpPr>
        <p:spPr>
          <a:xfrm>
            <a:off x="2055224" y="896983"/>
            <a:ext cx="663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170km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oogle Shape;990;p26">
            <a:extLst>
              <a:ext uri="{FF2B5EF4-FFF2-40B4-BE49-F238E27FC236}">
                <a16:creationId xmlns:a16="http://schemas.microsoft.com/office/drawing/2014/main" id="{87D65A13-ACD2-7D3F-0F29-76A8732FD6FC}"/>
              </a:ext>
            </a:extLst>
          </p:cNvPr>
          <p:cNvGrpSpPr/>
          <p:nvPr/>
        </p:nvGrpSpPr>
        <p:grpSpPr>
          <a:xfrm>
            <a:off x="2441884" y="2148699"/>
            <a:ext cx="4461568" cy="2656114"/>
            <a:chOff x="5365164" y="1252738"/>
            <a:chExt cx="1491125" cy="1123414"/>
          </a:xfrm>
        </p:grpSpPr>
        <p:sp>
          <p:nvSpPr>
            <p:cNvPr id="3" name="Google Shape;991;p26">
              <a:extLst>
                <a:ext uri="{FF2B5EF4-FFF2-40B4-BE49-F238E27FC236}">
                  <a16:creationId xmlns:a16="http://schemas.microsoft.com/office/drawing/2014/main" id="{AB91F8E5-F998-16EB-CC87-12EF04FCF314}"/>
                </a:ext>
              </a:extLst>
            </p:cNvPr>
            <p:cNvSpPr/>
            <p:nvPr/>
          </p:nvSpPr>
          <p:spPr>
            <a:xfrm>
              <a:off x="5365164" y="1326637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oogle Shape;992;p26">
              <a:extLst>
                <a:ext uri="{FF2B5EF4-FFF2-40B4-BE49-F238E27FC236}">
                  <a16:creationId xmlns:a16="http://schemas.microsoft.com/office/drawing/2014/main" id="{E82CA57E-3836-36BC-9A6F-FB504F925E95}"/>
                </a:ext>
              </a:extLst>
            </p:cNvPr>
            <p:cNvGrpSpPr/>
            <p:nvPr/>
          </p:nvGrpSpPr>
          <p:grpSpPr>
            <a:xfrm>
              <a:off x="5407598" y="1252738"/>
              <a:ext cx="1448692" cy="1063384"/>
              <a:chOff x="2463325" y="1217325"/>
              <a:chExt cx="1448692" cy="1063384"/>
            </a:xfrm>
          </p:grpSpPr>
          <p:sp>
            <p:nvSpPr>
              <p:cNvPr id="5" name="Google Shape;993;p26">
                <a:extLst>
                  <a:ext uri="{FF2B5EF4-FFF2-40B4-BE49-F238E27FC236}">
                    <a16:creationId xmlns:a16="http://schemas.microsoft.com/office/drawing/2014/main" id="{DFB5A83E-8AA9-9AB9-E128-966AE759D208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Google Shape;994;p26">
                <a:extLst>
                  <a:ext uri="{FF2B5EF4-FFF2-40B4-BE49-F238E27FC236}">
                    <a16:creationId xmlns:a16="http://schemas.microsoft.com/office/drawing/2014/main" id="{B1385948-9325-D00A-6C2A-3E546C58BEA1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995;p26">
                <a:extLst>
                  <a:ext uri="{FF2B5EF4-FFF2-40B4-BE49-F238E27FC236}">
                    <a16:creationId xmlns:a16="http://schemas.microsoft.com/office/drawing/2014/main" id="{FA82BC9C-AFAA-27B5-5D0F-1BA1AD389395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996;p26">
                <a:extLst>
                  <a:ext uri="{FF2B5EF4-FFF2-40B4-BE49-F238E27FC236}">
                    <a16:creationId xmlns:a16="http://schemas.microsoft.com/office/drawing/2014/main" id="{1B08728B-0241-B322-0477-226368D93AC2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475BCD9-3829-26B7-FD8D-7F8DBB6BC189}"/>
              </a:ext>
            </a:extLst>
          </p:cNvPr>
          <p:cNvSpPr txBox="1"/>
          <p:nvPr/>
        </p:nvSpPr>
        <p:spPr>
          <a:xfrm>
            <a:off x="3772610" y="2141012"/>
            <a:ext cx="221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Nhận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xét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55FC66-1756-8449-79CA-7D389892CCC3}"/>
              </a:ext>
            </a:extLst>
          </p:cNvPr>
          <p:cNvSpPr txBox="1"/>
          <p:nvPr/>
        </p:nvSpPr>
        <p:spPr>
          <a:xfrm>
            <a:off x="2718034" y="2785145"/>
            <a:ext cx="427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8" name="Google Shape;1546;p36">
            <a:extLst>
              <a:ext uri="{FF2B5EF4-FFF2-40B4-BE49-F238E27FC236}">
                <a16:creationId xmlns:a16="http://schemas.microsoft.com/office/drawing/2014/main" id="{AB3C03C6-A588-0061-2248-3813C9AB9726}"/>
              </a:ext>
            </a:extLst>
          </p:cNvPr>
          <p:cNvGrpSpPr/>
          <p:nvPr/>
        </p:nvGrpSpPr>
        <p:grpSpPr>
          <a:xfrm>
            <a:off x="569549" y="3427561"/>
            <a:ext cx="763410" cy="711052"/>
            <a:chOff x="7666635" y="365579"/>
            <a:chExt cx="763410" cy="711052"/>
          </a:xfrm>
        </p:grpSpPr>
        <p:grpSp>
          <p:nvGrpSpPr>
            <p:cNvPr id="39" name="Google Shape;1547;p36">
              <a:extLst>
                <a:ext uri="{FF2B5EF4-FFF2-40B4-BE49-F238E27FC236}">
                  <a16:creationId xmlns:a16="http://schemas.microsoft.com/office/drawing/2014/main" id="{77D57068-F286-225A-C1E9-E62BD08282F5}"/>
                </a:ext>
              </a:extLst>
            </p:cNvPr>
            <p:cNvGrpSpPr/>
            <p:nvPr/>
          </p:nvGrpSpPr>
          <p:grpSpPr>
            <a:xfrm flipH="1">
              <a:off x="7666635" y="636831"/>
              <a:ext cx="441000" cy="439800"/>
              <a:chOff x="814151" y="3357956"/>
              <a:chExt cx="441000" cy="439800"/>
            </a:xfrm>
          </p:grpSpPr>
          <p:sp>
            <p:nvSpPr>
              <p:cNvPr id="44" name="Google Shape;1548;p36">
                <a:extLst>
                  <a:ext uri="{FF2B5EF4-FFF2-40B4-BE49-F238E27FC236}">
                    <a16:creationId xmlns:a16="http://schemas.microsoft.com/office/drawing/2014/main" id="{276A5636-3B2E-6C86-E577-31D0C457532C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549;p36">
                <a:extLst>
                  <a:ext uri="{FF2B5EF4-FFF2-40B4-BE49-F238E27FC236}">
                    <a16:creationId xmlns:a16="http://schemas.microsoft.com/office/drawing/2014/main" id="{55408600-ED66-8A9B-FECD-700DFA294ACB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550;p36">
                <a:extLst>
                  <a:ext uri="{FF2B5EF4-FFF2-40B4-BE49-F238E27FC236}">
                    <a16:creationId xmlns:a16="http://schemas.microsoft.com/office/drawing/2014/main" id="{D50AACFE-467A-7524-4610-2407A0A37881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1551;p36">
              <a:extLst>
                <a:ext uri="{FF2B5EF4-FFF2-40B4-BE49-F238E27FC236}">
                  <a16:creationId xmlns:a16="http://schemas.microsoft.com/office/drawing/2014/main" id="{E7B0C755-6AEF-5A49-A816-EA57A588B746}"/>
                </a:ext>
              </a:extLst>
            </p:cNvPr>
            <p:cNvGrpSpPr/>
            <p:nvPr/>
          </p:nvGrpSpPr>
          <p:grpSpPr>
            <a:xfrm>
              <a:off x="8107498" y="365579"/>
              <a:ext cx="322547" cy="321714"/>
              <a:chOff x="814151" y="3357956"/>
              <a:chExt cx="441000" cy="439800"/>
            </a:xfrm>
          </p:grpSpPr>
          <p:sp>
            <p:nvSpPr>
              <p:cNvPr id="41" name="Google Shape;1552;p36">
                <a:extLst>
                  <a:ext uri="{FF2B5EF4-FFF2-40B4-BE49-F238E27FC236}">
                    <a16:creationId xmlns:a16="http://schemas.microsoft.com/office/drawing/2014/main" id="{9C262A8B-AFFF-10BF-0BA9-C764583539BF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53;p36">
                <a:extLst>
                  <a:ext uri="{FF2B5EF4-FFF2-40B4-BE49-F238E27FC236}">
                    <a16:creationId xmlns:a16="http://schemas.microsoft.com/office/drawing/2014/main" id="{EDC89F14-87D6-DAB5-9466-7F0819917A3C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54;p36">
                <a:extLst>
                  <a:ext uri="{FF2B5EF4-FFF2-40B4-BE49-F238E27FC236}">
                    <a16:creationId xmlns:a16="http://schemas.microsoft.com/office/drawing/2014/main" id="{9D16EDB3-637F-6177-71D2-E78AAEF2ECCA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8BF178D-BC0E-8CF1-B913-6874F16E0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89" y="2114025"/>
            <a:ext cx="1201024" cy="21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3BE58B1-82D9-C18D-B95B-D55C19623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1" t="10000" r="5422" b="8828"/>
          <a:stretch/>
        </p:blipFill>
        <p:spPr>
          <a:xfrm>
            <a:off x="5519955" y="1033667"/>
            <a:ext cx="3150781" cy="3724712"/>
          </a:xfrm>
          <a:prstGeom prst="rect">
            <a:avLst/>
          </a:prstGeom>
        </p:spPr>
      </p:pic>
      <p:sp>
        <p:nvSpPr>
          <p:cNvPr id="19" name="Google Shape;1110;p28">
            <a:extLst>
              <a:ext uri="{FF2B5EF4-FFF2-40B4-BE49-F238E27FC236}">
                <a16:creationId xmlns:a16="http://schemas.microsoft.com/office/drawing/2014/main" id="{E7169349-E4E8-00C5-438C-8A905355D74F}"/>
              </a:ext>
            </a:extLst>
          </p:cNvPr>
          <p:cNvSpPr/>
          <p:nvPr/>
        </p:nvSpPr>
        <p:spPr>
          <a:xfrm>
            <a:off x="2963464" y="750341"/>
            <a:ext cx="3217072" cy="1204293"/>
          </a:xfrm>
          <a:custGeom>
            <a:avLst/>
            <a:gdLst/>
            <a:ahLst/>
            <a:cxnLst/>
            <a:rect l="l" t="t" r="r" b="b"/>
            <a:pathLst>
              <a:path w="40743" h="19621" extrusionOk="0">
                <a:moveTo>
                  <a:pt x="8418" y="0"/>
                </a:moveTo>
                <a:cubicBezTo>
                  <a:pt x="4100" y="0"/>
                  <a:pt x="0" y="4358"/>
                  <a:pt x="191" y="9315"/>
                </a:cubicBezTo>
                <a:cubicBezTo>
                  <a:pt x="415" y="14564"/>
                  <a:pt x="3872" y="18437"/>
                  <a:pt x="8545" y="18661"/>
                </a:cubicBezTo>
                <a:cubicBezTo>
                  <a:pt x="16962" y="19045"/>
                  <a:pt x="25380" y="19365"/>
                  <a:pt x="33797" y="19621"/>
                </a:cubicBezTo>
                <a:cubicBezTo>
                  <a:pt x="35782" y="16132"/>
                  <a:pt x="38534" y="13252"/>
                  <a:pt x="40743" y="9955"/>
                </a:cubicBezTo>
                <a:cubicBezTo>
                  <a:pt x="38726" y="8067"/>
                  <a:pt x="36838" y="6018"/>
                  <a:pt x="35110" y="3906"/>
                </a:cubicBezTo>
                <a:cubicBezTo>
                  <a:pt x="34118" y="2786"/>
                  <a:pt x="33221" y="1601"/>
                  <a:pt x="32389" y="385"/>
                </a:cubicBezTo>
                <a:cubicBezTo>
                  <a:pt x="24420" y="225"/>
                  <a:pt x="16482" y="65"/>
                  <a:pt x="8513" y="1"/>
                </a:cubicBezTo>
                <a:cubicBezTo>
                  <a:pt x="8481" y="1"/>
                  <a:pt x="8450" y="0"/>
                  <a:pt x="8418" y="0"/>
                </a:cubicBezTo>
                <a:close/>
              </a:path>
            </a:pathLst>
          </a:custGeom>
          <a:solidFill>
            <a:srgbClr val="FA585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3DF700-005D-6D88-964A-D67E83F6961C}"/>
              </a:ext>
            </a:extLst>
          </p:cNvPr>
          <p:cNvSpPr txBox="1"/>
          <p:nvPr/>
        </p:nvSpPr>
        <p:spPr>
          <a:xfrm>
            <a:off x="3305262" y="939567"/>
            <a:ext cx="253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iCiel Pony" panose="02000000000000000000" pitchFamily="2" charset="0"/>
              </a:rPr>
              <a:t>Ghi</a:t>
            </a:r>
            <a:r>
              <a:rPr lang="en-US" sz="4800" dirty="0">
                <a:latin typeface="iCiel Pony" panose="02000000000000000000" pitchFamily="2" charset="0"/>
              </a:rPr>
              <a:t> </a:t>
            </a:r>
            <a:r>
              <a:rPr lang="en-US" sz="4800" dirty="0" err="1">
                <a:latin typeface="iCiel Pony" panose="02000000000000000000" pitchFamily="2" charset="0"/>
              </a:rPr>
              <a:t>nhớ</a:t>
            </a:r>
            <a:endParaRPr lang="en-US" sz="4800" dirty="0">
              <a:latin typeface="iCiel Pony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32AC1-618D-CC9C-2A88-13B534CF43AF}"/>
              </a:ext>
            </a:extLst>
          </p:cNvPr>
          <p:cNvSpPr txBox="1"/>
          <p:nvPr/>
        </p:nvSpPr>
        <p:spPr>
          <a:xfrm>
            <a:off x="908458" y="2275409"/>
            <a:ext cx="5106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iCiel Cadena" panose="02000503000000020004" pitchFamily="50" charset="0"/>
              </a:rPr>
              <a:t>Muốn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tính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thời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gian</a:t>
            </a:r>
            <a:r>
              <a:rPr lang="en-US" sz="2800" dirty="0">
                <a:latin typeface="iCiel Cadena" panose="02000503000000020004" pitchFamily="50" charset="0"/>
              </a:rPr>
              <a:t> ta </a:t>
            </a:r>
            <a:r>
              <a:rPr lang="en-US" sz="2800" dirty="0" err="1">
                <a:latin typeface="iCiel Cadena" panose="02000503000000020004" pitchFamily="50" charset="0"/>
              </a:rPr>
              <a:t>lấy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quãng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đường</a:t>
            </a:r>
            <a:r>
              <a:rPr lang="en-US" sz="2800" dirty="0">
                <a:latin typeface="iCiel Cadena" panose="02000503000000020004" pitchFamily="50" charset="0"/>
              </a:rPr>
              <a:t> chia </a:t>
            </a:r>
            <a:r>
              <a:rPr lang="en-US" sz="2800" dirty="0" err="1">
                <a:latin typeface="iCiel Cadena" panose="02000503000000020004" pitchFamily="50" charset="0"/>
              </a:rPr>
              <a:t>cho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vận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tốc</a:t>
            </a:r>
            <a:endParaRPr lang="en-US" sz="2800" dirty="0">
              <a:latin typeface="iCiel Cadena" panose="02000503000000020004" pitchFamily="50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2D27E2-2439-40F1-5278-7969E62B3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63" y="400731"/>
            <a:ext cx="813091" cy="14280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44336D-9C48-14B7-127E-6B7E7D7485D6}"/>
              </a:ext>
            </a:extLst>
          </p:cNvPr>
          <p:cNvSpPr txBox="1"/>
          <p:nvPr/>
        </p:nvSpPr>
        <p:spPr>
          <a:xfrm>
            <a:off x="2101093" y="3333819"/>
            <a:ext cx="2470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iCiel Cadena" panose="02000503000000020004" pitchFamily="50" charset="0"/>
              </a:rPr>
              <a:t>t = s : v</a:t>
            </a:r>
          </a:p>
        </p:txBody>
      </p:sp>
    </p:spTree>
    <p:extLst>
      <p:ext uri="{BB962C8B-B14F-4D97-AF65-F5344CB8AC3E}">
        <p14:creationId xmlns:p14="http://schemas.microsoft.com/office/powerpoint/2010/main" val="1230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650273" y="327171"/>
            <a:ext cx="7171509" cy="1786855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19F1B65-9A4A-C69F-818D-FA4306246D0A}"/>
              </a:ext>
            </a:extLst>
          </p:cNvPr>
          <p:cNvSpPr/>
          <p:nvPr/>
        </p:nvSpPr>
        <p:spPr>
          <a:xfrm>
            <a:off x="2590640" y="1166070"/>
            <a:ext cx="1285074" cy="308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CA06EA-7B31-AA95-2539-C383661653BE}"/>
              </a:ext>
            </a:extLst>
          </p:cNvPr>
          <p:cNvSpPr/>
          <p:nvPr/>
        </p:nvSpPr>
        <p:spPr>
          <a:xfrm>
            <a:off x="4056836" y="788565"/>
            <a:ext cx="2268463" cy="3073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0411" y="38036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4FB5A-7487-270F-C436-C7D87B3F41F7}"/>
              </a:ext>
            </a:extLst>
          </p:cNvPr>
          <p:cNvSpPr txBox="1"/>
          <p:nvPr/>
        </p:nvSpPr>
        <p:spPr>
          <a:xfrm>
            <a:off x="1879055" y="720814"/>
            <a:ext cx="688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42km.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9" name="Google Shape;952;p26">
            <a:extLst>
              <a:ext uri="{FF2B5EF4-FFF2-40B4-BE49-F238E27FC236}">
                <a16:creationId xmlns:a16="http://schemas.microsoft.com/office/drawing/2014/main" id="{B8A70596-B37E-1BD2-C3C9-08EA6D951428}"/>
              </a:ext>
            </a:extLst>
          </p:cNvPr>
          <p:cNvGrpSpPr/>
          <p:nvPr/>
        </p:nvGrpSpPr>
        <p:grpSpPr>
          <a:xfrm>
            <a:off x="3313398" y="2232631"/>
            <a:ext cx="3360244" cy="2536069"/>
            <a:chOff x="2245802" y="1217325"/>
            <a:chExt cx="1513815" cy="1123414"/>
          </a:xfrm>
        </p:grpSpPr>
        <p:sp>
          <p:nvSpPr>
            <p:cNvPr id="79" name="Google Shape;953;p26">
              <a:extLst>
                <a:ext uri="{FF2B5EF4-FFF2-40B4-BE49-F238E27FC236}">
                  <a16:creationId xmlns:a16="http://schemas.microsoft.com/office/drawing/2014/main" id="{F0ED22C6-6021-25FB-E6E9-9698399C8D0B}"/>
                </a:ext>
              </a:extLst>
            </p:cNvPr>
            <p:cNvSpPr/>
            <p:nvPr/>
          </p:nvSpPr>
          <p:spPr>
            <a:xfrm>
              <a:off x="2245802" y="1291225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0" name="Google Shape;954;p26">
              <a:extLst>
                <a:ext uri="{FF2B5EF4-FFF2-40B4-BE49-F238E27FC236}">
                  <a16:creationId xmlns:a16="http://schemas.microsoft.com/office/drawing/2014/main" id="{F760065E-FC37-1E17-867A-79EF86E566E8}"/>
                </a:ext>
              </a:extLst>
            </p:cNvPr>
            <p:cNvGrpSpPr/>
            <p:nvPr/>
          </p:nvGrpSpPr>
          <p:grpSpPr>
            <a:xfrm>
              <a:off x="2310925" y="1217325"/>
              <a:ext cx="1448692" cy="1063384"/>
              <a:chOff x="2463325" y="1217325"/>
              <a:chExt cx="1448692" cy="1063384"/>
            </a:xfrm>
          </p:grpSpPr>
          <p:sp>
            <p:nvSpPr>
              <p:cNvPr id="81" name="Google Shape;955;p26">
                <a:extLst>
                  <a:ext uri="{FF2B5EF4-FFF2-40B4-BE49-F238E27FC236}">
                    <a16:creationId xmlns:a16="http://schemas.microsoft.com/office/drawing/2014/main" id="{77ED069D-D795-A75C-BE94-2198191687F7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56;p26">
                <a:extLst>
                  <a:ext uri="{FF2B5EF4-FFF2-40B4-BE49-F238E27FC236}">
                    <a16:creationId xmlns:a16="http://schemas.microsoft.com/office/drawing/2014/main" id="{C217EAF8-255D-77E7-FB46-BEFAB1624254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57;p26">
                <a:extLst>
                  <a:ext uri="{FF2B5EF4-FFF2-40B4-BE49-F238E27FC236}">
                    <a16:creationId xmlns:a16="http://schemas.microsoft.com/office/drawing/2014/main" id="{0109150A-7548-F874-E9E0-F9841DE86C8A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58;p26">
                <a:extLst>
                  <a:ext uri="{FF2B5EF4-FFF2-40B4-BE49-F238E27FC236}">
                    <a16:creationId xmlns:a16="http://schemas.microsoft.com/office/drawing/2014/main" id="{5390B63F-9997-0311-652C-C18CB7EB6531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67E2711-1EA1-CC5F-8B01-FE8D431438C8}"/>
              </a:ext>
            </a:extLst>
          </p:cNvPr>
          <p:cNvSpPr txBox="1"/>
          <p:nvPr/>
        </p:nvSpPr>
        <p:spPr>
          <a:xfrm>
            <a:off x="4252659" y="2183238"/>
            <a:ext cx="211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Tóm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tắt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08812F1-D063-CFC1-8597-B5852B609544}"/>
              </a:ext>
            </a:extLst>
          </p:cNvPr>
          <p:cNvSpPr txBox="1"/>
          <p:nvPr/>
        </p:nvSpPr>
        <p:spPr>
          <a:xfrm>
            <a:off x="4217825" y="285281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42 km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8C10700-2ECB-DDCA-8768-1639A5A42DA4}"/>
              </a:ext>
            </a:extLst>
          </p:cNvPr>
          <p:cNvSpPr txBox="1"/>
          <p:nvPr/>
        </p:nvSpPr>
        <p:spPr>
          <a:xfrm>
            <a:off x="4213471" y="328388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36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FEAD254-A0E4-4F7D-2D80-C96C7305B219}"/>
              </a:ext>
            </a:extLst>
          </p:cNvPr>
          <p:cNvSpPr txBox="1"/>
          <p:nvPr/>
        </p:nvSpPr>
        <p:spPr>
          <a:xfrm>
            <a:off x="4209117" y="371496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oogle Shape;1546;p36">
            <a:extLst>
              <a:ext uri="{FF2B5EF4-FFF2-40B4-BE49-F238E27FC236}">
                <a16:creationId xmlns:a16="http://schemas.microsoft.com/office/drawing/2014/main" id="{2B9BB8A1-088F-DA6A-61CF-C308930AC46B}"/>
              </a:ext>
            </a:extLst>
          </p:cNvPr>
          <p:cNvGrpSpPr/>
          <p:nvPr/>
        </p:nvGrpSpPr>
        <p:grpSpPr>
          <a:xfrm>
            <a:off x="569549" y="3427561"/>
            <a:ext cx="763410" cy="711052"/>
            <a:chOff x="7666635" y="365579"/>
            <a:chExt cx="763410" cy="711052"/>
          </a:xfrm>
        </p:grpSpPr>
        <p:grpSp>
          <p:nvGrpSpPr>
            <p:cNvPr id="3" name="Google Shape;1547;p36">
              <a:extLst>
                <a:ext uri="{FF2B5EF4-FFF2-40B4-BE49-F238E27FC236}">
                  <a16:creationId xmlns:a16="http://schemas.microsoft.com/office/drawing/2014/main" id="{BFFC2579-E1AA-6A71-D854-5C9560D06B47}"/>
                </a:ext>
              </a:extLst>
            </p:cNvPr>
            <p:cNvGrpSpPr/>
            <p:nvPr/>
          </p:nvGrpSpPr>
          <p:grpSpPr>
            <a:xfrm flipH="1">
              <a:off x="7666635" y="636831"/>
              <a:ext cx="441000" cy="439800"/>
              <a:chOff x="814151" y="3357956"/>
              <a:chExt cx="441000" cy="439800"/>
            </a:xfrm>
          </p:grpSpPr>
          <p:sp>
            <p:nvSpPr>
              <p:cNvPr id="8" name="Google Shape;1548;p36">
                <a:extLst>
                  <a:ext uri="{FF2B5EF4-FFF2-40B4-BE49-F238E27FC236}">
                    <a16:creationId xmlns:a16="http://schemas.microsoft.com/office/drawing/2014/main" id="{4796FCB9-A7C6-DB01-2DA1-631C1EA7D543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549;p36">
                <a:extLst>
                  <a:ext uri="{FF2B5EF4-FFF2-40B4-BE49-F238E27FC236}">
                    <a16:creationId xmlns:a16="http://schemas.microsoft.com/office/drawing/2014/main" id="{F9023B14-834B-69CA-8F38-F44AA4DA252C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550;p36">
                <a:extLst>
                  <a:ext uri="{FF2B5EF4-FFF2-40B4-BE49-F238E27FC236}">
                    <a16:creationId xmlns:a16="http://schemas.microsoft.com/office/drawing/2014/main" id="{CAE28FAF-AC86-63DE-FDA0-CFA9AF5BFBB9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551;p36">
              <a:extLst>
                <a:ext uri="{FF2B5EF4-FFF2-40B4-BE49-F238E27FC236}">
                  <a16:creationId xmlns:a16="http://schemas.microsoft.com/office/drawing/2014/main" id="{6ADE16D5-9C79-EE67-1202-0C6C2518B4BA}"/>
                </a:ext>
              </a:extLst>
            </p:cNvPr>
            <p:cNvGrpSpPr/>
            <p:nvPr/>
          </p:nvGrpSpPr>
          <p:grpSpPr>
            <a:xfrm>
              <a:off x="8107498" y="365579"/>
              <a:ext cx="322547" cy="321714"/>
              <a:chOff x="814151" y="3357956"/>
              <a:chExt cx="441000" cy="439800"/>
            </a:xfrm>
          </p:grpSpPr>
          <p:sp>
            <p:nvSpPr>
              <p:cNvPr id="5" name="Google Shape;1552;p36">
                <a:extLst>
                  <a:ext uri="{FF2B5EF4-FFF2-40B4-BE49-F238E27FC236}">
                    <a16:creationId xmlns:a16="http://schemas.microsoft.com/office/drawing/2014/main" id="{6DD2312A-4E23-CD79-4E5A-BE35E9408FE2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553;p36">
                <a:extLst>
                  <a:ext uri="{FF2B5EF4-FFF2-40B4-BE49-F238E27FC236}">
                    <a16:creationId xmlns:a16="http://schemas.microsoft.com/office/drawing/2014/main" id="{F6869C6C-33C0-F861-C222-979F3641D652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554;p36">
                <a:extLst>
                  <a:ext uri="{FF2B5EF4-FFF2-40B4-BE49-F238E27FC236}">
                    <a16:creationId xmlns:a16="http://schemas.microsoft.com/office/drawing/2014/main" id="{8F99E7F3-F3E3-7199-37FB-C433E2FE7453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9503DE7-1FF9-A3AF-A03A-03EC35BC1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63" y="2298582"/>
            <a:ext cx="1201024" cy="21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8" grpId="0"/>
      <p:bldP spid="49" grpId="0"/>
      <p:bldP spid="106" grpId="0"/>
      <p:bldP spid="110" grpId="0"/>
      <p:bldP spid="111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990;p26">
            <a:extLst>
              <a:ext uri="{FF2B5EF4-FFF2-40B4-BE49-F238E27FC236}">
                <a16:creationId xmlns:a16="http://schemas.microsoft.com/office/drawing/2014/main" id="{AB0396FF-DA4A-F7D2-B43A-A391E6BCFB10}"/>
              </a:ext>
            </a:extLst>
          </p:cNvPr>
          <p:cNvGrpSpPr/>
          <p:nvPr/>
        </p:nvGrpSpPr>
        <p:grpSpPr>
          <a:xfrm>
            <a:off x="1394818" y="2139192"/>
            <a:ext cx="6354364" cy="3004307"/>
            <a:chOff x="5365164" y="1252738"/>
            <a:chExt cx="1491125" cy="1123414"/>
          </a:xfrm>
        </p:grpSpPr>
        <p:sp>
          <p:nvSpPr>
            <p:cNvPr id="37" name="Google Shape;991;p26">
              <a:extLst>
                <a:ext uri="{FF2B5EF4-FFF2-40B4-BE49-F238E27FC236}">
                  <a16:creationId xmlns:a16="http://schemas.microsoft.com/office/drawing/2014/main" id="{3F1B6E04-518C-972A-5C23-585051C3876E}"/>
                </a:ext>
              </a:extLst>
            </p:cNvPr>
            <p:cNvSpPr/>
            <p:nvPr/>
          </p:nvSpPr>
          <p:spPr>
            <a:xfrm>
              <a:off x="5365164" y="1326637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oogle Shape;992;p26">
              <a:extLst>
                <a:ext uri="{FF2B5EF4-FFF2-40B4-BE49-F238E27FC236}">
                  <a16:creationId xmlns:a16="http://schemas.microsoft.com/office/drawing/2014/main" id="{F8494F21-51A6-0E97-D377-574A363E5EAF}"/>
                </a:ext>
              </a:extLst>
            </p:cNvPr>
            <p:cNvGrpSpPr/>
            <p:nvPr/>
          </p:nvGrpSpPr>
          <p:grpSpPr>
            <a:xfrm>
              <a:off x="5407598" y="1252738"/>
              <a:ext cx="1448692" cy="1063384"/>
              <a:chOff x="2463325" y="1217325"/>
              <a:chExt cx="1448692" cy="1063384"/>
            </a:xfrm>
          </p:grpSpPr>
          <p:sp>
            <p:nvSpPr>
              <p:cNvPr id="39" name="Google Shape;993;p26">
                <a:extLst>
                  <a:ext uri="{FF2B5EF4-FFF2-40B4-BE49-F238E27FC236}">
                    <a16:creationId xmlns:a16="http://schemas.microsoft.com/office/drawing/2014/main" id="{BE05E413-289C-DB07-78D7-F75DEC8D43B9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94;p26">
                <a:extLst>
                  <a:ext uri="{FF2B5EF4-FFF2-40B4-BE49-F238E27FC236}">
                    <a16:creationId xmlns:a16="http://schemas.microsoft.com/office/drawing/2014/main" id="{308BAC43-A028-B94F-A992-2532F00D152C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89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95;p26">
                <a:extLst>
                  <a:ext uri="{FF2B5EF4-FFF2-40B4-BE49-F238E27FC236}">
                    <a16:creationId xmlns:a16="http://schemas.microsoft.com/office/drawing/2014/main" id="{5F926596-3EFE-236B-F599-260946A5740B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96;p26">
                <a:extLst>
                  <a:ext uri="{FF2B5EF4-FFF2-40B4-BE49-F238E27FC236}">
                    <a16:creationId xmlns:a16="http://schemas.microsoft.com/office/drawing/2014/main" id="{5E668399-DDB1-13A0-0B8B-7F433ED4F6F5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650273" y="327171"/>
            <a:ext cx="7171509" cy="1786855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19F1B65-9A4A-C69F-818D-FA4306246D0A}"/>
              </a:ext>
            </a:extLst>
          </p:cNvPr>
          <p:cNvSpPr/>
          <p:nvPr/>
        </p:nvSpPr>
        <p:spPr>
          <a:xfrm>
            <a:off x="2590640" y="1166070"/>
            <a:ext cx="1285074" cy="308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CA06EA-7B31-AA95-2539-C383661653BE}"/>
              </a:ext>
            </a:extLst>
          </p:cNvPr>
          <p:cNvSpPr/>
          <p:nvPr/>
        </p:nvSpPr>
        <p:spPr>
          <a:xfrm>
            <a:off x="4056836" y="788565"/>
            <a:ext cx="2268463" cy="3073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0411" y="38036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4FB5A-7487-270F-C436-C7D87B3F41F7}"/>
              </a:ext>
            </a:extLst>
          </p:cNvPr>
          <p:cNvSpPr txBox="1"/>
          <p:nvPr/>
        </p:nvSpPr>
        <p:spPr>
          <a:xfrm>
            <a:off x="1879055" y="720814"/>
            <a:ext cx="688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42km.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3D3059-03B3-9AB5-1D03-1038EDBC4B3B}"/>
              </a:ext>
            </a:extLst>
          </p:cNvPr>
          <p:cNvSpPr txBox="1"/>
          <p:nvPr/>
        </p:nvSpPr>
        <p:spPr>
          <a:xfrm>
            <a:off x="3780998" y="2124234"/>
            <a:ext cx="1737359" cy="60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Bài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giải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BB0E75-4498-8F42-A895-FDCBBEB76F30}"/>
              </a:ext>
            </a:extLst>
          </p:cNvPr>
          <p:cNvSpPr txBox="1"/>
          <p:nvPr/>
        </p:nvSpPr>
        <p:spPr>
          <a:xfrm>
            <a:off x="2838995" y="2809905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F7218D-5C97-9CCC-BD60-E9FF7D07416C}"/>
              </a:ext>
            </a:extLst>
          </p:cNvPr>
          <p:cNvSpPr txBox="1"/>
          <p:nvPr/>
        </p:nvSpPr>
        <p:spPr>
          <a:xfrm>
            <a:off x="4275510" y="4272531"/>
            <a:ext cx="320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F50A54-BF63-BE50-9654-E33D069FEABC}"/>
                  </a:ext>
                </a:extLst>
              </p:cNvPr>
              <p:cNvSpPr txBox="1"/>
              <p:nvPr/>
            </p:nvSpPr>
            <p:spPr>
              <a:xfrm>
                <a:off x="3910149" y="3225316"/>
                <a:ext cx="4167051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: 36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(giờ)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F50A54-BF63-BE50-9654-E33D069FE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9" y="3225316"/>
                <a:ext cx="4167051" cy="612540"/>
              </a:xfrm>
              <a:prstGeom prst="rect">
                <a:avLst/>
              </a:prstGeom>
              <a:blipFill>
                <a:blip r:embed="rId2"/>
                <a:stretch>
                  <a:fillRect l="-2193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32264B-6091-9E42-EAE7-1126D863F1E6}"/>
                  </a:ext>
                </a:extLst>
              </p:cNvPr>
              <p:cNvSpPr txBox="1"/>
              <p:nvPr/>
            </p:nvSpPr>
            <p:spPr>
              <a:xfrm>
                <a:off x="2958738" y="3720276"/>
                <a:ext cx="4513216" cy="61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32264B-6091-9E42-EAE7-1126D863F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738" y="3720276"/>
                <a:ext cx="4513216" cy="616194"/>
              </a:xfrm>
              <a:prstGeom prst="rect">
                <a:avLst/>
              </a:prstGeom>
              <a:blipFill>
                <a:blip r:embed="rId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0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3" grpId="0"/>
      <p:bldP spid="44" grpId="0"/>
      <p:bldP spid="5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2E98D5-7543-DCEF-3B03-E56705347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1" t="10000" r="5422" b="8828"/>
          <a:stretch/>
        </p:blipFill>
        <p:spPr>
          <a:xfrm>
            <a:off x="5704512" y="539750"/>
            <a:ext cx="3150781" cy="3724712"/>
          </a:xfrm>
          <a:prstGeom prst="rect">
            <a:avLst/>
          </a:prstGeom>
        </p:spPr>
      </p:pic>
      <p:sp>
        <p:nvSpPr>
          <p:cNvPr id="14" name="Google Shape;1110;p28">
            <a:extLst>
              <a:ext uri="{FF2B5EF4-FFF2-40B4-BE49-F238E27FC236}">
                <a16:creationId xmlns:a16="http://schemas.microsoft.com/office/drawing/2014/main" id="{FAE1C82A-5E61-5B85-555D-8E7605F36FBC}"/>
              </a:ext>
            </a:extLst>
          </p:cNvPr>
          <p:cNvSpPr/>
          <p:nvPr/>
        </p:nvSpPr>
        <p:spPr>
          <a:xfrm>
            <a:off x="3139632" y="532227"/>
            <a:ext cx="3217072" cy="1204293"/>
          </a:xfrm>
          <a:custGeom>
            <a:avLst/>
            <a:gdLst/>
            <a:ahLst/>
            <a:cxnLst/>
            <a:rect l="l" t="t" r="r" b="b"/>
            <a:pathLst>
              <a:path w="40743" h="19621" extrusionOk="0">
                <a:moveTo>
                  <a:pt x="8418" y="0"/>
                </a:moveTo>
                <a:cubicBezTo>
                  <a:pt x="4100" y="0"/>
                  <a:pt x="0" y="4358"/>
                  <a:pt x="191" y="9315"/>
                </a:cubicBezTo>
                <a:cubicBezTo>
                  <a:pt x="415" y="14564"/>
                  <a:pt x="3872" y="18437"/>
                  <a:pt x="8545" y="18661"/>
                </a:cubicBezTo>
                <a:cubicBezTo>
                  <a:pt x="16962" y="19045"/>
                  <a:pt x="25380" y="19365"/>
                  <a:pt x="33797" y="19621"/>
                </a:cubicBezTo>
                <a:cubicBezTo>
                  <a:pt x="35782" y="16132"/>
                  <a:pt x="38534" y="13252"/>
                  <a:pt x="40743" y="9955"/>
                </a:cubicBezTo>
                <a:cubicBezTo>
                  <a:pt x="38726" y="8067"/>
                  <a:pt x="36838" y="6018"/>
                  <a:pt x="35110" y="3906"/>
                </a:cubicBezTo>
                <a:cubicBezTo>
                  <a:pt x="34118" y="2786"/>
                  <a:pt x="33221" y="1601"/>
                  <a:pt x="32389" y="385"/>
                </a:cubicBezTo>
                <a:cubicBezTo>
                  <a:pt x="24420" y="225"/>
                  <a:pt x="16482" y="65"/>
                  <a:pt x="8513" y="1"/>
                </a:cubicBezTo>
                <a:cubicBezTo>
                  <a:pt x="8481" y="1"/>
                  <a:pt x="8450" y="0"/>
                  <a:pt x="8418" y="0"/>
                </a:cubicBezTo>
                <a:close/>
              </a:path>
            </a:pathLst>
          </a:custGeom>
          <a:solidFill>
            <a:srgbClr val="FA585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B5795-9D6E-F80D-9DEA-FDCA9B7C683D}"/>
              </a:ext>
            </a:extLst>
          </p:cNvPr>
          <p:cNvSpPr txBox="1"/>
          <p:nvPr/>
        </p:nvSpPr>
        <p:spPr>
          <a:xfrm>
            <a:off x="3481430" y="721453"/>
            <a:ext cx="253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iCiel Pony" panose="02000000000000000000" pitchFamily="2" charset="0"/>
              </a:rPr>
              <a:t>Ghi</a:t>
            </a:r>
            <a:r>
              <a:rPr lang="en-US" sz="4800" dirty="0">
                <a:latin typeface="iCiel Pony" panose="02000000000000000000" pitchFamily="2" charset="0"/>
              </a:rPr>
              <a:t> </a:t>
            </a:r>
            <a:r>
              <a:rPr lang="en-US" sz="4800" dirty="0" err="1">
                <a:latin typeface="iCiel Pony" panose="02000000000000000000" pitchFamily="2" charset="0"/>
              </a:rPr>
              <a:t>nhớ</a:t>
            </a:r>
            <a:endParaRPr lang="en-US" sz="4800" dirty="0">
              <a:latin typeface="iCiel Pony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3D6863-1E7F-F4DC-0A85-CFD79F55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31" y="182617"/>
            <a:ext cx="813091" cy="1428069"/>
          </a:xfrm>
          <a:prstGeom prst="rect">
            <a:avLst/>
          </a:prstGeom>
        </p:spPr>
      </p:pic>
      <p:sp>
        <p:nvSpPr>
          <p:cNvPr id="34" name="Google Shape;1120;p28">
            <a:extLst>
              <a:ext uri="{FF2B5EF4-FFF2-40B4-BE49-F238E27FC236}">
                <a16:creationId xmlns:a16="http://schemas.microsoft.com/office/drawing/2014/main" id="{96987E6D-9E39-D6C7-5F04-D3CB2F775321}"/>
              </a:ext>
            </a:extLst>
          </p:cNvPr>
          <p:cNvSpPr/>
          <p:nvPr/>
        </p:nvSpPr>
        <p:spPr>
          <a:xfrm>
            <a:off x="556121" y="2013059"/>
            <a:ext cx="1768674" cy="566753"/>
          </a:xfrm>
          <a:custGeom>
            <a:avLst/>
            <a:gdLst/>
            <a:ahLst/>
            <a:cxnLst/>
            <a:rect l="l" t="t" r="r" b="b"/>
            <a:pathLst>
              <a:path w="60973" h="19621" extrusionOk="0">
                <a:moveTo>
                  <a:pt x="1" y="0"/>
                </a:moveTo>
                <a:lnTo>
                  <a:pt x="1" y="0"/>
                </a:lnTo>
                <a:cubicBezTo>
                  <a:pt x="545" y="576"/>
                  <a:pt x="1057" y="1153"/>
                  <a:pt x="1569" y="1697"/>
                </a:cubicBezTo>
                <a:cubicBezTo>
                  <a:pt x="3681" y="4065"/>
                  <a:pt x="5922" y="6402"/>
                  <a:pt x="7842" y="8994"/>
                </a:cubicBezTo>
                <a:cubicBezTo>
                  <a:pt x="8290" y="9570"/>
                  <a:pt x="8290" y="10402"/>
                  <a:pt x="7842" y="10978"/>
                </a:cubicBezTo>
                <a:cubicBezTo>
                  <a:pt x="5570" y="13795"/>
                  <a:pt x="3201" y="16579"/>
                  <a:pt x="737" y="19172"/>
                </a:cubicBezTo>
                <a:cubicBezTo>
                  <a:pt x="12195" y="19300"/>
                  <a:pt x="23653" y="19396"/>
                  <a:pt x="35111" y="19492"/>
                </a:cubicBezTo>
                <a:cubicBezTo>
                  <a:pt x="39816" y="19556"/>
                  <a:pt x="44489" y="19588"/>
                  <a:pt x="49194" y="19620"/>
                </a:cubicBezTo>
                <a:cubicBezTo>
                  <a:pt x="49290" y="19428"/>
                  <a:pt x="49418" y="19300"/>
                  <a:pt x="49578" y="19172"/>
                </a:cubicBezTo>
                <a:cubicBezTo>
                  <a:pt x="53483" y="16259"/>
                  <a:pt x="57388" y="13283"/>
                  <a:pt x="60972" y="9858"/>
                </a:cubicBezTo>
                <a:cubicBezTo>
                  <a:pt x="58380" y="6594"/>
                  <a:pt x="55531" y="3617"/>
                  <a:pt x="52779" y="544"/>
                </a:cubicBezTo>
                <a:cubicBezTo>
                  <a:pt x="35175" y="448"/>
                  <a:pt x="17604" y="256"/>
                  <a:pt x="1" y="0"/>
                </a:cubicBezTo>
                <a:close/>
              </a:path>
            </a:pathLst>
          </a:custGeom>
          <a:solidFill>
            <a:srgbClr val="F9C74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Google Shape;1130;p28">
            <a:extLst>
              <a:ext uri="{FF2B5EF4-FFF2-40B4-BE49-F238E27FC236}">
                <a16:creationId xmlns:a16="http://schemas.microsoft.com/office/drawing/2014/main" id="{A8082AD1-386F-67EB-B8E1-5C9779B30075}"/>
              </a:ext>
            </a:extLst>
          </p:cNvPr>
          <p:cNvSpPr/>
          <p:nvPr/>
        </p:nvSpPr>
        <p:spPr>
          <a:xfrm>
            <a:off x="2353888" y="3610248"/>
            <a:ext cx="1899331" cy="552512"/>
          </a:xfrm>
          <a:custGeom>
            <a:avLst/>
            <a:gdLst/>
            <a:ahLst/>
            <a:cxnLst/>
            <a:rect l="l" t="t" r="r" b="b"/>
            <a:pathLst>
              <a:path w="48587" h="19128" extrusionOk="0">
                <a:moveTo>
                  <a:pt x="2913" y="0"/>
                </a:moveTo>
                <a:lnTo>
                  <a:pt x="2913" y="0"/>
                </a:lnTo>
                <a:cubicBezTo>
                  <a:pt x="5442" y="2721"/>
                  <a:pt x="7938" y="5441"/>
                  <a:pt x="10179" y="8418"/>
                </a:cubicBezTo>
                <a:cubicBezTo>
                  <a:pt x="10595" y="8962"/>
                  <a:pt x="10723" y="9858"/>
                  <a:pt x="10179" y="10402"/>
                </a:cubicBezTo>
                <a:cubicBezTo>
                  <a:pt x="6978" y="13507"/>
                  <a:pt x="3586" y="16388"/>
                  <a:pt x="1" y="19044"/>
                </a:cubicBezTo>
                <a:cubicBezTo>
                  <a:pt x="8462" y="19105"/>
                  <a:pt x="16924" y="19127"/>
                  <a:pt x="25377" y="19127"/>
                </a:cubicBezTo>
                <a:cubicBezTo>
                  <a:pt x="30257" y="19127"/>
                  <a:pt x="35135" y="19120"/>
                  <a:pt x="40008" y="19108"/>
                </a:cubicBezTo>
                <a:cubicBezTo>
                  <a:pt x="42793" y="16035"/>
                  <a:pt x="45609" y="12963"/>
                  <a:pt x="48586" y="10146"/>
                </a:cubicBezTo>
                <a:cubicBezTo>
                  <a:pt x="45449" y="6690"/>
                  <a:pt x="42217" y="3361"/>
                  <a:pt x="38984" y="32"/>
                </a:cubicBezTo>
                <a:cubicBezTo>
                  <a:pt x="35469" y="42"/>
                  <a:pt x="31951" y="46"/>
                  <a:pt x="28431" y="46"/>
                </a:cubicBezTo>
                <a:cubicBezTo>
                  <a:pt x="19932" y="46"/>
                  <a:pt x="11423" y="23"/>
                  <a:pt x="2913" y="0"/>
                </a:cubicBezTo>
                <a:close/>
              </a:path>
            </a:pathLst>
          </a:custGeom>
          <a:solidFill>
            <a:srgbClr val="90BE6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Google Shape;1135;p28">
            <a:extLst>
              <a:ext uri="{FF2B5EF4-FFF2-40B4-BE49-F238E27FC236}">
                <a16:creationId xmlns:a16="http://schemas.microsoft.com/office/drawing/2014/main" id="{2A517A38-270E-5CCC-4DF0-71A2A1D53FCC}"/>
              </a:ext>
            </a:extLst>
          </p:cNvPr>
          <p:cNvSpPr/>
          <p:nvPr/>
        </p:nvSpPr>
        <p:spPr>
          <a:xfrm>
            <a:off x="3923284" y="1884208"/>
            <a:ext cx="1793708" cy="578827"/>
          </a:xfrm>
          <a:custGeom>
            <a:avLst/>
            <a:gdLst/>
            <a:ahLst/>
            <a:cxnLst/>
            <a:rect l="l" t="t" r="r" b="b"/>
            <a:pathLst>
              <a:path w="61836" h="20039" extrusionOk="0">
                <a:moveTo>
                  <a:pt x="53292" y="1"/>
                </a:moveTo>
                <a:cubicBezTo>
                  <a:pt x="53228" y="1"/>
                  <a:pt x="53163" y="1"/>
                  <a:pt x="53098" y="3"/>
                </a:cubicBezTo>
                <a:cubicBezTo>
                  <a:pt x="36455" y="387"/>
                  <a:pt x="19780" y="675"/>
                  <a:pt x="3137" y="899"/>
                </a:cubicBezTo>
                <a:lnTo>
                  <a:pt x="3553" y="1507"/>
                </a:lnTo>
                <a:cubicBezTo>
                  <a:pt x="5537" y="4324"/>
                  <a:pt x="7266" y="7301"/>
                  <a:pt x="8738" y="10437"/>
                </a:cubicBezTo>
                <a:cubicBezTo>
                  <a:pt x="8802" y="10597"/>
                  <a:pt x="8866" y="10789"/>
                  <a:pt x="8866" y="10981"/>
                </a:cubicBezTo>
                <a:cubicBezTo>
                  <a:pt x="9442" y="11621"/>
                  <a:pt x="9346" y="12614"/>
                  <a:pt x="8642" y="13126"/>
                </a:cubicBezTo>
                <a:cubicBezTo>
                  <a:pt x="5569" y="15142"/>
                  <a:pt x="2657" y="17478"/>
                  <a:pt x="0" y="20039"/>
                </a:cubicBezTo>
                <a:cubicBezTo>
                  <a:pt x="17699" y="19815"/>
                  <a:pt x="35399" y="19527"/>
                  <a:pt x="53098" y="19111"/>
                </a:cubicBezTo>
                <a:cubicBezTo>
                  <a:pt x="57547" y="19015"/>
                  <a:pt x="61836" y="14790"/>
                  <a:pt x="61612" y="9573"/>
                </a:cubicBezTo>
                <a:cubicBezTo>
                  <a:pt x="61422" y="4553"/>
                  <a:pt x="57963" y="1"/>
                  <a:pt x="53292" y="1"/>
                </a:cubicBezTo>
                <a:close/>
              </a:path>
            </a:pathLst>
          </a:custGeom>
          <a:solidFill>
            <a:srgbClr val="57759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DF1425-CFC9-9C29-B455-6443705AF283}"/>
              </a:ext>
            </a:extLst>
          </p:cNvPr>
          <p:cNvSpPr txBox="1"/>
          <p:nvPr/>
        </p:nvSpPr>
        <p:spPr>
          <a:xfrm>
            <a:off x="815129" y="2016847"/>
            <a:ext cx="140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iCiel Cadena" panose="02000503000000020004" pitchFamily="50" charset="0"/>
              </a:rPr>
              <a:t>v = s : 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43EF88-8172-3207-9EAC-C6EA22B85895}"/>
              </a:ext>
            </a:extLst>
          </p:cNvPr>
          <p:cNvSpPr txBox="1"/>
          <p:nvPr/>
        </p:nvSpPr>
        <p:spPr>
          <a:xfrm>
            <a:off x="4256013" y="1873912"/>
            <a:ext cx="140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iCiel Cadena" panose="02000503000000020004" pitchFamily="50" charset="0"/>
              </a:rPr>
              <a:t>s = v x 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6BF743-AFBA-09A9-0521-4A02B759B9B2}"/>
              </a:ext>
            </a:extLst>
          </p:cNvPr>
          <p:cNvSpPr txBox="1"/>
          <p:nvPr/>
        </p:nvSpPr>
        <p:spPr>
          <a:xfrm>
            <a:off x="2780949" y="3576555"/>
            <a:ext cx="140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iCiel Cadena" panose="02000503000000020004" pitchFamily="50" charset="0"/>
              </a:rPr>
              <a:t>t = s : v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138B7C6-D501-A848-EF4F-79397389DB3B}"/>
              </a:ext>
            </a:extLst>
          </p:cNvPr>
          <p:cNvCxnSpPr>
            <a:endCxn id="50" idx="0"/>
          </p:cNvCxnSpPr>
          <p:nvPr/>
        </p:nvCxnSpPr>
        <p:spPr>
          <a:xfrm>
            <a:off x="1484852" y="2592198"/>
            <a:ext cx="2000074" cy="984357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2CA94B-15A9-D254-7254-4AD542009F04}"/>
              </a:ext>
            </a:extLst>
          </p:cNvPr>
          <p:cNvCxnSpPr>
            <a:cxnSpLocks/>
          </p:cNvCxnSpPr>
          <p:nvPr/>
        </p:nvCxnSpPr>
        <p:spPr>
          <a:xfrm>
            <a:off x="2316760" y="2283203"/>
            <a:ext cx="1835791" cy="0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22C3E30-C449-A48A-E6D5-61D550E0081A}"/>
              </a:ext>
            </a:extLst>
          </p:cNvPr>
          <p:cNvCxnSpPr>
            <a:cxnSpLocks/>
          </p:cNvCxnSpPr>
          <p:nvPr/>
        </p:nvCxnSpPr>
        <p:spPr>
          <a:xfrm flipV="1">
            <a:off x="3486325" y="2483141"/>
            <a:ext cx="1387679" cy="1076587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DA9C8D1-A89E-A769-F356-56885795C256}"/>
              </a:ext>
            </a:extLst>
          </p:cNvPr>
          <p:cNvSpPr txBox="1"/>
          <p:nvPr/>
        </p:nvSpPr>
        <p:spPr>
          <a:xfrm>
            <a:off x="598065" y="4326210"/>
            <a:ext cx="796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70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  <p:bldP spid="34" grpId="0" animBg="1"/>
          <p:bldP spid="39" grpId="0" animBg="1"/>
          <p:bldP spid="44" grpId="0" animBg="1"/>
          <p:bldP spid="48" grpId="0"/>
          <p:bldP spid="49" grpId="0"/>
          <p:bldP spid="50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  <p:bldP spid="34" grpId="0" animBg="1"/>
          <p:bldP spid="39" grpId="0" animBg="1"/>
          <p:bldP spid="44" grpId="0" animBg="1"/>
          <p:bldP spid="48" grpId="0"/>
          <p:bldP spid="49" grpId="0"/>
          <p:bldP spid="50" grpId="0"/>
          <p:bldP spid="5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53"/>
          <p:cNvGrpSpPr/>
          <p:nvPr/>
        </p:nvGrpSpPr>
        <p:grpSpPr>
          <a:xfrm>
            <a:off x="7943354" y="346804"/>
            <a:ext cx="972541" cy="1198922"/>
            <a:chOff x="2674575" y="739400"/>
            <a:chExt cx="1060800" cy="1307725"/>
          </a:xfrm>
        </p:grpSpPr>
        <p:sp>
          <p:nvSpPr>
            <p:cNvPr id="764" name="Google Shape;764;p53"/>
            <p:cNvSpPr/>
            <p:nvPr/>
          </p:nvSpPr>
          <p:spPr>
            <a:xfrm>
              <a:off x="2674575" y="757925"/>
              <a:ext cx="1018250" cy="690500"/>
            </a:xfrm>
            <a:custGeom>
              <a:avLst/>
              <a:gdLst/>
              <a:ahLst/>
              <a:cxnLst/>
              <a:rect l="l" t="t" r="r" b="b"/>
              <a:pathLst>
                <a:path w="40730" h="27620" extrusionOk="0">
                  <a:moveTo>
                    <a:pt x="21060" y="1"/>
                  </a:moveTo>
                  <a:cubicBezTo>
                    <a:pt x="20517" y="1"/>
                    <a:pt x="19955" y="72"/>
                    <a:pt x="19381" y="223"/>
                  </a:cubicBezTo>
                  <a:cubicBezTo>
                    <a:pt x="15579" y="1190"/>
                    <a:pt x="14311" y="4926"/>
                    <a:pt x="13377" y="8262"/>
                  </a:cubicBezTo>
                  <a:cubicBezTo>
                    <a:pt x="13316" y="8445"/>
                    <a:pt x="13169" y="8529"/>
                    <a:pt x="13017" y="8529"/>
                  </a:cubicBezTo>
                  <a:cubicBezTo>
                    <a:pt x="12920" y="8529"/>
                    <a:pt x="12821" y="8494"/>
                    <a:pt x="12743" y="8429"/>
                  </a:cubicBezTo>
                  <a:cubicBezTo>
                    <a:pt x="11395" y="7338"/>
                    <a:pt x="9728" y="6625"/>
                    <a:pt x="8073" y="6625"/>
                  </a:cubicBezTo>
                  <a:cubicBezTo>
                    <a:pt x="6943" y="6625"/>
                    <a:pt x="5819" y="6957"/>
                    <a:pt x="4804" y="7728"/>
                  </a:cubicBezTo>
                  <a:cubicBezTo>
                    <a:pt x="1602" y="10197"/>
                    <a:pt x="2669" y="15034"/>
                    <a:pt x="6806" y="15467"/>
                  </a:cubicBezTo>
                  <a:cubicBezTo>
                    <a:pt x="7106" y="15501"/>
                    <a:pt x="7106" y="15934"/>
                    <a:pt x="6806" y="15934"/>
                  </a:cubicBezTo>
                  <a:lnTo>
                    <a:pt x="6772" y="15934"/>
                  </a:lnTo>
                  <a:cubicBezTo>
                    <a:pt x="4170" y="17769"/>
                    <a:pt x="1" y="22072"/>
                    <a:pt x="4337" y="24607"/>
                  </a:cubicBezTo>
                  <a:cubicBezTo>
                    <a:pt x="5165" y="25100"/>
                    <a:pt x="6014" y="25300"/>
                    <a:pt x="6864" y="25300"/>
                  </a:cubicBezTo>
                  <a:cubicBezTo>
                    <a:pt x="9062" y="25300"/>
                    <a:pt x="11267" y="23964"/>
                    <a:pt x="13143" y="22906"/>
                  </a:cubicBezTo>
                  <a:cubicBezTo>
                    <a:pt x="13207" y="22866"/>
                    <a:pt x="13268" y="22848"/>
                    <a:pt x="13325" y="22848"/>
                  </a:cubicBezTo>
                  <a:cubicBezTo>
                    <a:pt x="13595" y="22848"/>
                    <a:pt x="13753" y="23247"/>
                    <a:pt x="13477" y="23440"/>
                  </a:cubicBezTo>
                  <a:cubicBezTo>
                    <a:pt x="14006" y="26203"/>
                    <a:pt x="16557" y="27620"/>
                    <a:pt x="19187" y="27620"/>
                  </a:cubicBezTo>
                  <a:cubicBezTo>
                    <a:pt x="19541" y="27620"/>
                    <a:pt x="19897" y="27594"/>
                    <a:pt x="20249" y="27543"/>
                  </a:cubicBezTo>
                  <a:cubicBezTo>
                    <a:pt x="23284" y="27076"/>
                    <a:pt x="25052" y="25074"/>
                    <a:pt x="26086" y="22339"/>
                  </a:cubicBezTo>
                  <a:cubicBezTo>
                    <a:pt x="26119" y="22272"/>
                    <a:pt x="26186" y="22205"/>
                    <a:pt x="26253" y="22172"/>
                  </a:cubicBezTo>
                  <a:cubicBezTo>
                    <a:pt x="26202" y="22071"/>
                    <a:pt x="26304" y="21970"/>
                    <a:pt x="26415" y="21970"/>
                  </a:cubicBezTo>
                  <a:cubicBezTo>
                    <a:pt x="26451" y="21970"/>
                    <a:pt x="26487" y="21981"/>
                    <a:pt x="26520" y="22005"/>
                  </a:cubicBezTo>
                  <a:cubicBezTo>
                    <a:pt x="28166" y="23733"/>
                    <a:pt x="30221" y="24631"/>
                    <a:pt x="32346" y="24631"/>
                  </a:cubicBezTo>
                  <a:cubicBezTo>
                    <a:pt x="33708" y="24631"/>
                    <a:pt x="35098" y="24262"/>
                    <a:pt x="36427" y="23506"/>
                  </a:cubicBezTo>
                  <a:cubicBezTo>
                    <a:pt x="38562" y="22239"/>
                    <a:pt x="40730" y="19670"/>
                    <a:pt x="39662" y="17035"/>
                  </a:cubicBezTo>
                  <a:cubicBezTo>
                    <a:pt x="38828" y="14934"/>
                    <a:pt x="36827" y="14100"/>
                    <a:pt x="34692" y="13866"/>
                  </a:cubicBezTo>
                  <a:cubicBezTo>
                    <a:pt x="34269" y="13801"/>
                    <a:pt x="34227" y="13164"/>
                    <a:pt x="34659" y="13164"/>
                  </a:cubicBezTo>
                  <a:cubicBezTo>
                    <a:pt x="34670" y="13164"/>
                    <a:pt x="34681" y="13165"/>
                    <a:pt x="34692" y="13166"/>
                  </a:cubicBezTo>
                  <a:lnTo>
                    <a:pt x="34726" y="13166"/>
                  </a:lnTo>
                  <a:cubicBezTo>
                    <a:pt x="34759" y="13132"/>
                    <a:pt x="34792" y="13066"/>
                    <a:pt x="34826" y="13066"/>
                  </a:cubicBezTo>
                  <a:cubicBezTo>
                    <a:pt x="38061" y="11765"/>
                    <a:pt x="38428" y="7795"/>
                    <a:pt x="35926" y="5594"/>
                  </a:cubicBezTo>
                  <a:cubicBezTo>
                    <a:pt x="34871" y="4667"/>
                    <a:pt x="33682" y="4295"/>
                    <a:pt x="32474" y="4295"/>
                  </a:cubicBezTo>
                  <a:cubicBezTo>
                    <a:pt x="30855" y="4295"/>
                    <a:pt x="29201" y="4963"/>
                    <a:pt x="27787" y="5860"/>
                  </a:cubicBezTo>
                  <a:cubicBezTo>
                    <a:pt x="27736" y="5894"/>
                    <a:pt x="27684" y="5909"/>
                    <a:pt x="27632" y="5909"/>
                  </a:cubicBezTo>
                  <a:cubicBezTo>
                    <a:pt x="27381" y="5909"/>
                    <a:pt x="27165" y="5554"/>
                    <a:pt x="27387" y="5360"/>
                  </a:cubicBezTo>
                  <a:cubicBezTo>
                    <a:pt x="27420" y="5327"/>
                    <a:pt x="27487" y="5293"/>
                    <a:pt x="27520" y="5260"/>
                  </a:cubicBezTo>
                  <a:cubicBezTo>
                    <a:pt x="26614" y="2258"/>
                    <a:pt x="24120" y="1"/>
                    <a:pt x="21060" y="1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2674575" y="739400"/>
              <a:ext cx="1060800" cy="726425"/>
            </a:xfrm>
            <a:custGeom>
              <a:avLst/>
              <a:gdLst/>
              <a:ahLst/>
              <a:cxnLst/>
              <a:rect l="l" t="t" r="r" b="b"/>
              <a:pathLst>
                <a:path w="42432" h="29057" extrusionOk="0">
                  <a:moveTo>
                    <a:pt x="21060" y="742"/>
                  </a:moveTo>
                  <a:cubicBezTo>
                    <a:pt x="24120" y="742"/>
                    <a:pt x="26614" y="2999"/>
                    <a:pt x="27520" y="6001"/>
                  </a:cubicBezTo>
                  <a:cubicBezTo>
                    <a:pt x="27487" y="6034"/>
                    <a:pt x="27420" y="6068"/>
                    <a:pt x="27387" y="6101"/>
                  </a:cubicBezTo>
                  <a:cubicBezTo>
                    <a:pt x="27165" y="6295"/>
                    <a:pt x="27381" y="6650"/>
                    <a:pt x="27632" y="6650"/>
                  </a:cubicBezTo>
                  <a:cubicBezTo>
                    <a:pt x="27684" y="6650"/>
                    <a:pt x="27736" y="6635"/>
                    <a:pt x="27787" y="6601"/>
                  </a:cubicBezTo>
                  <a:cubicBezTo>
                    <a:pt x="29201" y="5704"/>
                    <a:pt x="30866" y="5036"/>
                    <a:pt x="32488" y="5036"/>
                  </a:cubicBezTo>
                  <a:cubicBezTo>
                    <a:pt x="33699" y="5036"/>
                    <a:pt x="34886" y="5408"/>
                    <a:pt x="35926" y="6335"/>
                  </a:cubicBezTo>
                  <a:cubicBezTo>
                    <a:pt x="38428" y="8536"/>
                    <a:pt x="38061" y="12506"/>
                    <a:pt x="34826" y="13807"/>
                  </a:cubicBezTo>
                  <a:cubicBezTo>
                    <a:pt x="34792" y="13807"/>
                    <a:pt x="34759" y="13873"/>
                    <a:pt x="34726" y="13907"/>
                  </a:cubicBezTo>
                  <a:lnTo>
                    <a:pt x="34692" y="13907"/>
                  </a:lnTo>
                  <a:cubicBezTo>
                    <a:pt x="34681" y="13906"/>
                    <a:pt x="34670" y="13905"/>
                    <a:pt x="34659" y="13905"/>
                  </a:cubicBezTo>
                  <a:cubicBezTo>
                    <a:pt x="34227" y="13905"/>
                    <a:pt x="34269" y="14542"/>
                    <a:pt x="34692" y="14607"/>
                  </a:cubicBezTo>
                  <a:cubicBezTo>
                    <a:pt x="36827" y="14841"/>
                    <a:pt x="38828" y="15675"/>
                    <a:pt x="39662" y="17776"/>
                  </a:cubicBezTo>
                  <a:cubicBezTo>
                    <a:pt x="40730" y="20411"/>
                    <a:pt x="38562" y="22980"/>
                    <a:pt x="36427" y="24247"/>
                  </a:cubicBezTo>
                  <a:cubicBezTo>
                    <a:pt x="35098" y="25003"/>
                    <a:pt x="33708" y="25372"/>
                    <a:pt x="32346" y="25372"/>
                  </a:cubicBezTo>
                  <a:cubicBezTo>
                    <a:pt x="30221" y="25372"/>
                    <a:pt x="28166" y="24474"/>
                    <a:pt x="26520" y="22746"/>
                  </a:cubicBezTo>
                  <a:cubicBezTo>
                    <a:pt x="26487" y="22722"/>
                    <a:pt x="26451" y="22711"/>
                    <a:pt x="26415" y="22711"/>
                  </a:cubicBezTo>
                  <a:cubicBezTo>
                    <a:pt x="26304" y="22711"/>
                    <a:pt x="26202" y="22812"/>
                    <a:pt x="26253" y="22913"/>
                  </a:cubicBezTo>
                  <a:cubicBezTo>
                    <a:pt x="26186" y="22946"/>
                    <a:pt x="26119" y="23013"/>
                    <a:pt x="26086" y="23080"/>
                  </a:cubicBezTo>
                  <a:cubicBezTo>
                    <a:pt x="25052" y="25815"/>
                    <a:pt x="23284" y="27817"/>
                    <a:pt x="20249" y="28284"/>
                  </a:cubicBezTo>
                  <a:cubicBezTo>
                    <a:pt x="19897" y="28335"/>
                    <a:pt x="19542" y="28361"/>
                    <a:pt x="19189" y="28361"/>
                  </a:cubicBezTo>
                  <a:cubicBezTo>
                    <a:pt x="16564" y="28361"/>
                    <a:pt x="14036" y="26944"/>
                    <a:pt x="13477" y="24181"/>
                  </a:cubicBezTo>
                  <a:cubicBezTo>
                    <a:pt x="13753" y="23988"/>
                    <a:pt x="13595" y="23589"/>
                    <a:pt x="13325" y="23589"/>
                  </a:cubicBezTo>
                  <a:cubicBezTo>
                    <a:pt x="13268" y="23589"/>
                    <a:pt x="13207" y="23607"/>
                    <a:pt x="13143" y="23647"/>
                  </a:cubicBezTo>
                  <a:cubicBezTo>
                    <a:pt x="11267" y="24705"/>
                    <a:pt x="9062" y="26041"/>
                    <a:pt x="6864" y="26041"/>
                  </a:cubicBezTo>
                  <a:cubicBezTo>
                    <a:pt x="6014" y="26041"/>
                    <a:pt x="5165" y="25841"/>
                    <a:pt x="4337" y="25348"/>
                  </a:cubicBezTo>
                  <a:cubicBezTo>
                    <a:pt x="1" y="22813"/>
                    <a:pt x="4170" y="18510"/>
                    <a:pt x="6772" y="16675"/>
                  </a:cubicBezTo>
                  <a:lnTo>
                    <a:pt x="6806" y="16675"/>
                  </a:lnTo>
                  <a:cubicBezTo>
                    <a:pt x="7106" y="16675"/>
                    <a:pt x="7106" y="16242"/>
                    <a:pt x="6806" y="16208"/>
                  </a:cubicBezTo>
                  <a:cubicBezTo>
                    <a:pt x="2669" y="15775"/>
                    <a:pt x="1602" y="10938"/>
                    <a:pt x="4804" y="8469"/>
                  </a:cubicBezTo>
                  <a:cubicBezTo>
                    <a:pt x="5819" y="7698"/>
                    <a:pt x="6943" y="7366"/>
                    <a:pt x="8073" y="7366"/>
                  </a:cubicBezTo>
                  <a:cubicBezTo>
                    <a:pt x="9728" y="7366"/>
                    <a:pt x="11395" y="8079"/>
                    <a:pt x="12743" y="9170"/>
                  </a:cubicBezTo>
                  <a:cubicBezTo>
                    <a:pt x="12821" y="9235"/>
                    <a:pt x="12920" y="9270"/>
                    <a:pt x="13017" y="9270"/>
                  </a:cubicBezTo>
                  <a:cubicBezTo>
                    <a:pt x="13169" y="9270"/>
                    <a:pt x="13316" y="9186"/>
                    <a:pt x="13377" y="9003"/>
                  </a:cubicBezTo>
                  <a:cubicBezTo>
                    <a:pt x="14311" y="5667"/>
                    <a:pt x="15579" y="1931"/>
                    <a:pt x="19381" y="964"/>
                  </a:cubicBezTo>
                  <a:cubicBezTo>
                    <a:pt x="19955" y="813"/>
                    <a:pt x="20517" y="742"/>
                    <a:pt x="21060" y="742"/>
                  </a:cubicBezTo>
                  <a:close/>
                  <a:moveTo>
                    <a:pt x="20962" y="1"/>
                  </a:moveTo>
                  <a:cubicBezTo>
                    <a:pt x="20749" y="1"/>
                    <a:pt x="20533" y="10"/>
                    <a:pt x="20315" y="30"/>
                  </a:cubicBezTo>
                  <a:cubicBezTo>
                    <a:pt x="15779" y="464"/>
                    <a:pt x="13944" y="4467"/>
                    <a:pt x="12810" y="8303"/>
                  </a:cubicBezTo>
                  <a:cubicBezTo>
                    <a:pt x="11359" y="7304"/>
                    <a:pt x="9610" y="6693"/>
                    <a:pt x="7926" y="6693"/>
                  </a:cubicBezTo>
                  <a:cubicBezTo>
                    <a:pt x="6009" y="6693"/>
                    <a:pt x="4177" y="7485"/>
                    <a:pt x="2970" y="9403"/>
                  </a:cubicBezTo>
                  <a:cubicBezTo>
                    <a:pt x="1168" y="12272"/>
                    <a:pt x="2736" y="16242"/>
                    <a:pt x="6072" y="16642"/>
                  </a:cubicBezTo>
                  <a:cubicBezTo>
                    <a:pt x="3336" y="18210"/>
                    <a:pt x="201" y="21779"/>
                    <a:pt x="2603" y="24814"/>
                  </a:cubicBezTo>
                  <a:cubicBezTo>
                    <a:pt x="3710" y="26202"/>
                    <a:pt x="5122" y="26720"/>
                    <a:pt x="6613" y="26720"/>
                  </a:cubicBezTo>
                  <a:cubicBezTo>
                    <a:pt x="8851" y="26720"/>
                    <a:pt x="11269" y="25555"/>
                    <a:pt x="13110" y="24414"/>
                  </a:cubicBezTo>
                  <a:cubicBezTo>
                    <a:pt x="13377" y="27250"/>
                    <a:pt x="16246" y="28984"/>
                    <a:pt x="18981" y="29051"/>
                  </a:cubicBezTo>
                  <a:cubicBezTo>
                    <a:pt x="19077" y="29054"/>
                    <a:pt x="19173" y="29056"/>
                    <a:pt x="19269" y="29056"/>
                  </a:cubicBezTo>
                  <a:cubicBezTo>
                    <a:pt x="22690" y="29056"/>
                    <a:pt x="25745" y="26757"/>
                    <a:pt x="26653" y="23447"/>
                  </a:cubicBezTo>
                  <a:cubicBezTo>
                    <a:pt x="28127" y="25231"/>
                    <a:pt x="30201" y="26041"/>
                    <a:pt x="32322" y="26041"/>
                  </a:cubicBezTo>
                  <a:cubicBezTo>
                    <a:pt x="34762" y="26041"/>
                    <a:pt x="37265" y="24971"/>
                    <a:pt x="38995" y="23080"/>
                  </a:cubicBezTo>
                  <a:cubicBezTo>
                    <a:pt x="42431" y="19344"/>
                    <a:pt x="39996" y="14674"/>
                    <a:pt x="35493" y="13973"/>
                  </a:cubicBezTo>
                  <a:cubicBezTo>
                    <a:pt x="38261" y="12772"/>
                    <a:pt x="39095" y="9170"/>
                    <a:pt x="37227" y="6735"/>
                  </a:cubicBezTo>
                  <a:cubicBezTo>
                    <a:pt x="35982" y="5086"/>
                    <a:pt x="34162" y="4353"/>
                    <a:pt x="32295" y="4353"/>
                  </a:cubicBezTo>
                  <a:cubicBezTo>
                    <a:pt x="30761" y="4353"/>
                    <a:pt x="29196" y="4847"/>
                    <a:pt x="27887" y="5734"/>
                  </a:cubicBezTo>
                  <a:cubicBezTo>
                    <a:pt x="27197" y="2439"/>
                    <a:pt x="24352" y="1"/>
                    <a:pt x="20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3113550" y="1482925"/>
              <a:ext cx="297175" cy="564200"/>
            </a:xfrm>
            <a:custGeom>
              <a:avLst/>
              <a:gdLst/>
              <a:ahLst/>
              <a:cxnLst/>
              <a:rect l="l" t="t" r="r" b="b"/>
              <a:pathLst>
                <a:path w="11887" h="22568" extrusionOk="0">
                  <a:moveTo>
                    <a:pt x="2889" y="1"/>
                  </a:moveTo>
                  <a:cubicBezTo>
                    <a:pt x="2824" y="1"/>
                    <a:pt x="2753" y="35"/>
                    <a:pt x="2723" y="110"/>
                  </a:cubicBezTo>
                  <a:cubicBezTo>
                    <a:pt x="1622" y="4013"/>
                    <a:pt x="888" y="8049"/>
                    <a:pt x="54" y="12019"/>
                  </a:cubicBezTo>
                  <a:cubicBezTo>
                    <a:pt x="1" y="12287"/>
                    <a:pt x="206" y="12491"/>
                    <a:pt x="427" y="12491"/>
                  </a:cubicBezTo>
                  <a:cubicBezTo>
                    <a:pt x="481" y="12491"/>
                    <a:pt x="536" y="12479"/>
                    <a:pt x="588" y="12453"/>
                  </a:cubicBezTo>
                  <a:cubicBezTo>
                    <a:pt x="2356" y="11585"/>
                    <a:pt x="4091" y="10751"/>
                    <a:pt x="5825" y="9884"/>
                  </a:cubicBezTo>
                  <a:lnTo>
                    <a:pt x="5825" y="9884"/>
                  </a:lnTo>
                  <a:cubicBezTo>
                    <a:pt x="5825" y="14020"/>
                    <a:pt x="5592" y="18123"/>
                    <a:pt x="5058" y="22193"/>
                  </a:cubicBezTo>
                  <a:cubicBezTo>
                    <a:pt x="5017" y="22435"/>
                    <a:pt x="5209" y="22568"/>
                    <a:pt x="5404" y="22568"/>
                  </a:cubicBezTo>
                  <a:cubicBezTo>
                    <a:pt x="5531" y="22568"/>
                    <a:pt x="5659" y="22511"/>
                    <a:pt x="5725" y="22393"/>
                  </a:cubicBezTo>
                  <a:cubicBezTo>
                    <a:pt x="8827" y="17056"/>
                    <a:pt x="10895" y="11318"/>
                    <a:pt x="11829" y="5214"/>
                  </a:cubicBezTo>
                  <a:cubicBezTo>
                    <a:pt x="11886" y="5015"/>
                    <a:pt x="11749" y="4792"/>
                    <a:pt x="11522" y="4792"/>
                  </a:cubicBezTo>
                  <a:cubicBezTo>
                    <a:pt x="11483" y="4792"/>
                    <a:pt x="11440" y="4799"/>
                    <a:pt x="11396" y="4814"/>
                  </a:cubicBezTo>
                  <a:cubicBezTo>
                    <a:pt x="10462" y="5114"/>
                    <a:pt x="9528" y="5381"/>
                    <a:pt x="8594" y="5648"/>
                  </a:cubicBezTo>
                  <a:cubicBezTo>
                    <a:pt x="8078" y="5799"/>
                    <a:pt x="6567" y="6366"/>
                    <a:pt x="5897" y="6366"/>
                  </a:cubicBezTo>
                  <a:cubicBezTo>
                    <a:pt x="5831" y="6366"/>
                    <a:pt x="5773" y="6360"/>
                    <a:pt x="5725" y="6348"/>
                  </a:cubicBezTo>
                  <a:cubicBezTo>
                    <a:pt x="3957" y="5948"/>
                    <a:pt x="3890" y="1678"/>
                    <a:pt x="3824" y="377"/>
                  </a:cubicBezTo>
                  <a:cubicBezTo>
                    <a:pt x="3805" y="159"/>
                    <a:pt x="3628" y="50"/>
                    <a:pt x="3461" y="50"/>
                  </a:cubicBezTo>
                  <a:cubicBezTo>
                    <a:pt x="3321" y="50"/>
                    <a:pt x="3187" y="126"/>
                    <a:pt x="3157" y="277"/>
                  </a:cubicBezTo>
                  <a:cubicBezTo>
                    <a:pt x="3157" y="311"/>
                    <a:pt x="3157" y="344"/>
                    <a:pt x="3157" y="377"/>
                  </a:cubicBezTo>
                  <a:cubicBezTo>
                    <a:pt x="3290" y="2646"/>
                    <a:pt x="3757" y="4814"/>
                    <a:pt x="4524" y="6982"/>
                  </a:cubicBezTo>
                  <a:cubicBezTo>
                    <a:pt x="4582" y="7127"/>
                    <a:pt x="4691" y="7222"/>
                    <a:pt x="4850" y="7222"/>
                  </a:cubicBezTo>
                  <a:cubicBezTo>
                    <a:pt x="4874" y="7222"/>
                    <a:pt x="4899" y="7220"/>
                    <a:pt x="4924" y="7215"/>
                  </a:cubicBezTo>
                  <a:cubicBezTo>
                    <a:pt x="5892" y="7015"/>
                    <a:pt x="6859" y="6815"/>
                    <a:pt x="7793" y="6582"/>
                  </a:cubicBezTo>
                  <a:cubicBezTo>
                    <a:pt x="8041" y="6520"/>
                    <a:pt x="10130" y="5767"/>
                    <a:pt x="10587" y="5767"/>
                  </a:cubicBezTo>
                  <a:cubicBezTo>
                    <a:pt x="10622" y="5767"/>
                    <a:pt x="10648" y="5772"/>
                    <a:pt x="10662" y="5781"/>
                  </a:cubicBezTo>
                  <a:cubicBezTo>
                    <a:pt x="11529" y="6281"/>
                    <a:pt x="10228" y="9684"/>
                    <a:pt x="9928" y="10651"/>
                  </a:cubicBezTo>
                  <a:cubicBezTo>
                    <a:pt x="8994" y="14054"/>
                    <a:pt x="7660" y="17289"/>
                    <a:pt x="5992" y="20392"/>
                  </a:cubicBezTo>
                  <a:lnTo>
                    <a:pt x="5992" y="20392"/>
                  </a:lnTo>
                  <a:cubicBezTo>
                    <a:pt x="6392" y="16689"/>
                    <a:pt x="6592" y="13020"/>
                    <a:pt x="6592" y="9284"/>
                  </a:cubicBezTo>
                  <a:cubicBezTo>
                    <a:pt x="6592" y="9081"/>
                    <a:pt x="6401" y="8936"/>
                    <a:pt x="6206" y="8936"/>
                  </a:cubicBezTo>
                  <a:cubicBezTo>
                    <a:pt x="6144" y="8936"/>
                    <a:pt x="6082" y="8951"/>
                    <a:pt x="6025" y="8983"/>
                  </a:cubicBezTo>
                  <a:cubicBezTo>
                    <a:pt x="4324" y="9817"/>
                    <a:pt x="2623" y="10618"/>
                    <a:pt x="922" y="11452"/>
                  </a:cubicBezTo>
                  <a:cubicBezTo>
                    <a:pt x="1689" y="7749"/>
                    <a:pt x="2523" y="4013"/>
                    <a:pt x="3023" y="244"/>
                  </a:cubicBezTo>
                  <a:cubicBezTo>
                    <a:pt x="3023" y="210"/>
                    <a:pt x="3023" y="177"/>
                    <a:pt x="3023" y="144"/>
                  </a:cubicBezTo>
                  <a:cubicBezTo>
                    <a:pt x="3041" y="52"/>
                    <a:pt x="2969" y="1"/>
                    <a:pt x="288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3136575" y="1489000"/>
              <a:ext cx="265225" cy="503725"/>
            </a:xfrm>
            <a:custGeom>
              <a:avLst/>
              <a:gdLst/>
              <a:ahLst/>
              <a:cxnLst/>
              <a:rect l="l" t="t" r="r" b="b"/>
              <a:pathLst>
                <a:path w="10609" h="20149" extrusionOk="0">
                  <a:moveTo>
                    <a:pt x="2102" y="1"/>
                  </a:moveTo>
                  <a:cubicBezTo>
                    <a:pt x="1602" y="3770"/>
                    <a:pt x="768" y="7506"/>
                    <a:pt x="1" y="11209"/>
                  </a:cubicBezTo>
                  <a:cubicBezTo>
                    <a:pt x="1702" y="10375"/>
                    <a:pt x="3403" y="9574"/>
                    <a:pt x="5104" y="8740"/>
                  </a:cubicBezTo>
                  <a:cubicBezTo>
                    <a:pt x="5161" y="8708"/>
                    <a:pt x="5223" y="8693"/>
                    <a:pt x="5285" y="8693"/>
                  </a:cubicBezTo>
                  <a:cubicBezTo>
                    <a:pt x="5480" y="8693"/>
                    <a:pt x="5671" y="8838"/>
                    <a:pt x="5671" y="9041"/>
                  </a:cubicBezTo>
                  <a:cubicBezTo>
                    <a:pt x="5671" y="12777"/>
                    <a:pt x="5471" y="16446"/>
                    <a:pt x="5071" y="20149"/>
                  </a:cubicBezTo>
                  <a:lnTo>
                    <a:pt x="5071" y="20149"/>
                  </a:lnTo>
                  <a:cubicBezTo>
                    <a:pt x="6739" y="17046"/>
                    <a:pt x="8073" y="13811"/>
                    <a:pt x="9007" y="10408"/>
                  </a:cubicBezTo>
                  <a:cubicBezTo>
                    <a:pt x="9307" y="9441"/>
                    <a:pt x="10608" y="6038"/>
                    <a:pt x="9741" y="5538"/>
                  </a:cubicBezTo>
                  <a:cubicBezTo>
                    <a:pt x="9727" y="5529"/>
                    <a:pt x="9701" y="5524"/>
                    <a:pt x="9666" y="5524"/>
                  </a:cubicBezTo>
                  <a:cubicBezTo>
                    <a:pt x="9209" y="5524"/>
                    <a:pt x="7120" y="6277"/>
                    <a:pt x="6872" y="6339"/>
                  </a:cubicBezTo>
                  <a:cubicBezTo>
                    <a:pt x="5938" y="6572"/>
                    <a:pt x="4971" y="6772"/>
                    <a:pt x="4003" y="6972"/>
                  </a:cubicBezTo>
                  <a:cubicBezTo>
                    <a:pt x="3978" y="6977"/>
                    <a:pt x="3952" y="6979"/>
                    <a:pt x="3928" y="6979"/>
                  </a:cubicBezTo>
                  <a:cubicBezTo>
                    <a:pt x="3762" y="6979"/>
                    <a:pt x="3632" y="6884"/>
                    <a:pt x="3603" y="6739"/>
                  </a:cubicBezTo>
                  <a:cubicBezTo>
                    <a:pt x="2836" y="4571"/>
                    <a:pt x="2369" y="2403"/>
                    <a:pt x="2202" y="134"/>
                  </a:cubicBezTo>
                  <a:cubicBezTo>
                    <a:pt x="2202" y="101"/>
                    <a:pt x="2202" y="68"/>
                    <a:pt x="2236" y="34"/>
                  </a:cubicBezTo>
                  <a:lnTo>
                    <a:pt x="2102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2770475" y="1491100"/>
              <a:ext cx="230200" cy="403775"/>
            </a:xfrm>
            <a:custGeom>
              <a:avLst/>
              <a:gdLst/>
              <a:ahLst/>
              <a:cxnLst/>
              <a:rect l="l" t="t" r="r" b="b"/>
              <a:pathLst>
                <a:path w="9208" h="16151" extrusionOk="0">
                  <a:moveTo>
                    <a:pt x="6532" y="1"/>
                  </a:moveTo>
                  <a:cubicBezTo>
                    <a:pt x="6499" y="1"/>
                    <a:pt x="6465" y="15"/>
                    <a:pt x="6439" y="50"/>
                  </a:cubicBezTo>
                  <a:cubicBezTo>
                    <a:pt x="4204" y="2585"/>
                    <a:pt x="2136" y="5321"/>
                    <a:pt x="168" y="8123"/>
                  </a:cubicBezTo>
                  <a:cubicBezTo>
                    <a:pt x="1" y="8323"/>
                    <a:pt x="201" y="8556"/>
                    <a:pt x="434" y="8590"/>
                  </a:cubicBezTo>
                  <a:cubicBezTo>
                    <a:pt x="1369" y="8704"/>
                    <a:pt x="2304" y="8755"/>
                    <a:pt x="3238" y="8755"/>
                  </a:cubicBezTo>
                  <a:cubicBezTo>
                    <a:pt x="3671" y="8755"/>
                    <a:pt x="4104" y="8744"/>
                    <a:pt x="4537" y="8723"/>
                  </a:cubicBezTo>
                  <a:lnTo>
                    <a:pt x="4537" y="8723"/>
                  </a:lnTo>
                  <a:cubicBezTo>
                    <a:pt x="3136" y="10991"/>
                    <a:pt x="1869" y="13360"/>
                    <a:pt x="568" y="15728"/>
                  </a:cubicBezTo>
                  <a:cubicBezTo>
                    <a:pt x="446" y="15948"/>
                    <a:pt x="610" y="16151"/>
                    <a:pt x="812" y="16151"/>
                  </a:cubicBezTo>
                  <a:cubicBezTo>
                    <a:pt x="886" y="16151"/>
                    <a:pt x="964" y="16124"/>
                    <a:pt x="1035" y="16062"/>
                  </a:cubicBezTo>
                  <a:cubicBezTo>
                    <a:pt x="3970" y="13460"/>
                    <a:pt x="6672" y="10624"/>
                    <a:pt x="9107" y="7556"/>
                  </a:cubicBezTo>
                  <a:cubicBezTo>
                    <a:pt x="9207" y="7422"/>
                    <a:pt x="9174" y="7255"/>
                    <a:pt x="9074" y="7122"/>
                  </a:cubicBezTo>
                  <a:cubicBezTo>
                    <a:pt x="9141" y="7089"/>
                    <a:pt x="9141" y="6989"/>
                    <a:pt x="9041" y="6955"/>
                  </a:cubicBezTo>
                  <a:cubicBezTo>
                    <a:pt x="7540" y="6522"/>
                    <a:pt x="5772" y="6421"/>
                    <a:pt x="4204" y="6355"/>
                  </a:cubicBezTo>
                  <a:cubicBezTo>
                    <a:pt x="5605" y="4820"/>
                    <a:pt x="6572" y="2819"/>
                    <a:pt x="7039" y="784"/>
                  </a:cubicBezTo>
                  <a:cubicBezTo>
                    <a:pt x="7061" y="606"/>
                    <a:pt x="6921" y="502"/>
                    <a:pt x="6785" y="502"/>
                  </a:cubicBezTo>
                  <a:cubicBezTo>
                    <a:pt x="6717" y="502"/>
                    <a:pt x="6650" y="528"/>
                    <a:pt x="6606" y="584"/>
                  </a:cubicBezTo>
                  <a:cubicBezTo>
                    <a:pt x="6606" y="617"/>
                    <a:pt x="6606" y="651"/>
                    <a:pt x="6572" y="651"/>
                  </a:cubicBezTo>
                  <a:cubicBezTo>
                    <a:pt x="6038" y="2786"/>
                    <a:pt x="5071" y="4553"/>
                    <a:pt x="3804" y="6321"/>
                  </a:cubicBezTo>
                  <a:lnTo>
                    <a:pt x="3670" y="6321"/>
                  </a:lnTo>
                  <a:cubicBezTo>
                    <a:pt x="3660" y="6320"/>
                    <a:pt x="3650" y="6320"/>
                    <a:pt x="3641" y="6320"/>
                  </a:cubicBezTo>
                  <a:cubicBezTo>
                    <a:pt x="3337" y="6320"/>
                    <a:pt x="3347" y="6823"/>
                    <a:pt x="3670" y="6855"/>
                  </a:cubicBezTo>
                  <a:cubicBezTo>
                    <a:pt x="5030" y="6997"/>
                    <a:pt x="6486" y="7211"/>
                    <a:pt x="7895" y="7211"/>
                  </a:cubicBezTo>
                  <a:cubicBezTo>
                    <a:pt x="8145" y="7211"/>
                    <a:pt x="8394" y="7204"/>
                    <a:pt x="8640" y="7189"/>
                  </a:cubicBezTo>
                  <a:lnTo>
                    <a:pt x="8640" y="7189"/>
                  </a:lnTo>
                  <a:cubicBezTo>
                    <a:pt x="6572" y="9757"/>
                    <a:pt x="4371" y="12159"/>
                    <a:pt x="1969" y="14394"/>
                  </a:cubicBezTo>
                  <a:cubicBezTo>
                    <a:pt x="3070" y="12426"/>
                    <a:pt x="4170" y="10391"/>
                    <a:pt x="5071" y="8323"/>
                  </a:cubicBezTo>
                  <a:cubicBezTo>
                    <a:pt x="5116" y="8210"/>
                    <a:pt x="5039" y="8128"/>
                    <a:pt x="4954" y="8128"/>
                  </a:cubicBezTo>
                  <a:cubicBezTo>
                    <a:pt x="4913" y="8128"/>
                    <a:pt x="4870" y="8146"/>
                    <a:pt x="4838" y="8189"/>
                  </a:cubicBezTo>
                  <a:cubicBezTo>
                    <a:pt x="4804" y="8123"/>
                    <a:pt x="4704" y="8089"/>
                    <a:pt x="4604" y="8089"/>
                  </a:cubicBezTo>
                  <a:cubicBezTo>
                    <a:pt x="4167" y="8113"/>
                    <a:pt x="3734" y="8124"/>
                    <a:pt x="3304" y="8124"/>
                  </a:cubicBezTo>
                  <a:cubicBezTo>
                    <a:pt x="2519" y="8124"/>
                    <a:pt x="1744" y="8087"/>
                    <a:pt x="968" y="8023"/>
                  </a:cubicBezTo>
                  <a:cubicBezTo>
                    <a:pt x="2769" y="5454"/>
                    <a:pt x="4604" y="2986"/>
                    <a:pt x="6439" y="451"/>
                  </a:cubicBezTo>
                  <a:cubicBezTo>
                    <a:pt x="6505" y="384"/>
                    <a:pt x="6572" y="284"/>
                    <a:pt x="6639" y="184"/>
                  </a:cubicBezTo>
                  <a:cubicBezTo>
                    <a:pt x="6712" y="110"/>
                    <a:pt x="6624" y="1"/>
                    <a:pt x="65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2794675" y="1502350"/>
              <a:ext cx="191825" cy="348600"/>
            </a:xfrm>
            <a:custGeom>
              <a:avLst/>
              <a:gdLst/>
              <a:ahLst/>
              <a:cxnLst/>
              <a:rect l="l" t="t" r="r" b="b"/>
              <a:pathLst>
                <a:path w="7673" h="13944" extrusionOk="0">
                  <a:moveTo>
                    <a:pt x="5471" y="1"/>
                  </a:moveTo>
                  <a:cubicBezTo>
                    <a:pt x="3636" y="2536"/>
                    <a:pt x="1801" y="5004"/>
                    <a:pt x="0" y="7573"/>
                  </a:cubicBezTo>
                  <a:cubicBezTo>
                    <a:pt x="797" y="7637"/>
                    <a:pt x="1566" y="7674"/>
                    <a:pt x="2344" y="7674"/>
                  </a:cubicBezTo>
                  <a:cubicBezTo>
                    <a:pt x="2770" y="7674"/>
                    <a:pt x="3199" y="7663"/>
                    <a:pt x="3636" y="7639"/>
                  </a:cubicBezTo>
                  <a:cubicBezTo>
                    <a:pt x="3736" y="7639"/>
                    <a:pt x="3836" y="7673"/>
                    <a:pt x="3870" y="7739"/>
                  </a:cubicBezTo>
                  <a:cubicBezTo>
                    <a:pt x="3902" y="7696"/>
                    <a:pt x="3945" y="7678"/>
                    <a:pt x="3986" y="7678"/>
                  </a:cubicBezTo>
                  <a:cubicBezTo>
                    <a:pt x="4071" y="7678"/>
                    <a:pt x="4148" y="7760"/>
                    <a:pt x="4103" y="7873"/>
                  </a:cubicBezTo>
                  <a:cubicBezTo>
                    <a:pt x="3202" y="9941"/>
                    <a:pt x="2102" y="11976"/>
                    <a:pt x="1001" y="13944"/>
                  </a:cubicBezTo>
                  <a:cubicBezTo>
                    <a:pt x="3403" y="11709"/>
                    <a:pt x="5604" y="9307"/>
                    <a:pt x="7672" y="6739"/>
                  </a:cubicBezTo>
                  <a:lnTo>
                    <a:pt x="7672" y="6739"/>
                  </a:lnTo>
                  <a:cubicBezTo>
                    <a:pt x="7426" y="6754"/>
                    <a:pt x="7177" y="6761"/>
                    <a:pt x="6927" y="6761"/>
                  </a:cubicBezTo>
                  <a:cubicBezTo>
                    <a:pt x="5518" y="6761"/>
                    <a:pt x="4062" y="6547"/>
                    <a:pt x="2702" y="6405"/>
                  </a:cubicBezTo>
                  <a:cubicBezTo>
                    <a:pt x="2379" y="6373"/>
                    <a:pt x="2369" y="5870"/>
                    <a:pt x="2673" y="5870"/>
                  </a:cubicBezTo>
                  <a:cubicBezTo>
                    <a:pt x="2682" y="5870"/>
                    <a:pt x="2692" y="5870"/>
                    <a:pt x="2702" y="5871"/>
                  </a:cubicBezTo>
                  <a:lnTo>
                    <a:pt x="2836" y="5871"/>
                  </a:lnTo>
                  <a:cubicBezTo>
                    <a:pt x="4103" y="4103"/>
                    <a:pt x="5070" y="2336"/>
                    <a:pt x="5604" y="201"/>
                  </a:cubicBezTo>
                  <a:cubicBezTo>
                    <a:pt x="5638" y="201"/>
                    <a:pt x="5638" y="167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3522225" y="1450200"/>
              <a:ext cx="197300" cy="387050"/>
            </a:xfrm>
            <a:custGeom>
              <a:avLst/>
              <a:gdLst/>
              <a:ahLst/>
              <a:cxnLst/>
              <a:rect l="l" t="t" r="r" b="b"/>
              <a:pathLst>
                <a:path w="7892" h="15482" extrusionOk="0">
                  <a:moveTo>
                    <a:pt x="133" y="0"/>
                  </a:moveTo>
                  <a:cubicBezTo>
                    <a:pt x="66" y="0"/>
                    <a:pt x="0" y="44"/>
                    <a:pt x="19" y="118"/>
                  </a:cubicBezTo>
                  <a:cubicBezTo>
                    <a:pt x="252" y="3521"/>
                    <a:pt x="786" y="6890"/>
                    <a:pt x="1387" y="10259"/>
                  </a:cubicBezTo>
                  <a:cubicBezTo>
                    <a:pt x="1406" y="10415"/>
                    <a:pt x="1529" y="10480"/>
                    <a:pt x="1660" y="10480"/>
                  </a:cubicBezTo>
                  <a:cubicBezTo>
                    <a:pt x="1754" y="10480"/>
                    <a:pt x="1851" y="10448"/>
                    <a:pt x="1920" y="10392"/>
                  </a:cubicBezTo>
                  <a:cubicBezTo>
                    <a:pt x="2988" y="9525"/>
                    <a:pt x="3955" y="8591"/>
                    <a:pt x="4889" y="7557"/>
                  </a:cubicBezTo>
                  <a:cubicBezTo>
                    <a:pt x="5523" y="10159"/>
                    <a:pt x="6357" y="12694"/>
                    <a:pt x="7124" y="15263"/>
                  </a:cubicBezTo>
                  <a:cubicBezTo>
                    <a:pt x="7169" y="15413"/>
                    <a:pt x="7282" y="15482"/>
                    <a:pt x="7395" y="15482"/>
                  </a:cubicBezTo>
                  <a:cubicBezTo>
                    <a:pt x="7534" y="15482"/>
                    <a:pt x="7673" y="15379"/>
                    <a:pt x="7691" y="15196"/>
                  </a:cubicBezTo>
                  <a:cubicBezTo>
                    <a:pt x="7891" y="11260"/>
                    <a:pt x="7758" y="7357"/>
                    <a:pt x="7224" y="3454"/>
                  </a:cubicBezTo>
                  <a:cubicBezTo>
                    <a:pt x="7191" y="3287"/>
                    <a:pt x="7057" y="3187"/>
                    <a:pt x="6924" y="3187"/>
                  </a:cubicBezTo>
                  <a:cubicBezTo>
                    <a:pt x="6924" y="3136"/>
                    <a:pt x="6885" y="3065"/>
                    <a:pt x="6821" y="3065"/>
                  </a:cubicBezTo>
                  <a:cubicBezTo>
                    <a:pt x="6802" y="3065"/>
                    <a:pt x="6780" y="3072"/>
                    <a:pt x="6757" y="3087"/>
                  </a:cubicBezTo>
                  <a:cubicBezTo>
                    <a:pt x="5389" y="3854"/>
                    <a:pt x="4122" y="5055"/>
                    <a:pt x="2954" y="6156"/>
                  </a:cubicBezTo>
                  <a:cubicBezTo>
                    <a:pt x="2854" y="4055"/>
                    <a:pt x="2087" y="1986"/>
                    <a:pt x="953" y="219"/>
                  </a:cubicBezTo>
                  <a:cubicBezTo>
                    <a:pt x="908" y="139"/>
                    <a:pt x="839" y="106"/>
                    <a:pt x="770" y="106"/>
                  </a:cubicBezTo>
                  <a:cubicBezTo>
                    <a:pt x="635" y="106"/>
                    <a:pt x="497" y="231"/>
                    <a:pt x="519" y="385"/>
                  </a:cubicBezTo>
                  <a:cubicBezTo>
                    <a:pt x="519" y="419"/>
                    <a:pt x="553" y="419"/>
                    <a:pt x="553" y="452"/>
                  </a:cubicBezTo>
                  <a:cubicBezTo>
                    <a:pt x="1687" y="2320"/>
                    <a:pt x="2287" y="4255"/>
                    <a:pt x="2654" y="6390"/>
                  </a:cubicBezTo>
                  <a:cubicBezTo>
                    <a:pt x="2621" y="6423"/>
                    <a:pt x="2587" y="6456"/>
                    <a:pt x="2554" y="6490"/>
                  </a:cubicBezTo>
                  <a:cubicBezTo>
                    <a:pt x="2347" y="6671"/>
                    <a:pt x="2541" y="6931"/>
                    <a:pt x="2763" y="6931"/>
                  </a:cubicBezTo>
                  <a:cubicBezTo>
                    <a:pt x="2827" y="6931"/>
                    <a:pt x="2894" y="6909"/>
                    <a:pt x="2954" y="6857"/>
                  </a:cubicBezTo>
                  <a:cubicBezTo>
                    <a:pt x="4189" y="5856"/>
                    <a:pt x="5590" y="4788"/>
                    <a:pt x="6657" y="3554"/>
                  </a:cubicBezTo>
                  <a:cubicBezTo>
                    <a:pt x="7057" y="6823"/>
                    <a:pt x="7224" y="10092"/>
                    <a:pt x="7157" y="13361"/>
                  </a:cubicBezTo>
                  <a:cubicBezTo>
                    <a:pt x="6490" y="11160"/>
                    <a:pt x="5823" y="8991"/>
                    <a:pt x="4956" y="6890"/>
                  </a:cubicBezTo>
                  <a:cubicBezTo>
                    <a:pt x="4942" y="6823"/>
                    <a:pt x="4896" y="6793"/>
                    <a:pt x="4848" y="6793"/>
                  </a:cubicBezTo>
                  <a:cubicBezTo>
                    <a:pt x="4777" y="6793"/>
                    <a:pt x="4702" y="6857"/>
                    <a:pt x="4722" y="6957"/>
                  </a:cubicBezTo>
                  <a:cubicBezTo>
                    <a:pt x="4656" y="6957"/>
                    <a:pt x="4556" y="6957"/>
                    <a:pt x="4489" y="7057"/>
                  </a:cubicBezTo>
                  <a:cubicBezTo>
                    <a:pt x="3688" y="7991"/>
                    <a:pt x="2821" y="8825"/>
                    <a:pt x="1887" y="9592"/>
                  </a:cubicBezTo>
                  <a:cubicBezTo>
                    <a:pt x="1320" y="6556"/>
                    <a:pt x="820" y="3488"/>
                    <a:pt x="319" y="419"/>
                  </a:cubicBezTo>
                  <a:cubicBezTo>
                    <a:pt x="286" y="319"/>
                    <a:pt x="252" y="185"/>
                    <a:pt x="252" y="85"/>
                  </a:cubicBezTo>
                  <a:cubicBezTo>
                    <a:pt x="238" y="27"/>
                    <a:pt x="185" y="0"/>
                    <a:pt x="1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3530200" y="1459825"/>
              <a:ext cx="172650" cy="324425"/>
            </a:xfrm>
            <a:custGeom>
              <a:avLst/>
              <a:gdLst/>
              <a:ahLst/>
              <a:cxnLst/>
              <a:rect l="l" t="t" r="r" b="b"/>
              <a:pathLst>
                <a:path w="6906" h="12977" extrusionOk="0">
                  <a:moveTo>
                    <a:pt x="200" y="0"/>
                  </a:moveTo>
                  <a:lnTo>
                    <a:pt x="0" y="34"/>
                  </a:lnTo>
                  <a:cubicBezTo>
                    <a:pt x="501" y="3103"/>
                    <a:pt x="1001" y="6171"/>
                    <a:pt x="1568" y="9207"/>
                  </a:cubicBezTo>
                  <a:cubicBezTo>
                    <a:pt x="2502" y="8440"/>
                    <a:pt x="3369" y="7606"/>
                    <a:pt x="4170" y="6672"/>
                  </a:cubicBezTo>
                  <a:cubicBezTo>
                    <a:pt x="4237" y="6572"/>
                    <a:pt x="4337" y="6572"/>
                    <a:pt x="4403" y="6572"/>
                  </a:cubicBezTo>
                  <a:cubicBezTo>
                    <a:pt x="4383" y="6472"/>
                    <a:pt x="4458" y="6408"/>
                    <a:pt x="4529" y="6408"/>
                  </a:cubicBezTo>
                  <a:cubicBezTo>
                    <a:pt x="4577" y="6408"/>
                    <a:pt x="4623" y="6438"/>
                    <a:pt x="4637" y="6505"/>
                  </a:cubicBezTo>
                  <a:cubicBezTo>
                    <a:pt x="5504" y="8606"/>
                    <a:pt x="6171" y="10775"/>
                    <a:pt x="6838" y="12976"/>
                  </a:cubicBezTo>
                  <a:cubicBezTo>
                    <a:pt x="6905" y="9707"/>
                    <a:pt x="6738" y="6438"/>
                    <a:pt x="6338" y="3169"/>
                  </a:cubicBezTo>
                  <a:cubicBezTo>
                    <a:pt x="5271" y="4403"/>
                    <a:pt x="3870" y="5471"/>
                    <a:pt x="2635" y="6472"/>
                  </a:cubicBezTo>
                  <a:cubicBezTo>
                    <a:pt x="2575" y="6524"/>
                    <a:pt x="2508" y="6546"/>
                    <a:pt x="2444" y="6546"/>
                  </a:cubicBezTo>
                  <a:cubicBezTo>
                    <a:pt x="2222" y="6546"/>
                    <a:pt x="2028" y="6286"/>
                    <a:pt x="2235" y="6105"/>
                  </a:cubicBezTo>
                  <a:cubicBezTo>
                    <a:pt x="2268" y="6071"/>
                    <a:pt x="2302" y="6038"/>
                    <a:pt x="2335" y="6005"/>
                  </a:cubicBezTo>
                  <a:cubicBezTo>
                    <a:pt x="1968" y="3870"/>
                    <a:pt x="1368" y="1935"/>
                    <a:pt x="234" y="67"/>
                  </a:cubicBezTo>
                  <a:cubicBezTo>
                    <a:pt x="200" y="34"/>
                    <a:pt x="200" y="34"/>
                    <a:pt x="20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2773825" y="1222975"/>
              <a:ext cx="120950" cy="128875"/>
            </a:xfrm>
            <a:custGeom>
              <a:avLst/>
              <a:gdLst/>
              <a:ahLst/>
              <a:cxnLst/>
              <a:rect l="l" t="t" r="r" b="b"/>
              <a:pathLst>
                <a:path w="4838" h="5155" extrusionOk="0">
                  <a:moveTo>
                    <a:pt x="4036" y="1"/>
                  </a:moveTo>
                  <a:cubicBezTo>
                    <a:pt x="1701" y="1"/>
                    <a:pt x="0" y="3203"/>
                    <a:pt x="1501" y="5038"/>
                  </a:cubicBezTo>
                  <a:cubicBezTo>
                    <a:pt x="1575" y="5120"/>
                    <a:pt x="1665" y="5155"/>
                    <a:pt x="1757" y="5155"/>
                  </a:cubicBezTo>
                  <a:cubicBezTo>
                    <a:pt x="1998" y="5155"/>
                    <a:pt x="2241" y="4913"/>
                    <a:pt x="2168" y="4671"/>
                  </a:cubicBezTo>
                  <a:cubicBezTo>
                    <a:pt x="1701" y="3003"/>
                    <a:pt x="2469" y="1535"/>
                    <a:pt x="4170" y="1135"/>
                  </a:cubicBezTo>
                  <a:cubicBezTo>
                    <a:pt x="4837" y="1002"/>
                    <a:pt x="4670" y="1"/>
                    <a:pt x="4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32556-6FA6-B298-FD01-B0FD78951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57" b="33782"/>
          <a:stretch/>
        </p:blipFill>
        <p:spPr>
          <a:xfrm>
            <a:off x="329815" y="-116572"/>
            <a:ext cx="8249479" cy="27851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4EDF0B-9568-9744-5754-4ED7DD780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237" y="1582396"/>
            <a:ext cx="5967019" cy="3502381"/>
          </a:xfrm>
          <a:prstGeom prst="rect">
            <a:avLst/>
          </a:prstGeom>
        </p:spPr>
      </p:pic>
      <p:grpSp>
        <p:nvGrpSpPr>
          <p:cNvPr id="23" name="Google Shape;1546;p36">
            <a:extLst>
              <a:ext uri="{FF2B5EF4-FFF2-40B4-BE49-F238E27FC236}">
                <a16:creationId xmlns:a16="http://schemas.microsoft.com/office/drawing/2014/main" id="{F87D1B2B-5AF5-7A66-89B2-ABCFABA23143}"/>
              </a:ext>
            </a:extLst>
          </p:cNvPr>
          <p:cNvGrpSpPr/>
          <p:nvPr/>
        </p:nvGrpSpPr>
        <p:grpSpPr>
          <a:xfrm>
            <a:off x="569549" y="3427561"/>
            <a:ext cx="763410" cy="711052"/>
            <a:chOff x="7666635" y="365579"/>
            <a:chExt cx="763410" cy="711052"/>
          </a:xfrm>
        </p:grpSpPr>
        <p:grpSp>
          <p:nvGrpSpPr>
            <p:cNvPr id="24" name="Google Shape;1547;p36">
              <a:extLst>
                <a:ext uri="{FF2B5EF4-FFF2-40B4-BE49-F238E27FC236}">
                  <a16:creationId xmlns:a16="http://schemas.microsoft.com/office/drawing/2014/main" id="{DEA8AD94-B9AD-36BD-97DD-77E384669F97}"/>
                </a:ext>
              </a:extLst>
            </p:cNvPr>
            <p:cNvGrpSpPr/>
            <p:nvPr/>
          </p:nvGrpSpPr>
          <p:grpSpPr>
            <a:xfrm flipH="1">
              <a:off x="7666635" y="636831"/>
              <a:ext cx="441000" cy="439800"/>
              <a:chOff x="814151" y="3357956"/>
              <a:chExt cx="441000" cy="439800"/>
            </a:xfrm>
          </p:grpSpPr>
          <p:sp>
            <p:nvSpPr>
              <p:cNvPr id="29" name="Google Shape;1548;p36">
                <a:extLst>
                  <a:ext uri="{FF2B5EF4-FFF2-40B4-BE49-F238E27FC236}">
                    <a16:creationId xmlns:a16="http://schemas.microsoft.com/office/drawing/2014/main" id="{6B9D7DBC-1C8B-3561-FEA1-A8705B1E232F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49;p36">
                <a:extLst>
                  <a:ext uri="{FF2B5EF4-FFF2-40B4-BE49-F238E27FC236}">
                    <a16:creationId xmlns:a16="http://schemas.microsoft.com/office/drawing/2014/main" id="{9DE441ED-1902-5328-C06E-F3DBF41D9EAB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50;p36">
                <a:extLst>
                  <a:ext uri="{FF2B5EF4-FFF2-40B4-BE49-F238E27FC236}">
                    <a16:creationId xmlns:a16="http://schemas.microsoft.com/office/drawing/2014/main" id="{7BE52CA6-818B-3348-88B5-2C37949A4389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1551;p36">
              <a:extLst>
                <a:ext uri="{FF2B5EF4-FFF2-40B4-BE49-F238E27FC236}">
                  <a16:creationId xmlns:a16="http://schemas.microsoft.com/office/drawing/2014/main" id="{57F4D2B3-3F2A-3C88-FBDB-77930580AED0}"/>
                </a:ext>
              </a:extLst>
            </p:cNvPr>
            <p:cNvGrpSpPr/>
            <p:nvPr/>
          </p:nvGrpSpPr>
          <p:grpSpPr>
            <a:xfrm>
              <a:off x="8107498" y="365579"/>
              <a:ext cx="322547" cy="321714"/>
              <a:chOff x="814151" y="3357956"/>
              <a:chExt cx="441000" cy="439800"/>
            </a:xfrm>
          </p:grpSpPr>
          <p:sp>
            <p:nvSpPr>
              <p:cNvPr id="26" name="Google Shape;1552;p36">
                <a:extLst>
                  <a:ext uri="{FF2B5EF4-FFF2-40B4-BE49-F238E27FC236}">
                    <a16:creationId xmlns:a16="http://schemas.microsoft.com/office/drawing/2014/main" id="{19798B54-0431-491C-DDE3-3FCA5C100ED5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553;p36">
                <a:extLst>
                  <a:ext uri="{FF2B5EF4-FFF2-40B4-BE49-F238E27FC236}">
                    <a16:creationId xmlns:a16="http://schemas.microsoft.com/office/drawing/2014/main" id="{19940446-06AE-EE28-C618-4B8CE5E5FFAC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54;p36">
                <a:extLst>
                  <a:ext uri="{FF2B5EF4-FFF2-40B4-BE49-F238E27FC236}">
                    <a16:creationId xmlns:a16="http://schemas.microsoft.com/office/drawing/2014/main" id="{8A9B7A24-30F8-E4A1-2350-504F0BC48292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ACD768A-77C5-0C42-EF64-C9124670B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89" y="2114025"/>
            <a:ext cx="1201024" cy="21090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423A45C-E380-FB08-0135-63573655B2FF}"/>
              </a:ext>
            </a:extLst>
          </p:cNvPr>
          <p:cNvGrpSpPr/>
          <p:nvPr/>
        </p:nvGrpSpPr>
        <p:grpSpPr>
          <a:xfrm>
            <a:off x="1592422" y="633019"/>
            <a:ext cx="5656103" cy="1324837"/>
            <a:chOff x="1335247" y="671119"/>
            <a:chExt cx="6399402" cy="13248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A3B369-5724-05B8-9461-5C2B183E3AB8}"/>
                </a:ext>
              </a:extLst>
            </p:cNvPr>
            <p:cNvSpPr txBox="1"/>
            <p:nvPr/>
          </p:nvSpPr>
          <p:spPr>
            <a:xfrm>
              <a:off x="1409350" y="671119"/>
              <a:ext cx="6325299" cy="132343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VN-Ziclets" panose="02000603000000000000" pitchFamily="2" charset="0"/>
                </a:rPr>
                <a:t>THỰC HÀNH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34343C-D8C2-C609-0323-A0DDF3BB27FA}"/>
                </a:ext>
              </a:extLst>
            </p:cNvPr>
            <p:cNvSpPr txBox="1"/>
            <p:nvPr/>
          </p:nvSpPr>
          <p:spPr>
            <a:xfrm>
              <a:off x="1335247" y="672517"/>
              <a:ext cx="6325299" cy="132343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SVN-Ziclets" panose="02000603000000000000" pitchFamily="2" charset="0"/>
                </a:rPr>
                <a:t>THỰC HÀNH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3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557994" y="276838"/>
            <a:ext cx="7171509" cy="794316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0411" y="38036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1</a:t>
            </a:r>
          </a:p>
        </p:txBody>
      </p: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14A3E087-D561-1C1D-4878-6C56B8D1E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55596"/>
              </p:ext>
            </p:extLst>
          </p:nvPr>
        </p:nvGraphicFramePr>
        <p:xfrm>
          <a:off x="864971" y="1403450"/>
          <a:ext cx="7495258" cy="3082326"/>
        </p:xfrm>
        <a:graphic>
          <a:graphicData uri="http://schemas.openxmlformats.org/drawingml/2006/table">
            <a:tbl>
              <a:tblPr firstRow="1" bandRow="1"/>
              <a:tblGrid>
                <a:gridCol w="1996726">
                  <a:extLst>
                    <a:ext uri="{9D8B030D-6E8A-4147-A177-3AD203B41FA5}">
                      <a16:colId xmlns:a16="http://schemas.microsoft.com/office/drawing/2014/main" val="3704991150"/>
                    </a:ext>
                  </a:extLst>
                </a:gridCol>
                <a:gridCol w="1346447">
                  <a:extLst>
                    <a:ext uri="{9D8B030D-6E8A-4147-A177-3AD203B41FA5}">
                      <a16:colId xmlns:a16="http://schemas.microsoft.com/office/drawing/2014/main" val="992244595"/>
                    </a:ext>
                  </a:extLst>
                </a:gridCol>
                <a:gridCol w="1389199">
                  <a:extLst>
                    <a:ext uri="{9D8B030D-6E8A-4147-A177-3AD203B41FA5}">
                      <a16:colId xmlns:a16="http://schemas.microsoft.com/office/drawing/2014/main" val="1649807567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2727882871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43716883"/>
                    </a:ext>
                  </a:extLst>
                </a:gridCol>
              </a:tblGrid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s (km)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10,35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108,5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81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47382"/>
                  </a:ext>
                </a:extLst>
              </a:tr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V (km/</a:t>
                      </a:r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giờ</a:t>
                      </a:r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4,6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62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36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75205"/>
                  </a:ext>
                </a:extLst>
              </a:tr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t (</a:t>
                      </a:r>
                      <a:r>
                        <a:rPr lang="en-US" sz="3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giờ</a:t>
                      </a:r>
                      <a:r>
                        <a:rPr lang="en-US" sz="3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62596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70B61F7-1FD8-99A3-805A-4FC91E6CB633}"/>
              </a:ext>
            </a:extLst>
          </p:cNvPr>
          <p:cNvSpPr/>
          <p:nvPr/>
        </p:nvSpPr>
        <p:spPr>
          <a:xfrm>
            <a:off x="4457517" y="2087814"/>
            <a:ext cx="3351656" cy="2385192"/>
          </a:xfrm>
          <a:prstGeom prst="wedgeRoundRectCallout">
            <a:avLst>
              <a:gd name="adj1" fmla="val -56931"/>
              <a:gd name="adj2" fmla="val 23300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32BE-B013-021C-77AA-ED429E82F4DF}"/>
              </a:ext>
            </a:extLst>
          </p:cNvPr>
          <p:cNvSpPr txBox="1"/>
          <p:nvPr/>
        </p:nvSpPr>
        <p:spPr>
          <a:xfrm>
            <a:off x="3500845" y="391886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6A932-1D55-AD45-8F4F-30F44EBACC57}"/>
              </a:ext>
            </a:extLst>
          </p:cNvPr>
          <p:cNvSpPr txBox="1"/>
          <p:nvPr/>
        </p:nvSpPr>
        <p:spPr>
          <a:xfrm>
            <a:off x="5092118" y="2122895"/>
            <a:ext cx="1904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iCiel Cadena" panose="02000503000000020004" pitchFamily="50" charset="0"/>
              </a:rPr>
              <a:t>t = s : 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DBB4CF-51DD-0CBE-50C4-6D4128208DB9}"/>
              </a:ext>
            </a:extLst>
          </p:cNvPr>
          <p:cNvSpPr txBox="1"/>
          <p:nvPr/>
        </p:nvSpPr>
        <p:spPr>
          <a:xfrm>
            <a:off x="5127071" y="2820579"/>
            <a:ext cx="2414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iCiel Cadena" panose="02000503000000020004" pitchFamily="50" charset="0"/>
              </a:rPr>
              <a:t>t = 35 : 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2E5078-29E0-1C2A-B2BE-E404D87C72DE}"/>
              </a:ext>
            </a:extLst>
          </p:cNvPr>
          <p:cNvSpPr txBox="1"/>
          <p:nvPr/>
        </p:nvSpPr>
        <p:spPr>
          <a:xfrm>
            <a:off x="5136857" y="3518263"/>
            <a:ext cx="2414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iCiel Cadena" panose="02000503000000020004" pitchFamily="50" charset="0"/>
              </a:rPr>
              <a:t> = 2,5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E07DB7-B375-33D9-FBC5-DD8F63FFC760}"/>
              </a:ext>
            </a:extLst>
          </p:cNvPr>
          <p:cNvSpPr txBox="1"/>
          <p:nvPr/>
        </p:nvSpPr>
        <p:spPr>
          <a:xfrm>
            <a:off x="3179427" y="3635021"/>
            <a:ext cx="981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6F33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2,5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24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 animBg="1"/>
      <p:bldP spid="4" grpId="0"/>
      <p:bldP spid="8" grpId="0"/>
      <p:bldP spid="33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557994" y="276838"/>
            <a:ext cx="7171509" cy="794316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0411" y="38036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1</a:t>
            </a:r>
          </a:p>
        </p:txBody>
      </p: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14A3E087-D561-1C1D-4878-6C56B8D1EC29}"/>
              </a:ext>
            </a:extLst>
          </p:cNvPr>
          <p:cNvGraphicFramePr>
            <a:graphicFrameLocks noGrp="1"/>
          </p:cNvGraphicFramePr>
          <p:nvPr/>
        </p:nvGraphicFramePr>
        <p:xfrm>
          <a:off x="864971" y="1403450"/>
          <a:ext cx="7495258" cy="3082326"/>
        </p:xfrm>
        <a:graphic>
          <a:graphicData uri="http://schemas.openxmlformats.org/drawingml/2006/table">
            <a:tbl>
              <a:tblPr firstRow="1" bandRow="1"/>
              <a:tblGrid>
                <a:gridCol w="1996726">
                  <a:extLst>
                    <a:ext uri="{9D8B030D-6E8A-4147-A177-3AD203B41FA5}">
                      <a16:colId xmlns:a16="http://schemas.microsoft.com/office/drawing/2014/main" val="3704991150"/>
                    </a:ext>
                  </a:extLst>
                </a:gridCol>
                <a:gridCol w="1346447">
                  <a:extLst>
                    <a:ext uri="{9D8B030D-6E8A-4147-A177-3AD203B41FA5}">
                      <a16:colId xmlns:a16="http://schemas.microsoft.com/office/drawing/2014/main" val="992244595"/>
                    </a:ext>
                  </a:extLst>
                </a:gridCol>
                <a:gridCol w="1389199">
                  <a:extLst>
                    <a:ext uri="{9D8B030D-6E8A-4147-A177-3AD203B41FA5}">
                      <a16:colId xmlns:a16="http://schemas.microsoft.com/office/drawing/2014/main" val="1649807567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2727882871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43716883"/>
                    </a:ext>
                  </a:extLst>
                </a:gridCol>
              </a:tblGrid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s (km)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10,35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108,5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81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47382"/>
                  </a:ext>
                </a:extLst>
              </a:tr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V (km/</a:t>
                      </a:r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giờ</a:t>
                      </a:r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4,6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62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36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75205"/>
                  </a:ext>
                </a:extLst>
              </a:tr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t (</a:t>
                      </a:r>
                      <a:r>
                        <a:rPr lang="en-US" sz="3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giờ</a:t>
                      </a:r>
                      <a:r>
                        <a:rPr lang="en-US" sz="3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62596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70B61F7-1FD8-99A3-805A-4FC91E6CB633}"/>
              </a:ext>
            </a:extLst>
          </p:cNvPr>
          <p:cNvSpPr/>
          <p:nvPr/>
        </p:nvSpPr>
        <p:spPr>
          <a:xfrm>
            <a:off x="5715866" y="2104592"/>
            <a:ext cx="2933184" cy="2385192"/>
          </a:xfrm>
          <a:prstGeom prst="wedgeRoundRectCallout">
            <a:avLst>
              <a:gd name="adj1" fmla="val -56931"/>
              <a:gd name="adj2" fmla="val 23300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32BE-B013-021C-77AA-ED429E82F4DF}"/>
              </a:ext>
            </a:extLst>
          </p:cNvPr>
          <p:cNvSpPr txBox="1"/>
          <p:nvPr/>
        </p:nvSpPr>
        <p:spPr>
          <a:xfrm>
            <a:off x="3500845" y="391886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6A932-1D55-AD45-8F4F-30F44EBACC57}"/>
              </a:ext>
            </a:extLst>
          </p:cNvPr>
          <p:cNvSpPr txBox="1"/>
          <p:nvPr/>
        </p:nvSpPr>
        <p:spPr>
          <a:xfrm>
            <a:off x="6105789" y="2408120"/>
            <a:ext cx="190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iCiel Cadena" panose="02000503000000020004" pitchFamily="50" charset="0"/>
              </a:rPr>
              <a:t>t = s : 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DBB4CF-51DD-0CBE-50C4-6D4128208DB9}"/>
              </a:ext>
            </a:extLst>
          </p:cNvPr>
          <p:cNvSpPr txBox="1"/>
          <p:nvPr/>
        </p:nvSpPr>
        <p:spPr>
          <a:xfrm>
            <a:off x="6158916" y="3114194"/>
            <a:ext cx="2414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iCiel Cadena" panose="02000503000000020004" pitchFamily="50" charset="0"/>
              </a:rPr>
              <a:t>t = 10,35 : 4,6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2E5078-29E0-1C2A-B2BE-E404D87C72DE}"/>
              </a:ext>
            </a:extLst>
          </p:cNvPr>
          <p:cNvSpPr txBox="1"/>
          <p:nvPr/>
        </p:nvSpPr>
        <p:spPr>
          <a:xfrm>
            <a:off x="6286149" y="3677654"/>
            <a:ext cx="2414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iCiel Cadena" panose="02000503000000020004" pitchFamily="50" charset="0"/>
              </a:rPr>
              <a:t> = 2,25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E07DB7-B375-33D9-FBC5-DD8F63FFC760}"/>
              </a:ext>
            </a:extLst>
          </p:cNvPr>
          <p:cNvSpPr txBox="1"/>
          <p:nvPr/>
        </p:nvSpPr>
        <p:spPr>
          <a:xfrm>
            <a:off x="3179427" y="3635021"/>
            <a:ext cx="981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6F33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2,5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2C78D-B423-8C34-932F-88189130CCEC}"/>
              </a:ext>
            </a:extLst>
          </p:cNvPr>
          <p:cNvSpPr txBox="1"/>
          <p:nvPr/>
        </p:nvSpPr>
        <p:spPr>
          <a:xfrm>
            <a:off x="4381849" y="3627320"/>
            <a:ext cx="1196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iCiel Cadena" panose="02000503000000020004" pitchFamily="50" charset="0"/>
              </a:rPr>
              <a:t> 2,25</a:t>
            </a:r>
          </a:p>
        </p:txBody>
      </p:sp>
    </p:spTree>
    <p:extLst>
      <p:ext uri="{BB962C8B-B14F-4D97-AF65-F5344CB8AC3E}">
        <p14:creationId xmlns:p14="http://schemas.microsoft.com/office/powerpoint/2010/main" val="15793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33" grpId="0"/>
      <p:bldP spid="3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557994" y="276838"/>
            <a:ext cx="7171509" cy="794316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0411" y="38036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1</a:t>
            </a:r>
          </a:p>
        </p:txBody>
      </p: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14A3E087-D561-1C1D-4878-6C56B8D1E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17190"/>
              </p:ext>
            </p:extLst>
          </p:nvPr>
        </p:nvGraphicFramePr>
        <p:xfrm>
          <a:off x="864971" y="1403450"/>
          <a:ext cx="7495258" cy="3082326"/>
        </p:xfrm>
        <a:graphic>
          <a:graphicData uri="http://schemas.openxmlformats.org/drawingml/2006/table">
            <a:tbl>
              <a:tblPr firstRow="1" bandRow="1"/>
              <a:tblGrid>
                <a:gridCol w="1996726">
                  <a:extLst>
                    <a:ext uri="{9D8B030D-6E8A-4147-A177-3AD203B41FA5}">
                      <a16:colId xmlns:a16="http://schemas.microsoft.com/office/drawing/2014/main" val="3704991150"/>
                    </a:ext>
                  </a:extLst>
                </a:gridCol>
                <a:gridCol w="1346447">
                  <a:extLst>
                    <a:ext uri="{9D8B030D-6E8A-4147-A177-3AD203B41FA5}">
                      <a16:colId xmlns:a16="http://schemas.microsoft.com/office/drawing/2014/main" val="992244595"/>
                    </a:ext>
                  </a:extLst>
                </a:gridCol>
                <a:gridCol w="1389199">
                  <a:extLst>
                    <a:ext uri="{9D8B030D-6E8A-4147-A177-3AD203B41FA5}">
                      <a16:colId xmlns:a16="http://schemas.microsoft.com/office/drawing/2014/main" val="1649807567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2727882871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43716883"/>
                    </a:ext>
                  </a:extLst>
                </a:gridCol>
              </a:tblGrid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s (km)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10,35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108,5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81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47382"/>
                  </a:ext>
                </a:extLst>
              </a:tr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V (km/</a:t>
                      </a:r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giờ</a:t>
                      </a:r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4,6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62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36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75205"/>
                  </a:ext>
                </a:extLst>
              </a:tr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t (</a:t>
                      </a:r>
                      <a:r>
                        <a:rPr lang="en-US" sz="3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giờ</a:t>
                      </a:r>
                      <a:r>
                        <a:rPr lang="en-US" sz="3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625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A532BE-B013-021C-77AA-ED429E82F4DF}"/>
              </a:ext>
            </a:extLst>
          </p:cNvPr>
          <p:cNvSpPr txBox="1"/>
          <p:nvPr/>
        </p:nvSpPr>
        <p:spPr>
          <a:xfrm>
            <a:off x="3500845" y="391886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E07DB7-B375-33D9-FBC5-DD8F63FFC760}"/>
              </a:ext>
            </a:extLst>
          </p:cNvPr>
          <p:cNvSpPr txBox="1"/>
          <p:nvPr/>
        </p:nvSpPr>
        <p:spPr>
          <a:xfrm>
            <a:off x="3179427" y="3635021"/>
            <a:ext cx="981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6F33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2,5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2C78D-B423-8C34-932F-88189130CCEC}"/>
              </a:ext>
            </a:extLst>
          </p:cNvPr>
          <p:cNvSpPr txBox="1"/>
          <p:nvPr/>
        </p:nvSpPr>
        <p:spPr>
          <a:xfrm>
            <a:off x="4381849" y="3627320"/>
            <a:ext cx="1196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iCiel Cadena" panose="02000503000000020004" pitchFamily="50" charset="0"/>
              </a:rPr>
              <a:t> 2,25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70B61F7-1FD8-99A3-805A-4FC91E6CB633}"/>
              </a:ext>
            </a:extLst>
          </p:cNvPr>
          <p:cNvSpPr/>
          <p:nvPr/>
        </p:nvSpPr>
        <p:spPr>
          <a:xfrm>
            <a:off x="2368659" y="2213796"/>
            <a:ext cx="2933184" cy="2385192"/>
          </a:xfrm>
          <a:prstGeom prst="wedgeRoundRectCallout">
            <a:avLst>
              <a:gd name="adj1" fmla="val 64334"/>
              <a:gd name="adj2" fmla="val 16969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6A932-1D55-AD45-8F4F-30F44EBACC57}"/>
              </a:ext>
            </a:extLst>
          </p:cNvPr>
          <p:cNvSpPr txBox="1"/>
          <p:nvPr/>
        </p:nvSpPr>
        <p:spPr>
          <a:xfrm>
            <a:off x="2667700" y="2437526"/>
            <a:ext cx="190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iCiel Cadena" panose="02000503000000020004" pitchFamily="50" charset="0"/>
              </a:rPr>
              <a:t>t = s : 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DBB4CF-51DD-0CBE-50C4-6D4128208DB9}"/>
              </a:ext>
            </a:extLst>
          </p:cNvPr>
          <p:cNvSpPr txBox="1"/>
          <p:nvPr/>
        </p:nvSpPr>
        <p:spPr>
          <a:xfrm>
            <a:off x="2702652" y="3030304"/>
            <a:ext cx="2414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iCiel Cadena" panose="02000503000000020004" pitchFamily="50" charset="0"/>
              </a:rPr>
              <a:t>t = 108,5 : 62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2E5078-29E0-1C2A-B2BE-E404D87C72DE}"/>
              </a:ext>
            </a:extLst>
          </p:cNvPr>
          <p:cNvSpPr txBox="1"/>
          <p:nvPr/>
        </p:nvSpPr>
        <p:spPr>
          <a:xfrm>
            <a:off x="2863440" y="3560208"/>
            <a:ext cx="2414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iCiel Cadena" panose="02000503000000020004" pitchFamily="50" charset="0"/>
              </a:rPr>
              <a:t> = 1,75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6A6C6-0A0F-348F-BB2C-FA572B668BB5}"/>
              </a:ext>
            </a:extLst>
          </p:cNvPr>
          <p:cNvSpPr txBox="1"/>
          <p:nvPr/>
        </p:nvSpPr>
        <p:spPr>
          <a:xfrm>
            <a:off x="5889072" y="3679052"/>
            <a:ext cx="1107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iCiel Cadena" panose="02000503000000020004" pitchFamily="50" charset="0"/>
              </a:rPr>
              <a:t> 1,75</a:t>
            </a:r>
          </a:p>
        </p:txBody>
      </p:sp>
    </p:spTree>
    <p:extLst>
      <p:ext uri="{BB962C8B-B14F-4D97-AF65-F5344CB8AC3E}">
        <p14:creationId xmlns:p14="http://schemas.microsoft.com/office/powerpoint/2010/main" val="38702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3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557994" y="276838"/>
            <a:ext cx="7171509" cy="794316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0411" y="38036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1</a:t>
            </a:r>
          </a:p>
        </p:txBody>
      </p: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14A3E087-D561-1C1D-4878-6C56B8D1EC29}"/>
              </a:ext>
            </a:extLst>
          </p:cNvPr>
          <p:cNvGraphicFramePr>
            <a:graphicFrameLocks noGrp="1"/>
          </p:cNvGraphicFramePr>
          <p:nvPr/>
        </p:nvGraphicFramePr>
        <p:xfrm>
          <a:off x="864971" y="1403450"/>
          <a:ext cx="7495258" cy="3082326"/>
        </p:xfrm>
        <a:graphic>
          <a:graphicData uri="http://schemas.openxmlformats.org/drawingml/2006/table">
            <a:tbl>
              <a:tblPr firstRow="1" bandRow="1"/>
              <a:tblGrid>
                <a:gridCol w="1996726">
                  <a:extLst>
                    <a:ext uri="{9D8B030D-6E8A-4147-A177-3AD203B41FA5}">
                      <a16:colId xmlns:a16="http://schemas.microsoft.com/office/drawing/2014/main" val="3704991150"/>
                    </a:ext>
                  </a:extLst>
                </a:gridCol>
                <a:gridCol w="1346447">
                  <a:extLst>
                    <a:ext uri="{9D8B030D-6E8A-4147-A177-3AD203B41FA5}">
                      <a16:colId xmlns:a16="http://schemas.microsoft.com/office/drawing/2014/main" val="992244595"/>
                    </a:ext>
                  </a:extLst>
                </a:gridCol>
                <a:gridCol w="1389199">
                  <a:extLst>
                    <a:ext uri="{9D8B030D-6E8A-4147-A177-3AD203B41FA5}">
                      <a16:colId xmlns:a16="http://schemas.microsoft.com/office/drawing/2014/main" val="1649807567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2727882871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43716883"/>
                    </a:ext>
                  </a:extLst>
                </a:gridCol>
              </a:tblGrid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s (km)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10,35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108,5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81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47382"/>
                  </a:ext>
                </a:extLst>
              </a:tr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V (km/</a:t>
                      </a:r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giờ</a:t>
                      </a:r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4,6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62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Ciel Cadena" panose="02000503000000020004" pitchFamily="50" charset="0"/>
                        </a:rPr>
                        <a:t>36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75205"/>
                  </a:ext>
                </a:extLst>
              </a:tr>
              <a:tr h="1027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t (</a:t>
                      </a:r>
                      <a:r>
                        <a:rPr lang="en-US" sz="3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giờ</a:t>
                      </a:r>
                      <a:r>
                        <a:rPr lang="en-US" sz="3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iCiel Cadena" panose="02000503000000020004" pitchFamily="50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6161"/>
                          </a:solidFill>
                        </a:ln>
                        <a:solidFill>
                          <a:srgbClr val="FF616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625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A532BE-B013-021C-77AA-ED429E82F4DF}"/>
              </a:ext>
            </a:extLst>
          </p:cNvPr>
          <p:cNvSpPr txBox="1"/>
          <p:nvPr/>
        </p:nvSpPr>
        <p:spPr>
          <a:xfrm>
            <a:off x="3500845" y="391886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E07DB7-B375-33D9-FBC5-DD8F63FFC760}"/>
              </a:ext>
            </a:extLst>
          </p:cNvPr>
          <p:cNvSpPr txBox="1"/>
          <p:nvPr/>
        </p:nvSpPr>
        <p:spPr>
          <a:xfrm>
            <a:off x="3179427" y="3635021"/>
            <a:ext cx="981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6F33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2,5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2C78D-B423-8C34-932F-88189130CCEC}"/>
              </a:ext>
            </a:extLst>
          </p:cNvPr>
          <p:cNvSpPr txBox="1"/>
          <p:nvPr/>
        </p:nvSpPr>
        <p:spPr>
          <a:xfrm>
            <a:off x="4381849" y="3627320"/>
            <a:ext cx="1196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iCiel Cadena" panose="02000503000000020004" pitchFamily="50" charset="0"/>
              </a:rPr>
              <a:t> 2,25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6A6C6-0A0F-348F-BB2C-FA572B668BB5}"/>
              </a:ext>
            </a:extLst>
          </p:cNvPr>
          <p:cNvSpPr txBox="1"/>
          <p:nvPr/>
        </p:nvSpPr>
        <p:spPr>
          <a:xfrm>
            <a:off x="5889072" y="3679052"/>
            <a:ext cx="1107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iCiel Cadena" panose="02000503000000020004" pitchFamily="50" charset="0"/>
              </a:rPr>
              <a:t> 1,75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70B61F7-1FD8-99A3-805A-4FC91E6CB633}"/>
              </a:ext>
            </a:extLst>
          </p:cNvPr>
          <p:cNvSpPr/>
          <p:nvPr/>
        </p:nvSpPr>
        <p:spPr>
          <a:xfrm>
            <a:off x="3819954" y="2146684"/>
            <a:ext cx="2933184" cy="2385192"/>
          </a:xfrm>
          <a:prstGeom prst="wedgeRoundRectCallout">
            <a:avLst>
              <a:gd name="adj1" fmla="val 64334"/>
              <a:gd name="adj2" fmla="val 16969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6A932-1D55-AD45-8F4F-30F44EBACC57}"/>
              </a:ext>
            </a:extLst>
          </p:cNvPr>
          <p:cNvSpPr txBox="1"/>
          <p:nvPr/>
        </p:nvSpPr>
        <p:spPr>
          <a:xfrm>
            <a:off x="4051883" y="2311691"/>
            <a:ext cx="190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iCiel Cadena" panose="02000503000000020004" pitchFamily="50" charset="0"/>
              </a:rPr>
              <a:t>t = s : 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DBB4CF-51DD-0CBE-50C4-6D4128208DB9}"/>
              </a:ext>
            </a:extLst>
          </p:cNvPr>
          <p:cNvSpPr txBox="1"/>
          <p:nvPr/>
        </p:nvSpPr>
        <p:spPr>
          <a:xfrm>
            <a:off x="4086835" y="2904469"/>
            <a:ext cx="2414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iCiel Cadena" panose="02000503000000020004" pitchFamily="50" charset="0"/>
              </a:rPr>
              <a:t>t = 81 : 36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2E5078-29E0-1C2A-B2BE-E404D87C72DE}"/>
              </a:ext>
            </a:extLst>
          </p:cNvPr>
          <p:cNvSpPr txBox="1"/>
          <p:nvPr/>
        </p:nvSpPr>
        <p:spPr>
          <a:xfrm>
            <a:off x="4180511" y="3434373"/>
            <a:ext cx="2414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iCiel Cadena" panose="02000503000000020004" pitchFamily="50" charset="0"/>
              </a:rPr>
              <a:t> = 2,25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5DD7D2-86EE-3E57-63E6-267F713403BC}"/>
              </a:ext>
            </a:extLst>
          </p:cNvPr>
          <p:cNvSpPr txBox="1"/>
          <p:nvPr/>
        </p:nvSpPr>
        <p:spPr>
          <a:xfrm>
            <a:off x="7290032" y="3668632"/>
            <a:ext cx="947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6F33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2,25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863B1AE-370D-9A9E-2102-E3898FE7B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3" t="5329" r="4485"/>
          <a:stretch/>
        </p:blipFill>
        <p:spPr>
          <a:xfrm>
            <a:off x="4698112" y="1560353"/>
            <a:ext cx="4085438" cy="3265138"/>
          </a:xfrm>
          <a:prstGeom prst="rect">
            <a:avLst/>
          </a:prstGeom>
        </p:spPr>
      </p:pic>
      <p:grpSp>
        <p:nvGrpSpPr>
          <p:cNvPr id="564" name="Google Shape;564;p51"/>
          <p:cNvGrpSpPr/>
          <p:nvPr/>
        </p:nvGrpSpPr>
        <p:grpSpPr>
          <a:xfrm rot="899960">
            <a:off x="7333618" y="741972"/>
            <a:ext cx="1136591" cy="989820"/>
            <a:chOff x="4696925" y="4062125"/>
            <a:chExt cx="1136625" cy="989850"/>
          </a:xfrm>
        </p:grpSpPr>
        <p:sp>
          <p:nvSpPr>
            <p:cNvPr id="565" name="Google Shape;565;p51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1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1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1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51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578" name="Google Shape;578;p51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51"/>
          <p:cNvGrpSpPr/>
          <p:nvPr/>
        </p:nvGrpSpPr>
        <p:grpSpPr>
          <a:xfrm rot="899960">
            <a:off x="-2022" y="139169"/>
            <a:ext cx="1261012" cy="1409458"/>
            <a:chOff x="616200" y="3359625"/>
            <a:chExt cx="1261050" cy="1409500"/>
          </a:xfrm>
        </p:grpSpPr>
        <p:sp>
          <p:nvSpPr>
            <p:cNvPr id="585" name="Google Shape;585;p51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1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1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TextBox 537">
            <a:extLst>
              <a:ext uri="{FF2B5EF4-FFF2-40B4-BE49-F238E27FC236}">
                <a16:creationId xmlns:a16="http://schemas.microsoft.com/office/drawing/2014/main" id="{35913C89-A2C7-FB9C-DBDD-112C92092010}"/>
              </a:ext>
            </a:extLst>
          </p:cNvPr>
          <p:cNvSpPr txBox="1"/>
          <p:nvPr/>
        </p:nvSpPr>
        <p:spPr>
          <a:xfrm>
            <a:off x="1518407" y="447472"/>
            <a:ext cx="658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Đâu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là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công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thức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tính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vận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tốc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?</a:t>
            </a:r>
          </a:p>
        </p:txBody>
      </p: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CB815C10-5B8A-2362-7538-F0C09B2B5032}"/>
              </a:ext>
            </a:extLst>
          </p:cNvPr>
          <p:cNvGrpSpPr/>
          <p:nvPr/>
        </p:nvGrpSpPr>
        <p:grpSpPr>
          <a:xfrm>
            <a:off x="1014220" y="1350627"/>
            <a:ext cx="1501078" cy="1354389"/>
            <a:chOff x="1014220" y="1350627"/>
            <a:chExt cx="1501078" cy="1354389"/>
          </a:xfrm>
        </p:grpSpPr>
        <p:sp>
          <p:nvSpPr>
            <p:cNvPr id="27" name="Google Shape;495;p20">
              <a:extLst>
                <a:ext uri="{FF2B5EF4-FFF2-40B4-BE49-F238E27FC236}">
                  <a16:creationId xmlns:a16="http://schemas.microsoft.com/office/drawing/2014/main" id="{7C272BB6-9820-3C68-B0C6-3EA22BB9F31F}"/>
                </a:ext>
              </a:extLst>
            </p:cNvPr>
            <p:cNvSpPr/>
            <p:nvPr/>
          </p:nvSpPr>
          <p:spPr>
            <a:xfrm>
              <a:off x="1428129" y="1372789"/>
              <a:ext cx="616371" cy="611936"/>
            </a:xfrm>
            <a:custGeom>
              <a:avLst/>
              <a:gdLst/>
              <a:ahLst/>
              <a:cxnLst/>
              <a:rect l="l" t="t" r="r" b="b"/>
              <a:pathLst>
                <a:path w="29548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77" y="25968"/>
                    <a:pt x="6679" y="27646"/>
                    <a:pt x="9302" y="28381"/>
                  </a:cubicBezTo>
                  <a:cubicBezTo>
                    <a:pt x="10223" y="28713"/>
                    <a:pt x="12565" y="29420"/>
                    <a:pt x="15124" y="29420"/>
                  </a:cubicBezTo>
                  <a:cubicBezTo>
                    <a:pt x="16065" y="29420"/>
                    <a:pt x="17034" y="29324"/>
                    <a:pt x="17974" y="29080"/>
                  </a:cubicBezTo>
                  <a:cubicBezTo>
                    <a:pt x="21470" y="28136"/>
                    <a:pt x="24163" y="26877"/>
                    <a:pt x="25981" y="24185"/>
                  </a:cubicBezTo>
                  <a:cubicBezTo>
                    <a:pt x="27800" y="21492"/>
                    <a:pt x="29548" y="18870"/>
                    <a:pt x="29443" y="14709"/>
                  </a:cubicBezTo>
                  <a:cubicBezTo>
                    <a:pt x="29338" y="10583"/>
                    <a:pt x="27904" y="7610"/>
                    <a:pt x="26681" y="6142"/>
                  </a:cubicBezTo>
                  <a:cubicBezTo>
                    <a:pt x="25457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96;p20">
              <a:extLst>
                <a:ext uri="{FF2B5EF4-FFF2-40B4-BE49-F238E27FC236}">
                  <a16:creationId xmlns:a16="http://schemas.microsoft.com/office/drawing/2014/main" id="{AF6D2183-5DB8-9AEC-0E1F-EB710BF7A3B8}"/>
                </a:ext>
              </a:extLst>
            </p:cNvPr>
            <p:cNvSpPr/>
            <p:nvPr/>
          </p:nvSpPr>
          <p:spPr>
            <a:xfrm>
              <a:off x="1455122" y="1399870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94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97;p20">
              <a:extLst>
                <a:ext uri="{FF2B5EF4-FFF2-40B4-BE49-F238E27FC236}">
                  <a16:creationId xmlns:a16="http://schemas.microsoft.com/office/drawing/2014/main" id="{1345F4FF-8120-D611-7675-69EA2EDCBF81}"/>
                </a:ext>
              </a:extLst>
            </p:cNvPr>
            <p:cNvSpPr/>
            <p:nvPr/>
          </p:nvSpPr>
          <p:spPr>
            <a:xfrm>
              <a:off x="1545571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3" y="20879"/>
                    <a:pt x="20071" y="17213"/>
                  </a:cubicBezTo>
                  <a:cubicBezTo>
                    <a:pt x="21540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505;p20">
              <a:extLst>
                <a:ext uri="{FF2B5EF4-FFF2-40B4-BE49-F238E27FC236}">
                  <a16:creationId xmlns:a16="http://schemas.microsoft.com/office/drawing/2014/main" id="{76D91071-C0A7-F257-D6F3-4F06B61C71DB}"/>
                </a:ext>
              </a:extLst>
            </p:cNvPr>
            <p:cNvSpPr/>
            <p:nvPr/>
          </p:nvSpPr>
          <p:spPr>
            <a:xfrm>
              <a:off x="1428129" y="1370334"/>
              <a:ext cx="616371" cy="626246"/>
            </a:xfrm>
            <a:custGeom>
              <a:avLst/>
              <a:gdLst/>
              <a:ahLst/>
              <a:cxnLst/>
              <a:rect l="l" t="t" r="r" b="b"/>
              <a:pathLst>
                <a:path w="29548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77" y="26086"/>
                    <a:pt x="6679" y="27764"/>
                    <a:pt x="9302" y="28499"/>
                  </a:cubicBezTo>
                  <a:cubicBezTo>
                    <a:pt x="10561" y="28953"/>
                    <a:pt x="14477" y="30107"/>
                    <a:pt x="17974" y="29198"/>
                  </a:cubicBezTo>
                  <a:cubicBezTo>
                    <a:pt x="21470" y="28254"/>
                    <a:pt x="24163" y="26995"/>
                    <a:pt x="25981" y="24303"/>
                  </a:cubicBezTo>
                  <a:cubicBezTo>
                    <a:pt x="27800" y="21610"/>
                    <a:pt x="29548" y="18988"/>
                    <a:pt x="29443" y="14827"/>
                  </a:cubicBezTo>
                  <a:cubicBezTo>
                    <a:pt x="29338" y="10701"/>
                    <a:pt x="27904" y="7728"/>
                    <a:pt x="26681" y="6260"/>
                  </a:cubicBezTo>
                  <a:cubicBezTo>
                    <a:pt x="25457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506;p20">
              <a:extLst>
                <a:ext uri="{FF2B5EF4-FFF2-40B4-BE49-F238E27FC236}">
                  <a16:creationId xmlns:a16="http://schemas.microsoft.com/office/drawing/2014/main" id="{FC96D581-59B7-D4A1-534E-45453D913450}"/>
                </a:ext>
              </a:extLst>
            </p:cNvPr>
            <p:cNvSpPr/>
            <p:nvPr/>
          </p:nvSpPr>
          <p:spPr>
            <a:xfrm>
              <a:off x="1748340" y="1991464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" name="Google Shape;507;p20">
              <a:extLst>
                <a:ext uri="{FF2B5EF4-FFF2-40B4-BE49-F238E27FC236}">
                  <a16:creationId xmlns:a16="http://schemas.microsoft.com/office/drawing/2014/main" id="{8A660DB3-DF5C-1167-081A-6146E3F06774}"/>
                </a:ext>
              </a:extLst>
            </p:cNvPr>
            <p:cNvGrpSpPr/>
            <p:nvPr/>
          </p:nvGrpSpPr>
          <p:grpSpPr>
            <a:xfrm>
              <a:off x="1014220" y="2260577"/>
              <a:ext cx="1471183" cy="436717"/>
              <a:chOff x="457250" y="2109575"/>
              <a:chExt cx="1471183" cy="436717"/>
            </a:xfrm>
          </p:grpSpPr>
          <p:sp>
            <p:nvSpPr>
              <p:cNvPr id="40" name="Google Shape;508;p20">
                <a:extLst>
                  <a:ext uri="{FF2B5EF4-FFF2-40B4-BE49-F238E27FC236}">
                    <a16:creationId xmlns:a16="http://schemas.microsoft.com/office/drawing/2014/main" id="{C051FA5C-E76B-823B-A2BD-3C17F85BE82C}"/>
                  </a:ext>
                </a:extLst>
              </p:cNvPr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509;p20">
                <a:extLst>
                  <a:ext uri="{FF2B5EF4-FFF2-40B4-BE49-F238E27FC236}">
                    <a16:creationId xmlns:a16="http://schemas.microsoft.com/office/drawing/2014/main" id="{60ECAAEB-0725-0F45-7A11-D09A7624DFF7}"/>
                  </a:ext>
                </a:extLst>
              </p:cNvPr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510;p20">
                <a:extLst>
                  <a:ext uri="{FF2B5EF4-FFF2-40B4-BE49-F238E27FC236}">
                    <a16:creationId xmlns:a16="http://schemas.microsoft.com/office/drawing/2014/main" id="{42C85082-7B1D-3956-CB09-ACB913039973}"/>
                  </a:ext>
                </a:extLst>
              </p:cNvPr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FDA8E440-BE21-F23D-7398-3B5FD50910D6}"/>
                </a:ext>
              </a:extLst>
            </p:cNvPr>
            <p:cNvSpPr txBox="1"/>
            <p:nvPr/>
          </p:nvSpPr>
          <p:spPr>
            <a:xfrm>
              <a:off x="1476463" y="1350627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A</a:t>
              </a:r>
            </a:p>
          </p:txBody>
        </p:sp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37B3D785-0B82-EEA8-5B30-12C4BDB3B1DA}"/>
                </a:ext>
              </a:extLst>
            </p:cNvPr>
            <p:cNvSpPr txBox="1"/>
            <p:nvPr/>
          </p:nvSpPr>
          <p:spPr>
            <a:xfrm>
              <a:off x="1107345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v = s x t</a:t>
              </a:r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311BA178-C834-1270-E775-631D6D613437}"/>
              </a:ext>
            </a:extLst>
          </p:cNvPr>
          <p:cNvGrpSpPr/>
          <p:nvPr/>
        </p:nvGrpSpPr>
        <p:grpSpPr>
          <a:xfrm>
            <a:off x="3263832" y="1326859"/>
            <a:ext cx="1635337" cy="1378157"/>
            <a:chOff x="3263832" y="1326859"/>
            <a:chExt cx="1635337" cy="1378157"/>
          </a:xfrm>
        </p:grpSpPr>
        <p:sp>
          <p:nvSpPr>
            <p:cNvPr id="45" name="Google Shape;525;p20">
              <a:extLst>
                <a:ext uri="{FF2B5EF4-FFF2-40B4-BE49-F238E27FC236}">
                  <a16:creationId xmlns:a16="http://schemas.microsoft.com/office/drawing/2014/main" id="{0E13380B-FB13-6822-9810-99A42ACDF3CB}"/>
                </a:ext>
              </a:extLst>
            </p:cNvPr>
            <p:cNvSpPr/>
            <p:nvPr/>
          </p:nvSpPr>
          <p:spPr>
            <a:xfrm>
              <a:off x="3677742" y="1372789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76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88" y="28713"/>
                    <a:pt x="12548" y="29420"/>
                    <a:pt x="15118" y="29420"/>
                  </a:cubicBezTo>
                  <a:cubicBezTo>
                    <a:pt x="16062" y="29420"/>
                    <a:pt x="17034" y="29324"/>
                    <a:pt x="17974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43" y="14709"/>
                  </a:cubicBezTo>
                  <a:cubicBezTo>
                    <a:pt x="29338" y="10548"/>
                    <a:pt x="27869" y="7610"/>
                    <a:pt x="26646" y="6142"/>
                  </a:cubicBezTo>
                  <a:cubicBezTo>
                    <a:pt x="25422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526;p20">
              <a:extLst>
                <a:ext uri="{FF2B5EF4-FFF2-40B4-BE49-F238E27FC236}">
                  <a16:creationId xmlns:a16="http://schemas.microsoft.com/office/drawing/2014/main" id="{64D893E6-AF5A-6925-2F49-86FB074D7B29}"/>
                </a:ext>
              </a:extLst>
            </p:cNvPr>
            <p:cNvSpPr/>
            <p:nvPr/>
          </p:nvSpPr>
          <p:spPr>
            <a:xfrm>
              <a:off x="3704734" y="1399870"/>
              <a:ext cx="616371" cy="612102"/>
            </a:xfrm>
            <a:custGeom>
              <a:avLst/>
              <a:gdLst/>
              <a:ahLst/>
              <a:cxnLst/>
              <a:rect l="l" t="t" r="r" b="b"/>
              <a:pathLst>
                <a:path w="29548" h="29428" extrusionOk="0">
                  <a:moveTo>
                    <a:pt x="15307" y="0"/>
                  </a:moveTo>
                  <a:cubicBezTo>
                    <a:pt x="15112" y="0"/>
                    <a:pt x="14916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1" y="9595"/>
                    <a:pt x="70" y="13232"/>
                  </a:cubicBezTo>
                  <a:cubicBezTo>
                    <a:pt x="175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4" y="28713"/>
                    <a:pt x="12530" y="29427"/>
                    <a:pt x="15089" y="29427"/>
                  </a:cubicBezTo>
                  <a:cubicBezTo>
                    <a:pt x="16042" y="29427"/>
                    <a:pt x="17024" y="29328"/>
                    <a:pt x="17974" y="29072"/>
                  </a:cubicBezTo>
                  <a:cubicBezTo>
                    <a:pt x="21435" y="28163"/>
                    <a:pt x="24163" y="26904"/>
                    <a:pt x="25981" y="24211"/>
                  </a:cubicBezTo>
                  <a:cubicBezTo>
                    <a:pt x="27764" y="21519"/>
                    <a:pt x="29548" y="18896"/>
                    <a:pt x="29443" y="14735"/>
                  </a:cubicBezTo>
                  <a:cubicBezTo>
                    <a:pt x="29338" y="10574"/>
                    <a:pt x="27869" y="7602"/>
                    <a:pt x="26680" y="6134"/>
                  </a:cubicBezTo>
                  <a:cubicBezTo>
                    <a:pt x="25456" y="4665"/>
                    <a:pt x="23428" y="2602"/>
                    <a:pt x="21121" y="1448"/>
                  </a:cubicBezTo>
                  <a:cubicBezTo>
                    <a:pt x="19336" y="492"/>
                    <a:pt x="17318" y="0"/>
                    <a:pt x="15307" y="0"/>
                  </a:cubicBezTo>
                  <a:close/>
                </a:path>
              </a:pathLst>
            </a:custGeom>
            <a:solidFill>
              <a:srgbClr val="90B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527;p20">
              <a:extLst>
                <a:ext uri="{FF2B5EF4-FFF2-40B4-BE49-F238E27FC236}">
                  <a16:creationId xmlns:a16="http://schemas.microsoft.com/office/drawing/2014/main" id="{B7BE8FD9-8B52-DF75-D93F-5C8E016007AB}"/>
                </a:ext>
              </a:extLst>
            </p:cNvPr>
            <p:cNvSpPr/>
            <p:nvPr/>
          </p:nvSpPr>
          <p:spPr>
            <a:xfrm>
              <a:off x="3795183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53" y="0"/>
                  </a:moveTo>
                  <a:cubicBezTo>
                    <a:pt x="9932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875" y="21095"/>
                    <a:pt x="9197" y="21619"/>
                  </a:cubicBezTo>
                  <a:cubicBezTo>
                    <a:pt x="9958" y="21740"/>
                    <a:pt x="10863" y="21823"/>
                    <a:pt x="11823" y="21823"/>
                  </a:cubicBezTo>
                  <a:cubicBezTo>
                    <a:pt x="15051" y="21823"/>
                    <a:pt x="18904" y="20879"/>
                    <a:pt x="20036" y="17213"/>
                  </a:cubicBezTo>
                  <a:cubicBezTo>
                    <a:pt x="21540" y="12458"/>
                    <a:pt x="21120" y="7108"/>
                    <a:pt x="18288" y="3961"/>
                  </a:cubicBezTo>
                  <a:cubicBezTo>
                    <a:pt x="16251" y="1650"/>
                    <a:pt x="13923" y="0"/>
                    <a:pt x="10453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530;p20">
              <a:extLst>
                <a:ext uri="{FF2B5EF4-FFF2-40B4-BE49-F238E27FC236}">
                  <a16:creationId xmlns:a16="http://schemas.microsoft.com/office/drawing/2014/main" id="{B7197526-BDCA-6B3F-A80F-976546EA336E}"/>
                </a:ext>
              </a:extLst>
            </p:cNvPr>
            <p:cNvSpPr/>
            <p:nvPr/>
          </p:nvSpPr>
          <p:spPr>
            <a:xfrm>
              <a:off x="3677742" y="1370334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76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526" y="28953"/>
                    <a:pt x="14477" y="30107"/>
                    <a:pt x="17974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43" y="14827"/>
                  </a:cubicBezTo>
                  <a:cubicBezTo>
                    <a:pt x="29338" y="10666"/>
                    <a:pt x="27869" y="7728"/>
                    <a:pt x="26646" y="6260"/>
                  </a:cubicBezTo>
                  <a:cubicBezTo>
                    <a:pt x="25422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531;p20">
              <a:extLst>
                <a:ext uri="{FF2B5EF4-FFF2-40B4-BE49-F238E27FC236}">
                  <a16:creationId xmlns:a16="http://schemas.microsoft.com/office/drawing/2014/main" id="{FB8217AF-0F97-79BF-ACE1-74568F7633CB}"/>
                </a:ext>
              </a:extLst>
            </p:cNvPr>
            <p:cNvSpPr/>
            <p:nvPr/>
          </p:nvSpPr>
          <p:spPr>
            <a:xfrm>
              <a:off x="3997588" y="1991464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Google Shape;532;p20">
              <a:extLst>
                <a:ext uri="{FF2B5EF4-FFF2-40B4-BE49-F238E27FC236}">
                  <a16:creationId xmlns:a16="http://schemas.microsoft.com/office/drawing/2014/main" id="{361E8EAE-615F-03E7-B7D0-4A134E85702F}"/>
                </a:ext>
              </a:extLst>
            </p:cNvPr>
            <p:cNvGrpSpPr/>
            <p:nvPr/>
          </p:nvGrpSpPr>
          <p:grpSpPr>
            <a:xfrm>
              <a:off x="3263832" y="2260577"/>
              <a:ext cx="1471183" cy="436717"/>
              <a:chOff x="2709793" y="2109575"/>
              <a:chExt cx="1471183" cy="436717"/>
            </a:xfrm>
          </p:grpSpPr>
          <p:sp>
            <p:nvSpPr>
              <p:cNvPr id="53" name="Google Shape;533;p20">
                <a:extLst>
                  <a:ext uri="{FF2B5EF4-FFF2-40B4-BE49-F238E27FC236}">
                    <a16:creationId xmlns:a16="http://schemas.microsoft.com/office/drawing/2014/main" id="{C129B64B-26D5-76DF-3FF8-2838DBF8FE0F}"/>
                  </a:ext>
                </a:extLst>
              </p:cNvPr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534;p20">
                <a:extLst>
                  <a:ext uri="{FF2B5EF4-FFF2-40B4-BE49-F238E27FC236}">
                    <a16:creationId xmlns:a16="http://schemas.microsoft.com/office/drawing/2014/main" id="{7C447732-7E0E-E1D8-6042-4393C60B6CE6}"/>
                  </a:ext>
                </a:extLst>
              </p:cNvPr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rgbClr val="90B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535;p20">
                <a:extLst>
                  <a:ext uri="{FF2B5EF4-FFF2-40B4-BE49-F238E27FC236}">
                    <a16:creationId xmlns:a16="http://schemas.microsoft.com/office/drawing/2014/main" id="{D9F470D3-F625-35B0-316E-96C1530FEB9D}"/>
                  </a:ext>
                </a:extLst>
              </p:cNvPr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8CA57E03-647F-6659-857B-38F370F0CD96}"/>
                </a:ext>
              </a:extLst>
            </p:cNvPr>
            <p:cNvSpPr txBox="1"/>
            <p:nvPr/>
          </p:nvSpPr>
          <p:spPr>
            <a:xfrm>
              <a:off x="3776444" y="1326859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B</a:t>
              </a: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43A80401-5A4E-93B8-12AF-4503973BA59A}"/>
                </a:ext>
              </a:extLst>
            </p:cNvPr>
            <p:cNvSpPr txBox="1"/>
            <p:nvPr/>
          </p:nvSpPr>
          <p:spPr>
            <a:xfrm>
              <a:off x="3491216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v = s : t</a:t>
              </a:r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0AA4BD5F-825C-28BD-03C0-8729A650F384}"/>
              </a:ext>
            </a:extLst>
          </p:cNvPr>
          <p:cNvGrpSpPr/>
          <p:nvPr/>
        </p:nvGrpSpPr>
        <p:grpSpPr>
          <a:xfrm>
            <a:off x="924836" y="3106724"/>
            <a:ext cx="1568090" cy="1426568"/>
            <a:chOff x="924836" y="3106724"/>
            <a:chExt cx="1568090" cy="1426568"/>
          </a:xfrm>
        </p:grpSpPr>
        <p:sp>
          <p:nvSpPr>
            <p:cNvPr id="57" name="Google Shape;541;p20">
              <a:extLst>
                <a:ext uri="{FF2B5EF4-FFF2-40B4-BE49-F238E27FC236}">
                  <a16:creationId xmlns:a16="http://schemas.microsoft.com/office/drawing/2014/main" id="{8F95D643-5261-E4D2-02A3-607682B45D14}"/>
                </a:ext>
              </a:extLst>
            </p:cNvPr>
            <p:cNvSpPr/>
            <p:nvPr/>
          </p:nvSpPr>
          <p:spPr>
            <a:xfrm>
              <a:off x="2203103" y="4533271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550;p20">
              <a:extLst>
                <a:ext uri="{FF2B5EF4-FFF2-40B4-BE49-F238E27FC236}">
                  <a16:creationId xmlns:a16="http://schemas.microsoft.com/office/drawing/2014/main" id="{ABD11338-80D1-E7A5-BD9E-2128D11F93F5}"/>
                </a:ext>
              </a:extLst>
            </p:cNvPr>
            <p:cNvSpPr/>
            <p:nvPr/>
          </p:nvSpPr>
          <p:spPr>
            <a:xfrm>
              <a:off x="133833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96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41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62" y="28713"/>
                    <a:pt x="12535" y="29420"/>
                    <a:pt x="15099" y="29420"/>
                  </a:cubicBezTo>
                  <a:cubicBezTo>
                    <a:pt x="16041" y="29420"/>
                    <a:pt x="17009" y="29324"/>
                    <a:pt x="17939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904" y="7610"/>
                    <a:pt x="26681" y="6142"/>
                  </a:cubicBezTo>
                  <a:cubicBezTo>
                    <a:pt x="25422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551;p20">
              <a:extLst>
                <a:ext uri="{FF2B5EF4-FFF2-40B4-BE49-F238E27FC236}">
                  <a16:creationId xmlns:a16="http://schemas.microsoft.com/office/drawing/2014/main" id="{38EB8665-E3D8-6FCD-6FE6-DFFFB6CD4B97}"/>
                </a:ext>
              </a:extLst>
            </p:cNvPr>
            <p:cNvSpPr/>
            <p:nvPr/>
          </p:nvSpPr>
          <p:spPr>
            <a:xfrm>
              <a:off x="1366058" y="3161558"/>
              <a:ext cx="615641" cy="611790"/>
            </a:xfrm>
            <a:custGeom>
              <a:avLst/>
              <a:gdLst/>
              <a:ahLst/>
              <a:cxnLst/>
              <a:rect l="l" t="t" r="r" b="b"/>
              <a:pathLst>
                <a:path w="29513" h="29413" extrusionOk="0">
                  <a:moveTo>
                    <a:pt x="15280" y="0"/>
                  </a:moveTo>
                  <a:cubicBezTo>
                    <a:pt x="15082" y="0"/>
                    <a:pt x="14885" y="5"/>
                    <a:pt x="14687" y="14"/>
                  </a:cubicBezTo>
                  <a:cubicBezTo>
                    <a:pt x="11225" y="14"/>
                    <a:pt x="7134" y="1693"/>
                    <a:pt x="4861" y="3791"/>
                  </a:cubicBezTo>
                  <a:cubicBezTo>
                    <a:pt x="2553" y="5924"/>
                    <a:pt x="0" y="9560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61" y="28714"/>
                    <a:pt x="12528" y="29412"/>
                    <a:pt x="15088" y="29412"/>
                  </a:cubicBezTo>
                  <a:cubicBezTo>
                    <a:pt x="16034" y="29412"/>
                    <a:pt x="17005" y="29317"/>
                    <a:pt x="17939" y="29072"/>
                  </a:cubicBezTo>
                  <a:cubicBezTo>
                    <a:pt x="21435" y="28128"/>
                    <a:pt x="24163" y="26869"/>
                    <a:pt x="25946" y="24176"/>
                  </a:cubicBezTo>
                  <a:cubicBezTo>
                    <a:pt x="27764" y="21484"/>
                    <a:pt x="29513" y="18861"/>
                    <a:pt x="29408" y="14700"/>
                  </a:cubicBezTo>
                  <a:cubicBezTo>
                    <a:pt x="29303" y="10574"/>
                    <a:pt x="27869" y="7602"/>
                    <a:pt x="26645" y="6134"/>
                  </a:cubicBezTo>
                  <a:cubicBezTo>
                    <a:pt x="25421" y="4665"/>
                    <a:pt x="23428" y="2602"/>
                    <a:pt x="21086" y="1448"/>
                  </a:cubicBezTo>
                  <a:cubicBezTo>
                    <a:pt x="19301" y="492"/>
                    <a:pt x="17312" y="0"/>
                    <a:pt x="15280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552;p20">
              <a:extLst>
                <a:ext uri="{FF2B5EF4-FFF2-40B4-BE49-F238E27FC236}">
                  <a16:creationId xmlns:a16="http://schemas.microsoft.com/office/drawing/2014/main" id="{BCBC69ED-B140-1490-1C20-4F5CF2201CC7}"/>
                </a:ext>
              </a:extLst>
            </p:cNvPr>
            <p:cNvSpPr/>
            <p:nvPr/>
          </p:nvSpPr>
          <p:spPr>
            <a:xfrm>
              <a:off x="1455776" y="3195109"/>
              <a:ext cx="450075" cy="453939"/>
            </a:xfrm>
            <a:custGeom>
              <a:avLst/>
              <a:gdLst/>
              <a:ahLst/>
              <a:cxnLst/>
              <a:rect l="l" t="t" r="r" b="b"/>
              <a:pathLst>
                <a:path w="21576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2" y="20879"/>
                    <a:pt x="20071" y="17213"/>
                  </a:cubicBezTo>
                  <a:cubicBezTo>
                    <a:pt x="21575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560;p20">
              <a:extLst>
                <a:ext uri="{FF2B5EF4-FFF2-40B4-BE49-F238E27FC236}">
                  <a16:creationId xmlns:a16="http://schemas.microsoft.com/office/drawing/2014/main" id="{C4907E90-EF61-CEA4-9209-7EFBA447717F}"/>
                </a:ext>
              </a:extLst>
            </p:cNvPr>
            <p:cNvSpPr/>
            <p:nvPr/>
          </p:nvSpPr>
          <p:spPr>
            <a:xfrm>
              <a:off x="133833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96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41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491" y="28953"/>
                    <a:pt x="14477" y="30107"/>
                    <a:pt x="17939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904" y="7728"/>
                    <a:pt x="26681" y="6260"/>
                  </a:cubicBezTo>
                  <a:cubicBezTo>
                    <a:pt x="25422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561;p20">
              <a:extLst>
                <a:ext uri="{FF2B5EF4-FFF2-40B4-BE49-F238E27FC236}">
                  <a16:creationId xmlns:a16="http://schemas.microsoft.com/office/drawing/2014/main" id="{C1978539-628D-D96D-6A9C-68F5AC7C7E96}"/>
                </a:ext>
              </a:extLst>
            </p:cNvPr>
            <p:cNvSpPr/>
            <p:nvPr/>
          </p:nvSpPr>
          <p:spPr>
            <a:xfrm>
              <a:off x="1683713" y="3778319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19" name="Google Shape;562;p20">
              <a:extLst>
                <a:ext uri="{FF2B5EF4-FFF2-40B4-BE49-F238E27FC236}">
                  <a16:creationId xmlns:a16="http://schemas.microsoft.com/office/drawing/2014/main" id="{AA5AAF9D-DCFE-9613-5292-4E06D69D2172}"/>
                </a:ext>
              </a:extLst>
            </p:cNvPr>
            <p:cNvGrpSpPr/>
            <p:nvPr/>
          </p:nvGrpSpPr>
          <p:grpSpPr>
            <a:xfrm>
              <a:off x="924836" y="4022265"/>
              <a:ext cx="1470361" cy="436717"/>
              <a:chOff x="4961539" y="2109575"/>
              <a:chExt cx="1470361" cy="436717"/>
            </a:xfrm>
          </p:grpSpPr>
          <p:sp>
            <p:nvSpPr>
              <p:cNvPr id="520" name="Google Shape;563;p20">
                <a:extLst>
                  <a:ext uri="{FF2B5EF4-FFF2-40B4-BE49-F238E27FC236}">
                    <a16:creationId xmlns:a16="http://schemas.microsoft.com/office/drawing/2014/main" id="{CD30EFE3-AB3B-6C02-BBC5-A2543B426468}"/>
                  </a:ext>
                </a:extLst>
              </p:cNvPr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Google Shape;564;p20">
                <a:extLst>
                  <a:ext uri="{FF2B5EF4-FFF2-40B4-BE49-F238E27FC236}">
                    <a16:creationId xmlns:a16="http://schemas.microsoft.com/office/drawing/2014/main" id="{344DF67E-DDD8-A464-D935-A852C3080CE6}"/>
                  </a:ext>
                </a:extLst>
              </p:cNvPr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Google Shape;565;p20">
                <a:extLst>
                  <a:ext uri="{FF2B5EF4-FFF2-40B4-BE49-F238E27FC236}">
                    <a16:creationId xmlns:a16="http://schemas.microsoft.com/office/drawing/2014/main" id="{AA7AF4F2-84EA-614B-9B9C-50CDA5694278}"/>
                  </a:ext>
                </a:extLst>
              </p:cNvPr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D9239099-0075-B825-15DD-D8F292467C48}"/>
                </a:ext>
              </a:extLst>
            </p:cNvPr>
            <p:cNvSpPr txBox="1"/>
            <p:nvPr/>
          </p:nvSpPr>
          <p:spPr>
            <a:xfrm>
              <a:off x="1412147" y="3106724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C</a:t>
              </a: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28B96851-5146-D4F0-8D92-2E17559102EA}"/>
                </a:ext>
              </a:extLst>
            </p:cNvPr>
            <p:cNvSpPr txBox="1"/>
            <p:nvPr/>
          </p:nvSpPr>
          <p:spPr>
            <a:xfrm>
              <a:off x="1084973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v = s + t</a:t>
              </a:r>
            </a:p>
          </p:txBody>
        </p: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2FDE6C8C-101F-76B9-33D8-F35893FD37A5}"/>
              </a:ext>
            </a:extLst>
          </p:cNvPr>
          <p:cNvGrpSpPr/>
          <p:nvPr/>
        </p:nvGrpSpPr>
        <p:grpSpPr>
          <a:xfrm>
            <a:off x="3176696" y="3132022"/>
            <a:ext cx="1574264" cy="1326960"/>
            <a:chOff x="3176696" y="3132022"/>
            <a:chExt cx="1574264" cy="1326960"/>
          </a:xfrm>
        </p:grpSpPr>
        <p:sp>
          <p:nvSpPr>
            <p:cNvPr id="525" name="Google Shape;577;p20">
              <a:extLst>
                <a:ext uri="{FF2B5EF4-FFF2-40B4-BE49-F238E27FC236}">
                  <a16:creationId xmlns:a16="http://schemas.microsoft.com/office/drawing/2014/main" id="{5146C17F-20E8-1C20-5BE0-2F331AB7F274}"/>
                </a:ext>
              </a:extLst>
            </p:cNvPr>
            <p:cNvSpPr/>
            <p:nvPr/>
          </p:nvSpPr>
          <p:spPr>
            <a:xfrm>
              <a:off x="359060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41" y="25968"/>
                    <a:pt x="6679" y="27646"/>
                    <a:pt x="9267" y="28381"/>
                  </a:cubicBezTo>
                  <a:cubicBezTo>
                    <a:pt x="10162" y="28713"/>
                    <a:pt x="12516" y="29420"/>
                    <a:pt x="15084" y="29420"/>
                  </a:cubicBezTo>
                  <a:cubicBezTo>
                    <a:pt x="16027" y="29420"/>
                    <a:pt x="16999" y="29324"/>
                    <a:pt x="17939" y="29080"/>
                  </a:cubicBezTo>
                  <a:cubicBezTo>
                    <a:pt x="21435" y="28136"/>
                    <a:pt x="24128" y="26877"/>
                    <a:pt x="25946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869" y="7610"/>
                    <a:pt x="26646" y="6142"/>
                  </a:cubicBezTo>
                  <a:cubicBezTo>
                    <a:pt x="25457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578;p20">
              <a:extLst>
                <a:ext uri="{FF2B5EF4-FFF2-40B4-BE49-F238E27FC236}">
                  <a16:creationId xmlns:a16="http://schemas.microsoft.com/office/drawing/2014/main" id="{86B62FAA-42D6-5BA4-B4F7-6C116FB75C11}"/>
                </a:ext>
              </a:extLst>
            </p:cNvPr>
            <p:cNvSpPr/>
            <p:nvPr/>
          </p:nvSpPr>
          <p:spPr>
            <a:xfrm>
              <a:off x="3617598" y="3161558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F37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579;p20">
              <a:extLst>
                <a:ext uri="{FF2B5EF4-FFF2-40B4-BE49-F238E27FC236}">
                  <a16:creationId xmlns:a16="http://schemas.microsoft.com/office/drawing/2014/main" id="{65D7C0E8-4FAE-2F68-9D29-27EB948BD772}"/>
                </a:ext>
              </a:extLst>
            </p:cNvPr>
            <p:cNvSpPr/>
            <p:nvPr/>
          </p:nvSpPr>
          <p:spPr>
            <a:xfrm>
              <a:off x="3708047" y="3195109"/>
              <a:ext cx="449324" cy="45393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583;p20">
              <a:extLst>
                <a:ext uri="{FF2B5EF4-FFF2-40B4-BE49-F238E27FC236}">
                  <a16:creationId xmlns:a16="http://schemas.microsoft.com/office/drawing/2014/main" id="{46B4706B-2777-DA35-AD1E-72245E0D3695}"/>
                </a:ext>
              </a:extLst>
            </p:cNvPr>
            <p:cNvSpPr/>
            <p:nvPr/>
          </p:nvSpPr>
          <p:spPr>
            <a:xfrm>
              <a:off x="359060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41" y="26086"/>
                    <a:pt x="6679" y="27764"/>
                    <a:pt x="9267" y="28499"/>
                  </a:cubicBezTo>
                  <a:cubicBezTo>
                    <a:pt x="10491" y="28953"/>
                    <a:pt x="14442" y="30107"/>
                    <a:pt x="17939" y="29198"/>
                  </a:cubicBezTo>
                  <a:cubicBezTo>
                    <a:pt x="21435" y="28254"/>
                    <a:pt x="24128" y="26995"/>
                    <a:pt x="25946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869" y="7728"/>
                    <a:pt x="26646" y="6260"/>
                  </a:cubicBezTo>
                  <a:cubicBezTo>
                    <a:pt x="25457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584;p20">
              <a:extLst>
                <a:ext uri="{FF2B5EF4-FFF2-40B4-BE49-F238E27FC236}">
                  <a16:creationId xmlns:a16="http://schemas.microsoft.com/office/drawing/2014/main" id="{976BD664-17CD-0A10-B539-6379C736A2B0}"/>
                </a:ext>
              </a:extLst>
            </p:cNvPr>
            <p:cNvSpPr/>
            <p:nvPr/>
          </p:nvSpPr>
          <p:spPr>
            <a:xfrm>
              <a:off x="3910452" y="375315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33" name="Google Shape;585;p20">
              <a:extLst>
                <a:ext uri="{FF2B5EF4-FFF2-40B4-BE49-F238E27FC236}">
                  <a16:creationId xmlns:a16="http://schemas.microsoft.com/office/drawing/2014/main" id="{80586EC4-A105-11AA-1A16-422BB99E327F}"/>
                </a:ext>
              </a:extLst>
            </p:cNvPr>
            <p:cNvGrpSpPr/>
            <p:nvPr/>
          </p:nvGrpSpPr>
          <p:grpSpPr>
            <a:xfrm>
              <a:off x="3176696" y="4022265"/>
              <a:ext cx="1471183" cy="436717"/>
              <a:chOff x="7215725" y="2109575"/>
              <a:chExt cx="1471183" cy="436717"/>
            </a:xfrm>
          </p:grpSpPr>
          <p:sp>
            <p:nvSpPr>
              <p:cNvPr id="534" name="Google Shape;586;p20">
                <a:extLst>
                  <a:ext uri="{FF2B5EF4-FFF2-40B4-BE49-F238E27FC236}">
                    <a16:creationId xmlns:a16="http://schemas.microsoft.com/office/drawing/2014/main" id="{701DFECF-6380-EE69-52D7-065A57EE2CD2}"/>
                  </a:ext>
                </a:extLst>
              </p:cNvPr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Google Shape;587;p20">
                <a:extLst>
                  <a:ext uri="{FF2B5EF4-FFF2-40B4-BE49-F238E27FC236}">
                    <a16:creationId xmlns:a16="http://schemas.microsoft.com/office/drawing/2014/main" id="{F3206D86-CC7B-A490-45BD-17F2CE1B4DA4}"/>
                  </a:ext>
                </a:extLst>
              </p:cNvPr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37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Google Shape;588;p20">
                <a:extLst>
                  <a:ext uri="{FF2B5EF4-FFF2-40B4-BE49-F238E27FC236}">
                    <a16:creationId xmlns:a16="http://schemas.microsoft.com/office/drawing/2014/main" id="{F0B1A377-9904-C0DB-2D1B-B5AA5918514D}"/>
                  </a:ext>
                </a:extLst>
              </p:cNvPr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82B9E1B9-B129-82E8-2CDB-43ABD227CEA7}"/>
                </a:ext>
              </a:extLst>
            </p:cNvPr>
            <p:cNvSpPr txBox="1"/>
            <p:nvPr/>
          </p:nvSpPr>
          <p:spPr>
            <a:xfrm>
              <a:off x="3661795" y="3133290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D</a:t>
              </a: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CAB6DF3A-6F08-1A0B-93A7-20EE9ED97363}"/>
                </a:ext>
              </a:extLst>
            </p:cNvPr>
            <p:cNvSpPr txBox="1"/>
            <p:nvPr/>
          </p:nvSpPr>
          <p:spPr>
            <a:xfrm>
              <a:off x="3343007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v = t : s</a:t>
              </a:r>
            </a:p>
          </p:txBody>
        </p:sp>
      </p:grpSp>
      <p:pic>
        <p:nvPicPr>
          <p:cNvPr id="619" name="Picture 618">
            <a:extLst>
              <a:ext uri="{FF2B5EF4-FFF2-40B4-BE49-F238E27FC236}">
                <a16:creationId xmlns:a16="http://schemas.microsoft.com/office/drawing/2014/main" id="{3C00DA89-835D-4197-E66A-A0013236CD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"/>
          <a:stretch/>
        </p:blipFill>
        <p:spPr>
          <a:xfrm>
            <a:off x="4186184" y="1315970"/>
            <a:ext cx="1119241" cy="1026180"/>
          </a:xfrm>
          <a:prstGeom prst="rect">
            <a:avLst/>
          </a:prstGeom>
        </p:spPr>
      </p:pic>
      <p:pic>
        <p:nvPicPr>
          <p:cNvPr id="62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887DCC8-0022-8E8F-4396-A5C48B6E4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9236" y="195237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0"/>
                </p:tgtEl>
              </p:cMediaNode>
            </p:audio>
          </p:childTnLst>
        </p:cTn>
      </p:par>
    </p:tnLst>
    <p:bldLst>
      <p:bldP spid="5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650273" y="343951"/>
            <a:ext cx="7171509" cy="1719742"/>
            <a:chOff x="1928949" y="638363"/>
            <a:chExt cx="6570618" cy="71661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rgbClr val="E1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8363"/>
              <a:ext cx="6570618" cy="716617"/>
            </a:xfrm>
            <a:prstGeom prst="roundRect">
              <a:avLst/>
            </a:prstGeom>
            <a:noFill/>
            <a:ln w="19050">
              <a:solidFill>
                <a:srgbClr val="CE9AB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19F1B65-9A4A-C69F-818D-FA4306246D0A}"/>
              </a:ext>
            </a:extLst>
          </p:cNvPr>
          <p:cNvSpPr/>
          <p:nvPr/>
        </p:nvSpPr>
        <p:spPr>
          <a:xfrm>
            <a:off x="1812022" y="1325461"/>
            <a:ext cx="2567032" cy="3254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CA06EA-7B31-AA95-2539-C383661653BE}"/>
              </a:ext>
            </a:extLst>
          </p:cNvPr>
          <p:cNvSpPr/>
          <p:nvPr/>
        </p:nvSpPr>
        <p:spPr>
          <a:xfrm>
            <a:off x="2776757" y="939567"/>
            <a:ext cx="2776756" cy="3576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0411" y="38036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4FB5A-7487-270F-C436-C7D87B3F41F7}"/>
              </a:ext>
            </a:extLst>
          </p:cNvPr>
          <p:cNvSpPr txBox="1"/>
          <p:nvPr/>
        </p:nvSpPr>
        <p:spPr>
          <a:xfrm>
            <a:off x="1753220" y="871816"/>
            <a:ext cx="6954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23,1 km,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13,2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oogle Shape;952;p26">
            <a:extLst>
              <a:ext uri="{FF2B5EF4-FFF2-40B4-BE49-F238E27FC236}">
                <a16:creationId xmlns:a16="http://schemas.microsoft.com/office/drawing/2014/main" id="{27D5D716-7414-089D-DCDC-788967E62096}"/>
              </a:ext>
            </a:extLst>
          </p:cNvPr>
          <p:cNvGrpSpPr/>
          <p:nvPr/>
        </p:nvGrpSpPr>
        <p:grpSpPr>
          <a:xfrm>
            <a:off x="519864" y="2224242"/>
            <a:ext cx="3360244" cy="2536069"/>
            <a:chOff x="2245802" y="1217325"/>
            <a:chExt cx="1513815" cy="1123414"/>
          </a:xfrm>
        </p:grpSpPr>
        <p:sp>
          <p:nvSpPr>
            <p:cNvPr id="3" name="Google Shape;953;p26">
              <a:extLst>
                <a:ext uri="{FF2B5EF4-FFF2-40B4-BE49-F238E27FC236}">
                  <a16:creationId xmlns:a16="http://schemas.microsoft.com/office/drawing/2014/main" id="{CF9946C4-3B9E-D059-6651-B512FEA20981}"/>
                </a:ext>
              </a:extLst>
            </p:cNvPr>
            <p:cNvSpPr/>
            <p:nvPr/>
          </p:nvSpPr>
          <p:spPr>
            <a:xfrm>
              <a:off x="2245802" y="1291225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oogle Shape;954;p26">
              <a:extLst>
                <a:ext uri="{FF2B5EF4-FFF2-40B4-BE49-F238E27FC236}">
                  <a16:creationId xmlns:a16="http://schemas.microsoft.com/office/drawing/2014/main" id="{882CD735-5072-8449-70C9-C7067C060524}"/>
                </a:ext>
              </a:extLst>
            </p:cNvPr>
            <p:cNvGrpSpPr/>
            <p:nvPr/>
          </p:nvGrpSpPr>
          <p:grpSpPr>
            <a:xfrm>
              <a:off x="2310925" y="1217325"/>
              <a:ext cx="1448692" cy="1063384"/>
              <a:chOff x="2463325" y="1217325"/>
              <a:chExt cx="1448692" cy="1063384"/>
            </a:xfrm>
          </p:grpSpPr>
          <p:sp>
            <p:nvSpPr>
              <p:cNvPr id="5" name="Google Shape;955;p26">
                <a:extLst>
                  <a:ext uri="{FF2B5EF4-FFF2-40B4-BE49-F238E27FC236}">
                    <a16:creationId xmlns:a16="http://schemas.microsoft.com/office/drawing/2014/main" id="{E27DC918-9483-0619-A926-1E15807B3618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Google Shape;956;p26">
                <a:extLst>
                  <a:ext uri="{FF2B5EF4-FFF2-40B4-BE49-F238E27FC236}">
                    <a16:creationId xmlns:a16="http://schemas.microsoft.com/office/drawing/2014/main" id="{913943E8-42D4-0E63-2C71-6E715D2A8CEC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957;p26">
                <a:extLst>
                  <a:ext uri="{FF2B5EF4-FFF2-40B4-BE49-F238E27FC236}">
                    <a16:creationId xmlns:a16="http://schemas.microsoft.com/office/drawing/2014/main" id="{D4F688A8-E8A5-45FB-F550-FBE97A7C6F24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958;p26">
                <a:extLst>
                  <a:ext uri="{FF2B5EF4-FFF2-40B4-BE49-F238E27FC236}">
                    <a16:creationId xmlns:a16="http://schemas.microsoft.com/office/drawing/2014/main" id="{543E008E-95DD-000E-7ADF-60922EB4FD21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3987AC-EBFA-23C0-4E7A-A8AA532C0A00}"/>
              </a:ext>
            </a:extLst>
          </p:cNvPr>
          <p:cNvSpPr txBox="1"/>
          <p:nvPr/>
        </p:nvSpPr>
        <p:spPr>
          <a:xfrm>
            <a:off x="1459125" y="2174849"/>
            <a:ext cx="211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Tóm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tắt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5EC834-AD2C-FA28-FD61-EC874DBA0444}"/>
              </a:ext>
            </a:extLst>
          </p:cNvPr>
          <p:cNvSpPr txBox="1"/>
          <p:nvPr/>
        </p:nvSpPr>
        <p:spPr>
          <a:xfrm>
            <a:off x="1424291" y="284442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23,1 km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0223E-5B17-004A-587B-11D1D050BA93}"/>
              </a:ext>
            </a:extLst>
          </p:cNvPr>
          <p:cNvSpPr txBox="1"/>
          <p:nvPr/>
        </p:nvSpPr>
        <p:spPr>
          <a:xfrm>
            <a:off x="1419937" y="32755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13,2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E8D8D-F17B-B155-ADA9-A3D12D6C1B91}"/>
              </a:ext>
            </a:extLst>
          </p:cNvPr>
          <p:cNvSpPr txBox="1"/>
          <p:nvPr/>
        </p:nvSpPr>
        <p:spPr>
          <a:xfrm>
            <a:off x="1415583" y="370657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6" name="Google Shape;990;p26">
            <a:extLst>
              <a:ext uri="{FF2B5EF4-FFF2-40B4-BE49-F238E27FC236}">
                <a16:creationId xmlns:a16="http://schemas.microsoft.com/office/drawing/2014/main" id="{B19E57E5-CDA9-4C27-4F65-9A86E3640450}"/>
              </a:ext>
            </a:extLst>
          </p:cNvPr>
          <p:cNvGrpSpPr/>
          <p:nvPr/>
        </p:nvGrpSpPr>
        <p:grpSpPr>
          <a:xfrm>
            <a:off x="3900881" y="2173866"/>
            <a:ext cx="4697835" cy="2656114"/>
            <a:chOff x="5365164" y="1252738"/>
            <a:chExt cx="1491125" cy="1123414"/>
          </a:xfrm>
        </p:grpSpPr>
        <p:sp>
          <p:nvSpPr>
            <p:cNvPr id="57" name="Google Shape;991;p26">
              <a:extLst>
                <a:ext uri="{FF2B5EF4-FFF2-40B4-BE49-F238E27FC236}">
                  <a16:creationId xmlns:a16="http://schemas.microsoft.com/office/drawing/2014/main" id="{7FE18769-935B-2CDE-3FA5-EE21353FFF9C}"/>
                </a:ext>
              </a:extLst>
            </p:cNvPr>
            <p:cNvSpPr/>
            <p:nvPr/>
          </p:nvSpPr>
          <p:spPr>
            <a:xfrm>
              <a:off x="5365164" y="1326637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8" name="Google Shape;992;p26">
              <a:extLst>
                <a:ext uri="{FF2B5EF4-FFF2-40B4-BE49-F238E27FC236}">
                  <a16:creationId xmlns:a16="http://schemas.microsoft.com/office/drawing/2014/main" id="{0C46F51A-CE14-B058-1232-8E3DC9767B20}"/>
                </a:ext>
              </a:extLst>
            </p:cNvPr>
            <p:cNvGrpSpPr/>
            <p:nvPr/>
          </p:nvGrpSpPr>
          <p:grpSpPr>
            <a:xfrm>
              <a:off x="5407598" y="1252738"/>
              <a:ext cx="1448692" cy="1063384"/>
              <a:chOff x="2463325" y="1217325"/>
              <a:chExt cx="1448692" cy="1063384"/>
            </a:xfrm>
          </p:grpSpPr>
          <p:sp>
            <p:nvSpPr>
              <p:cNvPr id="59" name="Google Shape;993;p26">
                <a:extLst>
                  <a:ext uri="{FF2B5EF4-FFF2-40B4-BE49-F238E27FC236}">
                    <a16:creationId xmlns:a16="http://schemas.microsoft.com/office/drawing/2014/main" id="{18F8EA6C-81FB-AC07-A34A-75D847BF18B1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994;p26">
                <a:extLst>
                  <a:ext uri="{FF2B5EF4-FFF2-40B4-BE49-F238E27FC236}">
                    <a16:creationId xmlns:a16="http://schemas.microsoft.com/office/drawing/2014/main" id="{22E7A0F1-A36F-8F13-1B14-75E569BDB455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89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995;p26">
                <a:extLst>
                  <a:ext uri="{FF2B5EF4-FFF2-40B4-BE49-F238E27FC236}">
                    <a16:creationId xmlns:a16="http://schemas.microsoft.com/office/drawing/2014/main" id="{C345E50F-D774-9047-43F1-DD60C0D6BD0C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996;p26">
                <a:extLst>
                  <a:ext uri="{FF2B5EF4-FFF2-40B4-BE49-F238E27FC236}">
                    <a16:creationId xmlns:a16="http://schemas.microsoft.com/office/drawing/2014/main" id="{4B6ECF50-C486-3A03-F90A-2ACFACB3C0A1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2E66168-1419-0242-4D47-AD7F59B704D3}"/>
              </a:ext>
            </a:extLst>
          </p:cNvPr>
          <p:cNvSpPr txBox="1"/>
          <p:nvPr/>
        </p:nvSpPr>
        <p:spPr>
          <a:xfrm>
            <a:off x="5408463" y="2166178"/>
            <a:ext cx="1737359" cy="60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Bài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giải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6A0A51-5BA5-92D9-B5D5-C237C8AC720A}"/>
              </a:ext>
            </a:extLst>
          </p:cNvPr>
          <p:cNvSpPr txBox="1"/>
          <p:nvPr/>
        </p:nvSpPr>
        <p:spPr>
          <a:xfrm>
            <a:off x="4038339" y="2726974"/>
            <a:ext cx="466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6719AB-6F36-C4C0-62CE-ADBAF38CBBC0}"/>
              </a:ext>
            </a:extLst>
          </p:cNvPr>
          <p:cNvSpPr txBox="1"/>
          <p:nvPr/>
        </p:nvSpPr>
        <p:spPr>
          <a:xfrm>
            <a:off x="5659533" y="3931149"/>
            <a:ext cx="29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0583EF-1D0A-6609-1B6E-8DB355287541}"/>
              </a:ext>
            </a:extLst>
          </p:cNvPr>
          <p:cNvSpPr txBox="1"/>
          <p:nvPr/>
        </p:nvSpPr>
        <p:spPr>
          <a:xfrm>
            <a:off x="4677300" y="3123295"/>
            <a:ext cx="466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23,1 : 13,2 = 1,75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FDB92D-B50A-6F8C-0A21-E807C363B01E}"/>
              </a:ext>
            </a:extLst>
          </p:cNvPr>
          <p:cNvSpPr txBox="1"/>
          <p:nvPr/>
        </p:nvSpPr>
        <p:spPr>
          <a:xfrm>
            <a:off x="4697953" y="3528324"/>
            <a:ext cx="466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5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8" grpId="0"/>
      <p:bldP spid="49" grpId="0"/>
      <p:bldP spid="33" grpId="0"/>
      <p:bldP spid="34" grpId="0"/>
      <p:bldP spid="35" grpId="0"/>
      <p:bldP spid="52" grpId="0"/>
      <p:bldP spid="63" grpId="0"/>
      <p:bldP spid="64" grpId="0"/>
      <p:bldP spid="65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650273" y="343951"/>
            <a:ext cx="7171509" cy="1719742"/>
            <a:chOff x="1928949" y="638363"/>
            <a:chExt cx="6570618" cy="71661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rgbClr val="E1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8363"/>
              <a:ext cx="6570618" cy="716617"/>
            </a:xfrm>
            <a:prstGeom prst="roundRect">
              <a:avLst/>
            </a:prstGeom>
            <a:noFill/>
            <a:ln w="19050">
              <a:solidFill>
                <a:srgbClr val="CE9AB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19F1B65-9A4A-C69F-818D-FA4306246D0A}"/>
              </a:ext>
            </a:extLst>
          </p:cNvPr>
          <p:cNvSpPr/>
          <p:nvPr/>
        </p:nvSpPr>
        <p:spPr>
          <a:xfrm>
            <a:off x="1812022" y="1308683"/>
            <a:ext cx="2382473" cy="3422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CA06EA-7B31-AA95-2539-C383661653BE}"/>
              </a:ext>
            </a:extLst>
          </p:cNvPr>
          <p:cNvSpPr/>
          <p:nvPr/>
        </p:nvSpPr>
        <p:spPr>
          <a:xfrm>
            <a:off x="2944535" y="939567"/>
            <a:ext cx="2483141" cy="3576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0411" y="38036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4FB5A-7487-270F-C436-C7D87B3F41F7}"/>
              </a:ext>
            </a:extLst>
          </p:cNvPr>
          <p:cNvSpPr txBox="1"/>
          <p:nvPr/>
        </p:nvSpPr>
        <p:spPr>
          <a:xfrm>
            <a:off x="1753220" y="871816"/>
            <a:ext cx="6954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km,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oogle Shape;952;p26">
            <a:extLst>
              <a:ext uri="{FF2B5EF4-FFF2-40B4-BE49-F238E27FC236}">
                <a16:creationId xmlns:a16="http://schemas.microsoft.com/office/drawing/2014/main" id="{27D5D716-7414-089D-DCDC-788967E62096}"/>
              </a:ext>
            </a:extLst>
          </p:cNvPr>
          <p:cNvGrpSpPr/>
          <p:nvPr/>
        </p:nvGrpSpPr>
        <p:grpSpPr>
          <a:xfrm>
            <a:off x="519864" y="2224242"/>
            <a:ext cx="3360244" cy="2536069"/>
            <a:chOff x="2245802" y="1217325"/>
            <a:chExt cx="1513815" cy="1123414"/>
          </a:xfrm>
        </p:grpSpPr>
        <p:sp>
          <p:nvSpPr>
            <p:cNvPr id="3" name="Google Shape;953;p26">
              <a:extLst>
                <a:ext uri="{FF2B5EF4-FFF2-40B4-BE49-F238E27FC236}">
                  <a16:creationId xmlns:a16="http://schemas.microsoft.com/office/drawing/2014/main" id="{CF9946C4-3B9E-D059-6651-B512FEA20981}"/>
                </a:ext>
              </a:extLst>
            </p:cNvPr>
            <p:cNvSpPr/>
            <p:nvPr/>
          </p:nvSpPr>
          <p:spPr>
            <a:xfrm>
              <a:off x="2245802" y="1291225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oogle Shape;954;p26">
              <a:extLst>
                <a:ext uri="{FF2B5EF4-FFF2-40B4-BE49-F238E27FC236}">
                  <a16:creationId xmlns:a16="http://schemas.microsoft.com/office/drawing/2014/main" id="{882CD735-5072-8449-70C9-C7067C060524}"/>
                </a:ext>
              </a:extLst>
            </p:cNvPr>
            <p:cNvGrpSpPr/>
            <p:nvPr/>
          </p:nvGrpSpPr>
          <p:grpSpPr>
            <a:xfrm>
              <a:off x="2310925" y="1217325"/>
              <a:ext cx="1448692" cy="1063384"/>
              <a:chOff x="2463325" y="1217325"/>
              <a:chExt cx="1448692" cy="1063384"/>
            </a:xfrm>
          </p:grpSpPr>
          <p:sp>
            <p:nvSpPr>
              <p:cNvPr id="5" name="Google Shape;955;p26">
                <a:extLst>
                  <a:ext uri="{FF2B5EF4-FFF2-40B4-BE49-F238E27FC236}">
                    <a16:creationId xmlns:a16="http://schemas.microsoft.com/office/drawing/2014/main" id="{E27DC918-9483-0619-A926-1E15807B3618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Google Shape;956;p26">
                <a:extLst>
                  <a:ext uri="{FF2B5EF4-FFF2-40B4-BE49-F238E27FC236}">
                    <a16:creationId xmlns:a16="http://schemas.microsoft.com/office/drawing/2014/main" id="{913943E8-42D4-0E63-2C71-6E715D2A8CEC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957;p26">
                <a:extLst>
                  <a:ext uri="{FF2B5EF4-FFF2-40B4-BE49-F238E27FC236}">
                    <a16:creationId xmlns:a16="http://schemas.microsoft.com/office/drawing/2014/main" id="{D4F688A8-E8A5-45FB-F550-FBE97A7C6F24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958;p26">
                <a:extLst>
                  <a:ext uri="{FF2B5EF4-FFF2-40B4-BE49-F238E27FC236}">
                    <a16:creationId xmlns:a16="http://schemas.microsoft.com/office/drawing/2014/main" id="{543E008E-95DD-000E-7ADF-60922EB4FD21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3987AC-EBFA-23C0-4E7A-A8AA532C0A00}"/>
              </a:ext>
            </a:extLst>
          </p:cNvPr>
          <p:cNvSpPr txBox="1"/>
          <p:nvPr/>
        </p:nvSpPr>
        <p:spPr>
          <a:xfrm>
            <a:off x="1459125" y="2174849"/>
            <a:ext cx="211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Tóm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tắt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5EC834-AD2C-FA28-FD61-EC874DBA0444}"/>
              </a:ext>
            </a:extLst>
          </p:cNvPr>
          <p:cNvSpPr txBox="1"/>
          <p:nvPr/>
        </p:nvSpPr>
        <p:spPr>
          <a:xfrm>
            <a:off x="1424291" y="284442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2,5 km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0223E-5B17-004A-587B-11D1D050BA93}"/>
              </a:ext>
            </a:extLst>
          </p:cNvPr>
          <p:cNvSpPr txBox="1"/>
          <p:nvPr/>
        </p:nvSpPr>
        <p:spPr>
          <a:xfrm>
            <a:off x="1419937" y="32755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10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E8D8D-F17B-B155-ADA9-A3D12D6C1B91}"/>
              </a:ext>
            </a:extLst>
          </p:cNvPr>
          <p:cNvSpPr txBox="1"/>
          <p:nvPr/>
        </p:nvSpPr>
        <p:spPr>
          <a:xfrm>
            <a:off x="1415583" y="370657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6" name="Google Shape;990;p26">
            <a:extLst>
              <a:ext uri="{FF2B5EF4-FFF2-40B4-BE49-F238E27FC236}">
                <a16:creationId xmlns:a16="http://schemas.microsoft.com/office/drawing/2014/main" id="{B19E57E5-CDA9-4C27-4F65-9A86E3640450}"/>
              </a:ext>
            </a:extLst>
          </p:cNvPr>
          <p:cNvGrpSpPr/>
          <p:nvPr/>
        </p:nvGrpSpPr>
        <p:grpSpPr>
          <a:xfrm>
            <a:off x="3900881" y="2173866"/>
            <a:ext cx="4697835" cy="2656114"/>
            <a:chOff x="5365164" y="1252738"/>
            <a:chExt cx="1491125" cy="1123414"/>
          </a:xfrm>
        </p:grpSpPr>
        <p:sp>
          <p:nvSpPr>
            <p:cNvPr id="57" name="Google Shape;991;p26">
              <a:extLst>
                <a:ext uri="{FF2B5EF4-FFF2-40B4-BE49-F238E27FC236}">
                  <a16:creationId xmlns:a16="http://schemas.microsoft.com/office/drawing/2014/main" id="{7FE18769-935B-2CDE-3FA5-EE21353FFF9C}"/>
                </a:ext>
              </a:extLst>
            </p:cNvPr>
            <p:cNvSpPr/>
            <p:nvPr/>
          </p:nvSpPr>
          <p:spPr>
            <a:xfrm>
              <a:off x="5365164" y="1326637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8" name="Google Shape;992;p26">
              <a:extLst>
                <a:ext uri="{FF2B5EF4-FFF2-40B4-BE49-F238E27FC236}">
                  <a16:creationId xmlns:a16="http://schemas.microsoft.com/office/drawing/2014/main" id="{0C46F51A-CE14-B058-1232-8E3DC9767B20}"/>
                </a:ext>
              </a:extLst>
            </p:cNvPr>
            <p:cNvGrpSpPr/>
            <p:nvPr/>
          </p:nvGrpSpPr>
          <p:grpSpPr>
            <a:xfrm>
              <a:off x="5407598" y="1252738"/>
              <a:ext cx="1448692" cy="1063384"/>
              <a:chOff x="2463325" y="1217325"/>
              <a:chExt cx="1448692" cy="1063384"/>
            </a:xfrm>
          </p:grpSpPr>
          <p:sp>
            <p:nvSpPr>
              <p:cNvPr id="59" name="Google Shape;993;p26">
                <a:extLst>
                  <a:ext uri="{FF2B5EF4-FFF2-40B4-BE49-F238E27FC236}">
                    <a16:creationId xmlns:a16="http://schemas.microsoft.com/office/drawing/2014/main" id="{18F8EA6C-81FB-AC07-A34A-75D847BF18B1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994;p26">
                <a:extLst>
                  <a:ext uri="{FF2B5EF4-FFF2-40B4-BE49-F238E27FC236}">
                    <a16:creationId xmlns:a16="http://schemas.microsoft.com/office/drawing/2014/main" id="{22E7A0F1-A36F-8F13-1B14-75E569BDB455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89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995;p26">
                <a:extLst>
                  <a:ext uri="{FF2B5EF4-FFF2-40B4-BE49-F238E27FC236}">
                    <a16:creationId xmlns:a16="http://schemas.microsoft.com/office/drawing/2014/main" id="{C345E50F-D774-9047-43F1-DD60C0D6BD0C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996;p26">
                <a:extLst>
                  <a:ext uri="{FF2B5EF4-FFF2-40B4-BE49-F238E27FC236}">
                    <a16:creationId xmlns:a16="http://schemas.microsoft.com/office/drawing/2014/main" id="{4B6ECF50-C486-3A03-F90A-2ACFACB3C0A1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2E66168-1419-0242-4D47-AD7F59B704D3}"/>
              </a:ext>
            </a:extLst>
          </p:cNvPr>
          <p:cNvSpPr txBox="1"/>
          <p:nvPr/>
        </p:nvSpPr>
        <p:spPr>
          <a:xfrm>
            <a:off x="5408463" y="2166178"/>
            <a:ext cx="1737359" cy="60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Bài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giải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6A0A51-5BA5-92D9-B5D5-C237C8AC720A}"/>
              </a:ext>
            </a:extLst>
          </p:cNvPr>
          <p:cNvSpPr txBox="1"/>
          <p:nvPr/>
        </p:nvSpPr>
        <p:spPr>
          <a:xfrm>
            <a:off x="4155785" y="2726974"/>
            <a:ext cx="466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6719AB-6F36-C4C0-62CE-ADBAF38CBBC0}"/>
              </a:ext>
            </a:extLst>
          </p:cNvPr>
          <p:cNvSpPr txBox="1"/>
          <p:nvPr/>
        </p:nvSpPr>
        <p:spPr>
          <a:xfrm>
            <a:off x="5659533" y="3931149"/>
            <a:ext cx="29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0583EF-1D0A-6609-1B6E-8DB355287541}"/>
              </a:ext>
            </a:extLst>
          </p:cNvPr>
          <p:cNvSpPr txBox="1"/>
          <p:nvPr/>
        </p:nvSpPr>
        <p:spPr>
          <a:xfrm>
            <a:off x="4677300" y="3123295"/>
            <a:ext cx="466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: 10 = 0,25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FDB92D-B50A-6F8C-0A21-E807C363B01E}"/>
              </a:ext>
            </a:extLst>
          </p:cNvPr>
          <p:cNvSpPr txBox="1"/>
          <p:nvPr/>
        </p:nvSpPr>
        <p:spPr>
          <a:xfrm>
            <a:off x="4697953" y="3528324"/>
            <a:ext cx="466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8" grpId="0"/>
      <p:bldP spid="49" grpId="0"/>
      <p:bldP spid="33" grpId="0"/>
      <p:bldP spid="34" grpId="0"/>
      <p:bldP spid="35" grpId="0"/>
      <p:bldP spid="52" grpId="0"/>
      <p:bldP spid="63" grpId="0"/>
      <p:bldP spid="64" grpId="0"/>
      <p:bldP spid="65" grpId="0"/>
      <p:bldP spid="6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52"/>
          <p:cNvGrpSpPr/>
          <p:nvPr/>
        </p:nvGrpSpPr>
        <p:grpSpPr>
          <a:xfrm>
            <a:off x="919083" y="1502025"/>
            <a:ext cx="7271966" cy="2700888"/>
            <a:chOff x="1288950" y="2605100"/>
            <a:chExt cx="5077125" cy="1885700"/>
          </a:xfrm>
        </p:grpSpPr>
        <p:sp>
          <p:nvSpPr>
            <p:cNvPr id="616" name="Google Shape;616;p52"/>
            <p:cNvSpPr/>
            <p:nvPr/>
          </p:nvSpPr>
          <p:spPr>
            <a:xfrm>
              <a:off x="1288950" y="4474050"/>
              <a:ext cx="5077125" cy="16750"/>
            </a:xfrm>
            <a:custGeom>
              <a:avLst/>
              <a:gdLst/>
              <a:ahLst/>
              <a:cxnLst/>
              <a:rect l="l" t="t" r="r" b="b"/>
              <a:pathLst>
                <a:path w="203085" h="670" extrusionOk="0">
                  <a:moveTo>
                    <a:pt x="152303" y="0"/>
                  </a:moveTo>
                  <a:lnTo>
                    <a:pt x="126923" y="63"/>
                  </a:lnTo>
                  <a:lnTo>
                    <a:pt x="101542" y="188"/>
                  </a:lnTo>
                  <a:lnTo>
                    <a:pt x="42" y="628"/>
                  </a:lnTo>
                  <a:cubicBezTo>
                    <a:pt x="21" y="628"/>
                    <a:pt x="0" y="628"/>
                    <a:pt x="0" y="649"/>
                  </a:cubicBezTo>
                  <a:cubicBezTo>
                    <a:pt x="0" y="670"/>
                    <a:pt x="21" y="670"/>
                    <a:pt x="42" y="670"/>
                  </a:cubicBezTo>
                  <a:lnTo>
                    <a:pt x="101542" y="586"/>
                  </a:lnTo>
                  <a:lnTo>
                    <a:pt x="126923" y="586"/>
                  </a:lnTo>
                  <a:lnTo>
                    <a:pt x="152303" y="523"/>
                  </a:lnTo>
                  <a:lnTo>
                    <a:pt x="177683" y="356"/>
                  </a:lnTo>
                  <a:lnTo>
                    <a:pt x="190363" y="272"/>
                  </a:lnTo>
                  <a:lnTo>
                    <a:pt x="203043" y="147"/>
                  </a:lnTo>
                  <a:cubicBezTo>
                    <a:pt x="203064" y="147"/>
                    <a:pt x="203084" y="147"/>
                    <a:pt x="203084" y="126"/>
                  </a:cubicBezTo>
                  <a:cubicBezTo>
                    <a:pt x="203084" y="105"/>
                    <a:pt x="203064" y="105"/>
                    <a:pt x="203043" y="105"/>
                  </a:cubicBezTo>
                  <a:lnTo>
                    <a:pt x="190363" y="42"/>
                  </a:lnTo>
                  <a:lnTo>
                    <a:pt x="177683" y="21"/>
                  </a:lnTo>
                  <a:lnTo>
                    <a:pt x="15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2"/>
            <p:cNvSpPr/>
            <p:nvPr/>
          </p:nvSpPr>
          <p:spPr>
            <a:xfrm>
              <a:off x="1288950" y="2605100"/>
              <a:ext cx="5056725" cy="17275"/>
            </a:xfrm>
            <a:custGeom>
              <a:avLst/>
              <a:gdLst/>
              <a:ahLst/>
              <a:cxnLst/>
              <a:rect l="l" t="t" r="r" b="b"/>
              <a:pathLst>
                <a:path w="202269" h="691" extrusionOk="0">
                  <a:moveTo>
                    <a:pt x="151696" y="0"/>
                  </a:moveTo>
                  <a:lnTo>
                    <a:pt x="126421" y="63"/>
                  </a:lnTo>
                  <a:lnTo>
                    <a:pt x="101145" y="189"/>
                  </a:lnTo>
                  <a:lnTo>
                    <a:pt x="42" y="628"/>
                  </a:lnTo>
                  <a:cubicBezTo>
                    <a:pt x="21" y="628"/>
                    <a:pt x="0" y="649"/>
                    <a:pt x="0" y="649"/>
                  </a:cubicBezTo>
                  <a:cubicBezTo>
                    <a:pt x="0" y="670"/>
                    <a:pt x="21" y="691"/>
                    <a:pt x="42" y="691"/>
                  </a:cubicBezTo>
                  <a:lnTo>
                    <a:pt x="101145" y="607"/>
                  </a:lnTo>
                  <a:lnTo>
                    <a:pt x="126421" y="586"/>
                  </a:lnTo>
                  <a:lnTo>
                    <a:pt x="151696" y="523"/>
                  </a:lnTo>
                  <a:lnTo>
                    <a:pt x="176972" y="356"/>
                  </a:lnTo>
                  <a:lnTo>
                    <a:pt x="189610" y="293"/>
                  </a:lnTo>
                  <a:lnTo>
                    <a:pt x="202247" y="168"/>
                  </a:lnTo>
                  <a:cubicBezTo>
                    <a:pt x="202268" y="147"/>
                    <a:pt x="202268" y="147"/>
                    <a:pt x="202268" y="126"/>
                  </a:cubicBezTo>
                  <a:cubicBezTo>
                    <a:pt x="202268" y="126"/>
                    <a:pt x="202268" y="105"/>
                    <a:pt x="202247" y="105"/>
                  </a:cubicBezTo>
                  <a:lnTo>
                    <a:pt x="189610" y="42"/>
                  </a:lnTo>
                  <a:lnTo>
                    <a:pt x="176972" y="21"/>
                  </a:lnTo>
                  <a:lnTo>
                    <a:pt x="151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2"/>
            <p:cNvSpPr/>
            <p:nvPr/>
          </p:nvSpPr>
          <p:spPr>
            <a:xfrm>
              <a:off x="1288950" y="2984896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1"/>
                  </a:moveTo>
                  <a:lnTo>
                    <a:pt x="101145" y="63"/>
                  </a:lnTo>
                  <a:lnTo>
                    <a:pt x="42" y="252"/>
                  </a:lnTo>
                  <a:cubicBezTo>
                    <a:pt x="21" y="252"/>
                    <a:pt x="0" y="252"/>
                    <a:pt x="0" y="273"/>
                  </a:cubicBezTo>
                  <a:cubicBezTo>
                    <a:pt x="0" y="273"/>
                    <a:pt x="21" y="294"/>
                    <a:pt x="42" y="294"/>
                  </a:cubicBezTo>
                  <a:lnTo>
                    <a:pt x="101145" y="482"/>
                  </a:lnTo>
                  <a:lnTo>
                    <a:pt x="126421" y="524"/>
                  </a:lnTo>
                  <a:lnTo>
                    <a:pt x="151696" y="524"/>
                  </a:lnTo>
                  <a:lnTo>
                    <a:pt x="176972" y="440"/>
                  </a:lnTo>
                  <a:lnTo>
                    <a:pt x="189610" y="377"/>
                  </a:lnTo>
                  <a:lnTo>
                    <a:pt x="202247" y="294"/>
                  </a:lnTo>
                  <a:cubicBezTo>
                    <a:pt x="202268" y="294"/>
                    <a:pt x="202268" y="273"/>
                    <a:pt x="202268" y="273"/>
                  </a:cubicBezTo>
                  <a:cubicBezTo>
                    <a:pt x="202268" y="252"/>
                    <a:pt x="202268" y="252"/>
                    <a:pt x="202247" y="252"/>
                  </a:cubicBezTo>
                  <a:lnTo>
                    <a:pt x="189610" y="147"/>
                  </a:lnTo>
                  <a:lnTo>
                    <a:pt x="176972" y="105"/>
                  </a:lnTo>
                  <a:lnTo>
                    <a:pt x="151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2"/>
            <p:cNvSpPr/>
            <p:nvPr/>
          </p:nvSpPr>
          <p:spPr>
            <a:xfrm>
              <a:off x="1288950" y="3283350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1"/>
                  </a:moveTo>
                  <a:lnTo>
                    <a:pt x="101145" y="42"/>
                  </a:lnTo>
                  <a:lnTo>
                    <a:pt x="42" y="231"/>
                  </a:lnTo>
                  <a:cubicBezTo>
                    <a:pt x="21" y="231"/>
                    <a:pt x="0" y="252"/>
                    <a:pt x="0" y="252"/>
                  </a:cubicBezTo>
                  <a:cubicBezTo>
                    <a:pt x="0" y="273"/>
                    <a:pt x="21" y="293"/>
                    <a:pt x="42" y="293"/>
                  </a:cubicBezTo>
                  <a:lnTo>
                    <a:pt x="101145" y="461"/>
                  </a:lnTo>
                  <a:lnTo>
                    <a:pt x="126421" y="524"/>
                  </a:lnTo>
                  <a:lnTo>
                    <a:pt x="151696" y="524"/>
                  </a:lnTo>
                  <a:lnTo>
                    <a:pt x="176972" y="419"/>
                  </a:lnTo>
                  <a:lnTo>
                    <a:pt x="189610" y="377"/>
                  </a:lnTo>
                  <a:lnTo>
                    <a:pt x="202247" y="293"/>
                  </a:lnTo>
                  <a:cubicBezTo>
                    <a:pt x="202268" y="293"/>
                    <a:pt x="202268" y="273"/>
                    <a:pt x="202268" y="252"/>
                  </a:cubicBezTo>
                  <a:cubicBezTo>
                    <a:pt x="202268" y="252"/>
                    <a:pt x="202268" y="231"/>
                    <a:pt x="202247" y="231"/>
                  </a:cubicBezTo>
                  <a:lnTo>
                    <a:pt x="189610" y="147"/>
                  </a:lnTo>
                  <a:lnTo>
                    <a:pt x="176972" y="84"/>
                  </a:lnTo>
                  <a:lnTo>
                    <a:pt x="151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1288950" y="3577901"/>
              <a:ext cx="5056725" cy="17275"/>
            </a:xfrm>
            <a:custGeom>
              <a:avLst/>
              <a:gdLst/>
              <a:ahLst/>
              <a:cxnLst/>
              <a:rect l="l" t="t" r="r" b="b"/>
              <a:pathLst>
                <a:path w="202269" h="691" extrusionOk="0">
                  <a:moveTo>
                    <a:pt x="42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21" y="63"/>
                    <a:pt x="42" y="63"/>
                  </a:cubicBezTo>
                  <a:lnTo>
                    <a:pt x="101145" y="503"/>
                  </a:lnTo>
                  <a:lnTo>
                    <a:pt x="126421" y="607"/>
                  </a:lnTo>
                  <a:lnTo>
                    <a:pt x="151696" y="691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86"/>
                  </a:lnTo>
                  <a:cubicBezTo>
                    <a:pt x="202268" y="586"/>
                    <a:pt x="202268" y="565"/>
                    <a:pt x="202268" y="544"/>
                  </a:cubicBezTo>
                  <a:cubicBezTo>
                    <a:pt x="202268" y="544"/>
                    <a:pt x="202268" y="523"/>
                    <a:pt x="202247" y="523"/>
                  </a:cubicBezTo>
                  <a:lnTo>
                    <a:pt x="189610" y="398"/>
                  </a:lnTo>
                  <a:lnTo>
                    <a:pt x="176972" y="314"/>
                  </a:lnTo>
                  <a:lnTo>
                    <a:pt x="151696" y="168"/>
                  </a:lnTo>
                  <a:lnTo>
                    <a:pt x="126421" y="105"/>
                  </a:lnTo>
                  <a:lnTo>
                    <a:pt x="101145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1288950" y="3878152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0"/>
                  </a:moveTo>
                  <a:lnTo>
                    <a:pt x="101145" y="63"/>
                  </a:lnTo>
                  <a:lnTo>
                    <a:pt x="42" y="251"/>
                  </a:lnTo>
                  <a:cubicBezTo>
                    <a:pt x="21" y="251"/>
                    <a:pt x="0" y="251"/>
                    <a:pt x="0" y="272"/>
                  </a:cubicBezTo>
                  <a:cubicBezTo>
                    <a:pt x="0" y="272"/>
                    <a:pt x="21" y="293"/>
                    <a:pt x="42" y="293"/>
                  </a:cubicBezTo>
                  <a:lnTo>
                    <a:pt x="101145" y="481"/>
                  </a:lnTo>
                  <a:lnTo>
                    <a:pt x="126421" y="523"/>
                  </a:lnTo>
                  <a:lnTo>
                    <a:pt x="151696" y="523"/>
                  </a:lnTo>
                  <a:lnTo>
                    <a:pt x="176972" y="440"/>
                  </a:lnTo>
                  <a:lnTo>
                    <a:pt x="189610" y="377"/>
                  </a:lnTo>
                  <a:lnTo>
                    <a:pt x="202247" y="293"/>
                  </a:lnTo>
                  <a:cubicBezTo>
                    <a:pt x="202268" y="293"/>
                    <a:pt x="202268" y="272"/>
                    <a:pt x="202268" y="272"/>
                  </a:cubicBezTo>
                  <a:cubicBezTo>
                    <a:pt x="202268" y="251"/>
                    <a:pt x="202268" y="230"/>
                    <a:pt x="202247" y="230"/>
                  </a:cubicBezTo>
                  <a:lnTo>
                    <a:pt x="189610" y="147"/>
                  </a:lnTo>
                  <a:lnTo>
                    <a:pt x="176972" y="105"/>
                  </a:lnTo>
                  <a:lnTo>
                    <a:pt x="151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1288950" y="4179814"/>
              <a:ext cx="5056725" cy="16775"/>
            </a:xfrm>
            <a:custGeom>
              <a:avLst/>
              <a:gdLst/>
              <a:ahLst/>
              <a:cxnLst/>
              <a:rect l="l" t="t" r="r" b="b"/>
              <a:pathLst>
                <a:path w="202269" h="671" extrusionOk="0">
                  <a:moveTo>
                    <a:pt x="42" y="1"/>
                  </a:moveTo>
                  <a:cubicBezTo>
                    <a:pt x="21" y="1"/>
                    <a:pt x="0" y="1"/>
                    <a:pt x="0" y="22"/>
                  </a:cubicBezTo>
                  <a:cubicBezTo>
                    <a:pt x="0" y="22"/>
                    <a:pt x="21" y="43"/>
                    <a:pt x="42" y="43"/>
                  </a:cubicBezTo>
                  <a:lnTo>
                    <a:pt x="101145" y="482"/>
                  </a:lnTo>
                  <a:lnTo>
                    <a:pt x="126421" y="608"/>
                  </a:lnTo>
                  <a:lnTo>
                    <a:pt x="151696" y="670"/>
                  </a:lnTo>
                  <a:lnTo>
                    <a:pt x="176972" y="650"/>
                  </a:lnTo>
                  <a:lnTo>
                    <a:pt x="189610" y="629"/>
                  </a:lnTo>
                  <a:lnTo>
                    <a:pt x="202247" y="566"/>
                  </a:lnTo>
                  <a:cubicBezTo>
                    <a:pt x="202268" y="566"/>
                    <a:pt x="202268" y="545"/>
                    <a:pt x="202268" y="545"/>
                  </a:cubicBezTo>
                  <a:cubicBezTo>
                    <a:pt x="202268" y="524"/>
                    <a:pt x="202268" y="524"/>
                    <a:pt x="202247" y="503"/>
                  </a:cubicBezTo>
                  <a:lnTo>
                    <a:pt x="189610" y="378"/>
                  </a:lnTo>
                  <a:lnTo>
                    <a:pt x="176972" y="315"/>
                  </a:lnTo>
                  <a:lnTo>
                    <a:pt x="151696" y="147"/>
                  </a:lnTo>
                  <a:lnTo>
                    <a:pt x="126421" y="85"/>
                  </a:lnTo>
                  <a:lnTo>
                    <a:pt x="101145" y="64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52"/>
          <p:cNvGrpSpPr/>
          <p:nvPr/>
        </p:nvGrpSpPr>
        <p:grpSpPr>
          <a:xfrm rot="899960">
            <a:off x="7475258" y="3886919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7897029" y="546901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52"/>
          <p:cNvGrpSpPr/>
          <p:nvPr/>
        </p:nvGrpSpPr>
        <p:grpSpPr>
          <a:xfrm rot="-899847">
            <a:off x="339184" y="1004794"/>
            <a:ext cx="1623595" cy="1674237"/>
            <a:chOff x="1485100" y="570800"/>
            <a:chExt cx="1257550" cy="1296775"/>
          </a:xfrm>
        </p:grpSpPr>
        <p:sp>
          <p:nvSpPr>
            <p:cNvPr id="642" name="Google Shape;642;p52"/>
            <p:cNvSpPr/>
            <p:nvPr/>
          </p:nvSpPr>
          <p:spPr>
            <a:xfrm>
              <a:off x="1632625" y="764875"/>
              <a:ext cx="1107925" cy="1094850"/>
            </a:xfrm>
            <a:custGeom>
              <a:avLst/>
              <a:gdLst/>
              <a:ahLst/>
              <a:cxnLst/>
              <a:rect l="l" t="t" r="r" b="b"/>
              <a:pathLst>
                <a:path w="44317" h="43794" extrusionOk="0">
                  <a:moveTo>
                    <a:pt x="5754" y="0"/>
                  </a:moveTo>
                  <a:lnTo>
                    <a:pt x="0" y="38562"/>
                  </a:lnTo>
                  <a:lnTo>
                    <a:pt x="17848" y="40676"/>
                  </a:lnTo>
                  <a:lnTo>
                    <a:pt x="39609" y="43793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7" y="5299"/>
                    <a:pt x="39948" y="7213"/>
                    <a:pt x="38296" y="7213"/>
                  </a:cubicBezTo>
                  <a:cubicBezTo>
                    <a:pt x="38213" y="7213"/>
                    <a:pt x="38128" y="7208"/>
                    <a:pt x="38040" y="7198"/>
                  </a:cubicBezTo>
                  <a:cubicBezTo>
                    <a:pt x="36219" y="6968"/>
                    <a:pt x="36010" y="4792"/>
                    <a:pt x="37035" y="3808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57" y="4437"/>
                    <a:pt x="33048" y="6126"/>
                    <a:pt x="31545" y="6126"/>
                  </a:cubicBezTo>
                  <a:cubicBezTo>
                    <a:pt x="31460" y="6126"/>
                    <a:pt x="31372" y="6121"/>
                    <a:pt x="31281" y="6110"/>
                  </a:cubicBezTo>
                  <a:cubicBezTo>
                    <a:pt x="29586" y="5901"/>
                    <a:pt x="29335" y="3976"/>
                    <a:pt x="30172" y="2971"/>
                  </a:cubicBezTo>
                  <a:lnTo>
                    <a:pt x="25967" y="2469"/>
                  </a:lnTo>
                  <a:lnTo>
                    <a:pt x="25967" y="2469"/>
                  </a:lnTo>
                  <a:cubicBezTo>
                    <a:pt x="26134" y="2657"/>
                    <a:pt x="26260" y="2846"/>
                    <a:pt x="26343" y="3076"/>
                  </a:cubicBezTo>
                  <a:cubicBezTo>
                    <a:pt x="26469" y="3390"/>
                    <a:pt x="26511" y="3683"/>
                    <a:pt x="26469" y="4017"/>
                  </a:cubicBezTo>
                  <a:cubicBezTo>
                    <a:pt x="26427" y="4164"/>
                    <a:pt x="26385" y="4331"/>
                    <a:pt x="26343" y="4478"/>
                  </a:cubicBezTo>
                  <a:cubicBezTo>
                    <a:pt x="26218" y="4771"/>
                    <a:pt x="26029" y="5022"/>
                    <a:pt x="25778" y="5231"/>
                  </a:cubicBezTo>
                  <a:cubicBezTo>
                    <a:pt x="25465" y="5475"/>
                    <a:pt x="25079" y="5602"/>
                    <a:pt x="24694" y="5602"/>
                  </a:cubicBezTo>
                  <a:cubicBezTo>
                    <a:pt x="24616" y="5602"/>
                    <a:pt x="24538" y="5597"/>
                    <a:pt x="24460" y="5587"/>
                  </a:cubicBezTo>
                  <a:cubicBezTo>
                    <a:pt x="24125" y="5545"/>
                    <a:pt x="23832" y="5440"/>
                    <a:pt x="23581" y="5231"/>
                  </a:cubicBezTo>
                  <a:cubicBezTo>
                    <a:pt x="23372" y="5105"/>
                    <a:pt x="23205" y="4917"/>
                    <a:pt x="23058" y="4729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888"/>
                    <a:pt x="22975" y="2448"/>
                    <a:pt x="23351" y="2155"/>
                  </a:cubicBezTo>
                  <a:lnTo>
                    <a:pt x="18894" y="1611"/>
                  </a:lnTo>
                  <a:lnTo>
                    <a:pt x="18894" y="1611"/>
                  </a:lnTo>
                  <a:cubicBezTo>
                    <a:pt x="19468" y="2660"/>
                    <a:pt x="18882" y="4327"/>
                    <a:pt x="17417" y="4327"/>
                  </a:cubicBezTo>
                  <a:cubicBezTo>
                    <a:pt x="17334" y="4327"/>
                    <a:pt x="17247" y="4322"/>
                    <a:pt x="17158" y="4310"/>
                  </a:cubicBezTo>
                  <a:cubicBezTo>
                    <a:pt x="15484" y="4122"/>
                    <a:pt x="15254" y="2218"/>
                    <a:pt x="16112" y="1255"/>
                  </a:cubicBezTo>
                  <a:lnTo>
                    <a:pt x="12722" y="837"/>
                  </a:lnTo>
                  <a:lnTo>
                    <a:pt x="12722" y="837"/>
                  </a:lnTo>
                  <a:cubicBezTo>
                    <a:pt x="12743" y="942"/>
                    <a:pt x="12764" y="1025"/>
                    <a:pt x="12785" y="1109"/>
                  </a:cubicBezTo>
                  <a:cubicBezTo>
                    <a:pt x="12785" y="1465"/>
                    <a:pt x="12827" y="1862"/>
                    <a:pt x="12638" y="2176"/>
                  </a:cubicBezTo>
                  <a:cubicBezTo>
                    <a:pt x="12471" y="2490"/>
                    <a:pt x="12345" y="2783"/>
                    <a:pt x="12032" y="2971"/>
                  </a:cubicBezTo>
                  <a:cubicBezTo>
                    <a:pt x="11718" y="3180"/>
                    <a:pt x="11425" y="3348"/>
                    <a:pt x="11048" y="3390"/>
                  </a:cubicBezTo>
                  <a:cubicBezTo>
                    <a:pt x="10964" y="3400"/>
                    <a:pt x="10881" y="3405"/>
                    <a:pt x="10797" y="3405"/>
                  </a:cubicBezTo>
                  <a:cubicBezTo>
                    <a:pt x="10547" y="3405"/>
                    <a:pt x="10300" y="3358"/>
                    <a:pt x="10065" y="3264"/>
                  </a:cubicBezTo>
                  <a:cubicBezTo>
                    <a:pt x="9772" y="3139"/>
                    <a:pt x="9521" y="2950"/>
                    <a:pt x="9311" y="2699"/>
                  </a:cubicBezTo>
                  <a:cubicBezTo>
                    <a:pt x="8998" y="2302"/>
                    <a:pt x="8872" y="1800"/>
                    <a:pt x="8935" y="1318"/>
                  </a:cubicBezTo>
                  <a:cubicBezTo>
                    <a:pt x="8977" y="983"/>
                    <a:pt x="9102" y="691"/>
                    <a:pt x="9291" y="41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1627400" y="7617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53" y="245"/>
                  </a:moveTo>
                  <a:lnTo>
                    <a:pt x="9240" y="660"/>
                  </a:lnTo>
                  <a:lnTo>
                    <a:pt x="9240" y="660"/>
                  </a:lnTo>
                  <a:cubicBezTo>
                    <a:pt x="8936" y="1183"/>
                    <a:pt x="8880" y="1852"/>
                    <a:pt x="9102" y="2407"/>
                  </a:cubicBezTo>
                  <a:cubicBezTo>
                    <a:pt x="9353" y="3055"/>
                    <a:pt x="9939" y="3537"/>
                    <a:pt x="10629" y="3662"/>
                  </a:cubicBezTo>
                  <a:cubicBezTo>
                    <a:pt x="10797" y="3704"/>
                    <a:pt x="10964" y="3704"/>
                    <a:pt x="11132" y="3704"/>
                  </a:cubicBezTo>
                  <a:cubicBezTo>
                    <a:pt x="11299" y="3683"/>
                    <a:pt x="11466" y="3662"/>
                    <a:pt x="11634" y="3620"/>
                  </a:cubicBezTo>
                  <a:cubicBezTo>
                    <a:pt x="11801" y="3558"/>
                    <a:pt x="11969" y="3474"/>
                    <a:pt x="12094" y="3390"/>
                  </a:cubicBezTo>
                  <a:cubicBezTo>
                    <a:pt x="12178" y="3348"/>
                    <a:pt x="12241" y="3306"/>
                    <a:pt x="12303" y="3265"/>
                  </a:cubicBezTo>
                  <a:cubicBezTo>
                    <a:pt x="12387" y="3223"/>
                    <a:pt x="12450" y="3160"/>
                    <a:pt x="12513" y="3097"/>
                  </a:cubicBezTo>
                  <a:cubicBezTo>
                    <a:pt x="12659" y="2972"/>
                    <a:pt x="12764" y="2825"/>
                    <a:pt x="12847" y="2679"/>
                  </a:cubicBezTo>
                  <a:lnTo>
                    <a:pt x="12952" y="2470"/>
                  </a:lnTo>
                  <a:lnTo>
                    <a:pt x="13015" y="2365"/>
                  </a:lnTo>
                  <a:cubicBezTo>
                    <a:pt x="13036" y="2323"/>
                    <a:pt x="13057" y="2281"/>
                    <a:pt x="13077" y="2239"/>
                  </a:cubicBezTo>
                  <a:cubicBezTo>
                    <a:pt x="13203" y="1884"/>
                    <a:pt x="13182" y="1549"/>
                    <a:pt x="13182" y="1235"/>
                  </a:cubicBezTo>
                  <a:lnTo>
                    <a:pt x="13182" y="1214"/>
                  </a:lnTo>
                  <a:lnTo>
                    <a:pt x="13161" y="1214"/>
                  </a:lnTo>
                  <a:cubicBezTo>
                    <a:pt x="13161" y="1205"/>
                    <a:pt x="13161" y="1196"/>
                    <a:pt x="13161" y="1186"/>
                  </a:cubicBezTo>
                  <a:lnTo>
                    <a:pt x="13161" y="1186"/>
                  </a:lnTo>
                  <a:lnTo>
                    <a:pt x="15927" y="1543"/>
                  </a:lnTo>
                  <a:lnTo>
                    <a:pt x="15927" y="1543"/>
                  </a:lnTo>
                  <a:cubicBezTo>
                    <a:pt x="15611" y="2069"/>
                    <a:pt x="15540" y="2716"/>
                    <a:pt x="15714" y="3306"/>
                  </a:cubicBezTo>
                  <a:cubicBezTo>
                    <a:pt x="15798" y="3662"/>
                    <a:pt x="16007" y="4018"/>
                    <a:pt x="16321" y="4248"/>
                  </a:cubicBezTo>
                  <a:cubicBezTo>
                    <a:pt x="16614" y="4499"/>
                    <a:pt x="16969" y="4625"/>
                    <a:pt x="17325" y="4667"/>
                  </a:cubicBezTo>
                  <a:cubicBezTo>
                    <a:pt x="17414" y="4676"/>
                    <a:pt x="17503" y="4682"/>
                    <a:pt x="17591" y="4682"/>
                  </a:cubicBezTo>
                  <a:cubicBezTo>
                    <a:pt x="17878" y="4682"/>
                    <a:pt x="18162" y="4627"/>
                    <a:pt x="18434" y="4499"/>
                  </a:cubicBezTo>
                  <a:cubicBezTo>
                    <a:pt x="18769" y="4353"/>
                    <a:pt x="19062" y="4081"/>
                    <a:pt x="19250" y="3746"/>
                  </a:cubicBezTo>
                  <a:cubicBezTo>
                    <a:pt x="19557" y="3216"/>
                    <a:pt x="19642" y="2575"/>
                    <a:pt x="19469" y="1994"/>
                  </a:cubicBezTo>
                  <a:lnTo>
                    <a:pt x="19469" y="1994"/>
                  </a:lnTo>
                  <a:lnTo>
                    <a:pt x="23086" y="2435"/>
                  </a:lnTo>
                  <a:lnTo>
                    <a:pt x="23086" y="2435"/>
                  </a:lnTo>
                  <a:cubicBezTo>
                    <a:pt x="22785" y="2817"/>
                    <a:pt x="22624" y="3307"/>
                    <a:pt x="22640" y="3809"/>
                  </a:cubicBezTo>
                  <a:cubicBezTo>
                    <a:pt x="22660" y="4122"/>
                    <a:pt x="22765" y="4436"/>
                    <a:pt x="22912" y="4729"/>
                  </a:cubicBezTo>
                  <a:cubicBezTo>
                    <a:pt x="23079" y="5001"/>
                    <a:pt x="23267" y="5252"/>
                    <a:pt x="23518" y="5441"/>
                  </a:cubicBezTo>
                  <a:cubicBezTo>
                    <a:pt x="23560" y="5483"/>
                    <a:pt x="23581" y="5503"/>
                    <a:pt x="23623" y="5524"/>
                  </a:cubicBezTo>
                  <a:lnTo>
                    <a:pt x="23707" y="5587"/>
                  </a:lnTo>
                  <a:cubicBezTo>
                    <a:pt x="23769" y="5629"/>
                    <a:pt x="23853" y="5671"/>
                    <a:pt x="23916" y="5713"/>
                  </a:cubicBezTo>
                  <a:cubicBezTo>
                    <a:pt x="24062" y="5796"/>
                    <a:pt x="24209" y="5838"/>
                    <a:pt x="24376" y="5880"/>
                  </a:cubicBezTo>
                  <a:cubicBezTo>
                    <a:pt x="24533" y="5925"/>
                    <a:pt x="24702" y="5946"/>
                    <a:pt x="24874" y="5946"/>
                  </a:cubicBezTo>
                  <a:cubicBezTo>
                    <a:pt x="25022" y="5946"/>
                    <a:pt x="25172" y="5930"/>
                    <a:pt x="25318" y="5901"/>
                  </a:cubicBezTo>
                  <a:cubicBezTo>
                    <a:pt x="25966" y="5755"/>
                    <a:pt x="26510" y="5294"/>
                    <a:pt x="26741" y="4687"/>
                  </a:cubicBezTo>
                  <a:lnTo>
                    <a:pt x="26762" y="4687"/>
                  </a:lnTo>
                  <a:lnTo>
                    <a:pt x="26762" y="4667"/>
                  </a:lnTo>
                  <a:lnTo>
                    <a:pt x="26887" y="4185"/>
                  </a:lnTo>
                  <a:lnTo>
                    <a:pt x="26887" y="4164"/>
                  </a:lnTo>
                  <a:cubicBezTo>
                    <a:pt x="26929" y="3850"/>
                    <a:pt x="26887" y="3537"/>
                    <a:pt x="26782" y="3244"/>
                  </a:cubicBezTo>
                  <a:lnTo>
                    <a:pt x="26699" y="3034"/>
                  </a:lnTo>
                  <a:cubicBezTo>
                    <a:pt x="26681" y="2980"/>
                    <a:pt x="26647" y="2926"/>
                    <a:pt x="26611" y="2859"/>
                  </a:cubicBezTo>
                  <a:lnTo>
                    <a:pt x="26611" y="2859"/>
                  </a:lnTo>
                  <a:lnTo>
                    <a:pt x="30031" y="3267"/>
                  </a:lnTo>
                  <a:lnTo>
                    <a:pt x="30031" y="3267"/>
                  </a:lnTo>
                  <a:cubicBezTo>
                    <a:pt x="29717" y="3814"/>
                    <a:pt x="29644" y="4487"/>
                    <a:pt x="29837" y="5085"/>
                  </a:cubicBezTo>
                  <a:cubicBezTo>
                    <a:pt x="29942" y="5441"/>
                    <a:pt x="30151" y="5755"/>
                    <a:pt x="30444" y="6006"/>
                  </a:cubicBezTo>
                  <a:cubicBezTo>
                    <a:pt x="30737" y="6236"/>
                    <a:pt x="31114" y="6361"/>
                    <a:pt x="31469" y="6403"/>
                  </a:cubicBezTo>
                  <a:cubicBezTo>
                    <a:pt x="31553" y="6413"/>
                    <a:pt x="31640" y="6418"/>
                    <a:pt x="31727" y="6418"/>
                  </a:cubicBezTo>
                  <a:cubicBezTo>
                    <a:pt x="32009" y="6418"/>
                    <a:pt x="32302" y="6364"/>
                    <a:pt x="32557" y="6236"/>
                  </a:cubicBezTo>
                  <a:cubicBezTo>
                    <a:pt x="32892" y="6089"/>
                    <a:pt x="33185" y="5817"/>
                    <a:pt x="33373" y="5503"/>
                  </a:cubicBezTo>
                  <a:cubicBezTo>
                    <a:pt x="33688" y="4948"/>
                    <a:pt x="33757" y="4246"/>
                    <a:pt x="33552" y="3628"/>
                  </a:cubicBezTo>
                  <a:lnTo>
                    <a:pt x="33552" y="3628"/>
                  </a:lnTo>
                  <a:lnTo>
                    <a:pt x="36998" y="4033"/>
                  </a:lnTo>
                  <a:lnTo>
                    <a:pt x="36998" y="4033"/>
                  </a:lnTo>
                  <a:cubicBezTo>
                    <a:pt x="36561" y="4587"/>
                    <a:pt x="36427" y="5330"/>
                    <a:pt x="36596" y="6006"/>
                  </a:cubicBezTo>
                  <a:cubicBezTo>
                    <a:pt x="36700" y="6361"/>
                    <a:pt x="36909" y="6717"/>
                    <a:pt x="37202" y="6968"/>
                  </a:cubicBezTo>
                  <a:cubicBezTo>
                    <a:pt x="37495" y="7219"/>
                    <a:pt x="37872" y="7345"/>
                    <a:pt x="38249" y="7387"/>
                  </a:cubicBezTo>
                  <a:cubicBezTo>
                    <a:pt x="38335" y="7396"/>
                    <a:pt x="38423" y="7401"/>
                    <a:pt x="38511" y="7401"/>
                  </a:cubicBezTo>
                  <a:cubicBezTo>
                    <a:pt x="38805" y="7401"/>
                    <a:pt x="39100" y="7343"/>
                    <a:pt x="39358" y="7198"/>
                  </a:cubicBezTo>
                  <a:cubicBezTo>
                    <a:pt x="39692" y="7031"/>
                    <a:pt x="39964" y="6738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383" y="5148"/>
                    <a:pt x="40362" y="4959"/>
                    <a:pt x="40320" y="4771"/>
                  </a:cubicBezTo>
                  <a:cubicBezTo>
                    <a:pt x="40278" y="4687"/>
                    <a:pt x="40257" y="4604"/>
                    <a:pt x="40215" y="4520"/>
                  </a:cubicBezTo>
                  <a:lnTo>
                    <a:pt x="40153" y="4394"/>
                  </a:lnTo>
                  <a:cubicBezTo>
                    <a:pt x="40132" y="4353"/>
                    <a:pt x="40111" y="4332"/>
                    <a:pt x="40090" y="4311"/>
                  </a:cubicBezTo>
                  <a:lnTo>
                    <a:pt x="40090" y="4311"/>
                  </a:lnTo>
                  <a:lnTo>
                    <a:pt x="44453" y="4887"/>
                  </a:lnTo>
                  <a:lnTo>
                    <a:pt x="43207" y="14584"/>
                  </a:lnTo>
                  <a:lnTo>
                    <a:pt x="41973" y="24356"/>
                  </a:lnTo>
                  <a:lnTo>
                    <a:pt x="40738" y="34127"/>
                  </a:lnTo>
                  <a:lnTo>
                    <a:pt x="39579" y="43607"/>
                  </a:lnTo>
                  <a:lnTo>
                    <a:pt x="39579" y="43607"/>
                  </a:lnTo>
                  <a:lnTo>
                    <a:pt x="29963" y="42224"/>
                  </a:lnTo>
                  <a:lnTo>
                    <a:pt x="20066" y="40843"/>
                  </a:lnTo>
                  <a:cubicBezTo>
                    <a:pt x="19250" y="40718"/>
                    <a:pt x="18434" y="40592"/>
                    <a:pt x="17597" y="40509"/>
                  </a:cubicBezTo>
                  <a:lnTo>
                    <a:pt x="15107" y="40216"/>
                  </a:lnTo>
                  <a:lnTo>
                    <a:pt x="10148" y="39630"/>
                  </a:lnTo>
                  <a:lnTo>
                    <a:pt x="425" y="38522"/>
                  </a:lnTo>
                  <a:lnTo>
                    <a:pt x="425" y="38522"/>
                  </a:lnTo>
                  <a:lnTo>
                    <a:pt x="3181" y="19418"/>
                  </a:lnTo>
                  <a:lnTo>
                    <a:pt x="4603" y="9772"/>
                  </a:lnTo>
                  <a:lnTo>
                    <a:pt x="6053" y="245"/>
                  </a:lnTo>
                  <a:close/>
                  <a:moveTo>
                    <a:pt x="5859" y="1"/>
                  </a:moveTo>
                  <a:lnTo>
                    <a:pt x="5838" y="105"/>
                  </a:lnTo>
                  <a:lnTo>
                    <a:pt x="4436" y="9751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085" y="40090"/>
                  </a:lnTo>
                  <a:lnTo>
                    <a:pt x="15044" y="40697"/>
                  </a:lnTo>
                  <a:lnTo>
                    <a:pt x="17534" y="41011"/>
                  </a:lnTo>
                  <a:cubicBezTo>
                    <a:pt x="18350" y="41095"/>
                    <a:pt x="19187" y="41241"/>
                    <a:pt x="20003" y="41346"/>
                  </a:cubicBezTo>
                  <a:lnTo>
                    <a:pt x="29879" y="42789"/>
                  </a:lnTo>
                  <a:lnTo>
                    <a:pt x="39776" y="44191"/>
                  </a:lnTo>
                  <a:lnTo>
                    <a:pt x="40048" y="44233"/>
                  </a:lnTo>
                  <a:lnTo>
                    <a:pt x="40090" y="43961"/>
                  </a:lnTo>
                  <a:lnTo>
                    <a:pt x="41241" y="34169"/>
                  </a:lnTo>
                  <a:lnTo>
                    <a:pt x="42371" y="24397"/>
                  </a:lnTo>
                  <a:lnTo>
                    <a:pt x="43500" y="14626"/>
                  </a:lnTo>
                  <a:lnTo>
                    <a:pt x="44588" y="4834"/>
                  </a:lnTo>
                  <a:lnTo>
                    <a:pt x="44609" y="4771"/>
                  </a:lnTo>
                  <a:lnTo>
                    <a:pt x="44526" y="4771"/>
                  </a:lnTo>
                  <a:lnTo>
                    <a:pt x="40048" y="4269"/>
                  </a:lnTo>
                  <a:lnTo>
                    <a:pt x="40048" y="4269"/>
                  </a:lnTo>
                  <a:cubicBezTo>
                    <a:pt x="40048" y="4311"/>
                    <a:pt x="40090" y="4374"/>
                    <a:pt x="40111" y="4415"/>
                  </a:cubicBezTo>
                  <a:lnTo>
                    <a:pt x="40174" y="4541"/>
                  </a:lnTo>
                  <a:cubicBezTo>
                    <a:pt x="40194" y="4625"/>
                    <a:pt x="40236" y="4708"/>
                    <a:pt x="40257" y="4792"/>
                  </a:cubicBezTo>
                  <a:cubicBezTo>
                    <a:pt x="40299" y="4980"/>
                    <a:pt x="40320" y="5148"/>
                    <a:pt x="40320" y="5336"/>
                  </a:cubicBezTo>
                  <a:cubicBezTo>
                    <a:pt x="40320" y="5692"/>
                    <a:pt x="40236" y="6047"/>
                    <a:pt x="40069" y="6361"/>
                  </a:cubicBezTo>
                  <a:cubicBezTo>
                    <a:pt x="39881" y="6675"/>
                    <a:pt x="39630" y="6947"/>
                    <a:pt x="39295" y="7094"/>
                  </a:cubicBezTo>
                  <a:cubicBezTo>
                    <a:pt x="39069" y="7214"/>
                    <a:pt x="38822" y="7259"/>
                    <a:pt x="38568" y="7259"/>
                  </a:cubicBezTo>
                  <a:cubicBezTo>
                    <a:pt x="38469" y="7259"/>
                    <a:pt x="38369" y="7252"/>
                    <a:pt x="38270" y="7240"/>
                  </a:cubicBezTo>
                  <a:cubicBezTo>
                    <a:pt x="37914" y="7198"/>
                    <a:pt x="37579" y="7073"/>
                    <a:pt x="37307" y="6843"/>
                  </a:cubicBezTo>
                  <a:cubicBezTo>
                    <a:pt x="37056" y="6612"/>
                    <a:pt x="36868" y="6299"/>
                    <a:pt x="36784" y="5943"/>
                  </a:cubicBezTo>
                  <a:cubicBezTo>
                    <a:pt x="36617" y="5273"/>
                    <a:pt x="36826" y="4499"/>
                    <a:pt x="37328" y="4018"/>
                  </a:cubicBezTo>
                  <a:lnTo>
                    <a:pt x="37495" y="3850"/>
                  </a:lnTo>
                  <a:lnTo>
                    <a:pt x="37244" y="3830"/>
                  </a:lnTo>
                  <a:lnTo>
                    <a:pt x="33332" y="3327"/>
                  </a:lnTo>
                  <a:lnTo>
                    <a:pt x="33080" y="3286"/>
                  </a:lnTo>
                  <a:lnTo>
                    <a:pt x="33080" y="3286"/>
                  </a:lnTo>
                  <a:lnTo>
                    <a:pt x="33185" y="3537"/>
                  </a:lnTo>
                  <a:cubicBezTo>
                    <a:pt x="33457" y="4081"/>
                    <a:pt x="33415" y="4813"/>
                    <a:pt x="33101" y="5336"/>
                  </a:cubicBezTo>
                  <a:cubicBezTo>
                    <a:pt x="32934" y="5608"/>
                    <a:pt x="32704" y="5817"/>
                    <a:pt x="32432" y="5943"/>
                  </a:cubicBezTo>
                  <a:cubicBezTo>
                    <a:pt x="32212" y="6037"/>
                    <a:pt x="31981" y="6084"/>
                    <a:pt x="31746" y="6084"/>
                  </a:cubicBezTo>
                  <a:cubicBezTo>
                    <a:pt x="31668" y="6084"/>
                    <a:pt x="31590" y="6079"/>
                    <a:pt x="31511" y="6068"/>
                  </a:cubicBezTo>
                  <a:cubicBezTo>
                    <a:pt x="31197" y="6027"/>
                    <a:pt x="30904" y="5922"/>
                    <a:pt x="30674" y="5713"/>
                  </a:cubicBezTo>
                  <a:cubicBezTo>
                    <a:pt x="30444" y="5524"/>
                    <a:pt x="30277" y="5273"/>
                    <a:pt x="30172" y="4980"/>
                  </a:cubicBezTo>
                  <a:cubicBezTo>
                    <a:pt x="30005" y="4374"/>
                    <a:pt x="30151" y="3683"/>
                    <a:pt x="30528" y="3223"/>
                  </a:cubicBezTo>
                  <a:lnTo>
                    <a:pt x="30779" y="2951"/>
                  </a:lnTo>
                  <a:lnTo>
                    <a:pt x="30402" y="2909"/>
                  </a:lnTo>
                  <a:lnTo>
                    <a:pt x="26218" y="2386"/>
                  </a:lnTo>
                  <a:lnTo>
                    <a:pt x="25694" y="2323"/>
                  </a:lnTo>
                  <a:lnTo>
                    <a:pt x="26029" y="2721"/>
                  </a:lnTo>
                  <a:cubicBezTo>
                    <a:pt x="26113" y="2825"/>
                    <a:pt x="26176" y="2930"/>
                    <a:pt x="26238" y="3034"/>
                  </a:cubicBezTo>
                  <a:cubicBezTo>
                    <a:pt x="26259" y="3097"/>
                    <a:pt x="26301" y="3139"/>
                    <a:pt x="26322" y="3202"/>
                  </a:cubicBezTo>
                  <a:lnTo>
                    <a:pt x="26385" y="3390"/>
                  </a:lnTo>
                  <a:cubicBezTo>
                    <a:pt x="26469" y="3620"/>
                    <a:pt x="26490" y="3871"/>
                    <a:pt x="26469" y="4122"/>
                  </a:cubicBezTo>
                  <a:lnTo>
                    <a:pt x="26469" y="4081"/>
                  </a:lnTo>
                  <a:lnTo>
                    <a:pt x="26343" y="4562"/>
                  </a:lnTo>
                  <a:lnTo>
                    <a:pt x="26364" y="4541"/>
                  </a:lnTo>
                  <a:lnTo>
                    <a:pt x="26364" y="4541"/>
                  </a:lnTo>
                  <a:cubicBezTo>
                    <a:pt x="26176" y="5001"/>
                    <a:pt x="25736" y="5378"/>
                    <a:pt x="25234" y="5483"/>
                  </a:cubicBezTo>
                  <a:cubicBezTo>
                    <a:pt x="25121" y="5501"/>
                    <a:pt x="25008" y="5512"/>
                    <a:pt x="24896" y="5512"/>
                  </a:cubicBezTo>
                  <a:cubicBezTo>
                    <a:pt x="24757" y="5512"/>
                    <a:pt x="24619" y="5496"/>
                    <a:pt x="24481" y="5462"/>
                  </a:cubicBezTo>
                  <a:cubicBezTo>
                    <a:pt x="24230" y="5399"/>
                    <a:pt x="24021" y="5273"/>
                    <a:pt x="23790" y="5106"/>
                  </a:cubicBezTo>
                  <a:cubicBezTo>
                    <a:pt x="23414" y="4771"/>
                    <a:pt x="23121" y="4290"/>
                    <a:pt x="23100" y="3788"/>
                  </a:cubicBezTo>
                  <a:cubicBezTo>
                    <a:pt x="23079" y="3265"/>
                    <a:pt x="23309" y="2762"/>
                    <a:pt x="23707" y="2449"/>
                  </a:cubicBezTo>
                  <a:lnTo>
                    <a:pt x="24146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685" y="1444"/>
                  </a:lnTo>
                  <a:lnTo>
                    <a:pt x="18894" y="1842"/>
                  </a:lnTo>
                  <a:cubicBezTo>
                    <a:pt x="19187" y="2344"/>
                    <a:pt x="19145" y="3014"/>
                    <a:pt x="18852" y="3516"/>
                  </a:cubicBezTo>
                  <a:cubicBezTo>
                    <a:pt x="18706" y="3767"/>
                    <a:pt x="18497" y="3976"/>
                    <a:pt x="18246" y="4102"/>
                  </a:cubicBezTo>
                  <a:cubicBezTo>
                    <a:pt x="18032" y="4200"/>
                    <a:pt x="17806" y="4234"/>
                    <a:pt x="17577" y="4234"/>
                  </a:cubicBezTo>
                  <a:cubicBezTo>
                    <a:pt x="17514" y="4234"/>
                    <a:pt x="17451" y="4232"/>
                    <a:pt x="17388" y="4227"/>
                  </a:cubicBezTo>
                  <a:cubicBezTo>
                    <a:pt x="17095" y="4185"/>
                    <a:pt x="16802" y="4081"/>
                    <a:pt x="16593" y="3913"/>
                  </a:cubicBezTo>
                  <a:cubicBezTo>
                    <a:pt x="16362" y="3725"/>
                    <a:pt x="16216" y="3474"/>
                    <a:pt x="16132" y="3202"/>
                  </a:cubicBezTo>
                  <a:cubicBezTo>
                    <a:pt x="15965" y="2637"/>
                    <a:pt x="16090" y="1967"/>
                    <a:pt x="16488" y="1528"/>
                  </a:cubicBezTo>
                  <a:lnTo>
                    <a:pt x="16760" y="1214"/>
                  </a:lnTo>
                  <a:lnTo>
                    <a:pt x="16342" y="1172"/>
                  </a:lnTo>
                  <a:lnTo>
                    <a:pt x="12952" y="775"/>
                  </a:lnTo>
                  <a:lnTo>
                    <a:pt x="12659" y="754"/>
                  </a:lnTo>
                  <a:lnTo>
                    <a:pt x="12743" y="1026"/>
                  </a:lnTo>
                  <a:cubicBezTo>
                    <a:pt x="12764" y="1109"/>
                    <a:pt x="1278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05" y="1570"/>
                    <a:pt x="12826" y="1863"/>
                    <a:pt x="12743" y="2114"/>
                  </a:cubicBezTo>
                  <a:cubicBezTo>
                    <a:pt x="12722" y="2135"/>
                    <a:pt x="12722" y="2177"/>
                    <a:pt x="12701" y="2198"/>
                  </a:cubicBezTo>
                  <a:lnTo>
                    <a:pt x="12638" y="2302"/>
                  </a:lnTo>
                  <a:lnTo>
                    <a:pt x="12533" y="2511"/>
                  </a:lnTo>
                  <a:cubicBezTo>
                    <a:pt x="12450" y="2637"/>
                    <a:pt x="12387" y="2742"/>
                    <a:pt x="12282" y="2846"/>
                  </a:cubicBezTo>
                  <a:cubicBezTo>
                    <a:pt x="12220" y="2888"/>
                    <a:pt x="12178" y="2930"/>
                    <a:pt x="12115" y="2972"/>
                  </a:cubicBezTo>
                  <a:cubicBezTo>
                    <a:pt x="12052" y="3014"/>
                    <a:pt x="11989" y="3055"/>
                    <a:pt x="11927" y="3097"/>
                  </a:cubicBezTo>
                  <a:cubicBezTo>
                    <a:pt x="11801" y="3181"/>
                    <a:pt x="11676" y="3244"/>
                    <a:pt x="11529" y="3286"/>
                  </a:cubicBezTo>
                  <a:cubicBezTo>
                    <a:pt x="11404" y="3327"/>
                    <a:pt x="11257" y="3348"/>
                    <a:pt x="11111" y="3369"/>
                  </a:cubicBezTo>
                  <a:cubicBezTo>
                    <a:pt x="10964" y="3369"/>
                    <a:pt x="10818" y="3369"/>
                    <a:pt x="10671" y="3348"/>
                  </a:cubicBezTo>
                  <a:cubicBezTo>
                    <a:pt x="10106" y="3244"/>
                    <a:pt x="9604" y="2846"/>
                    <a:pt x="9395" y="2302"/>
                  </a:cubicBezTo>
                  <a:cubicBezTo>
                    <a:pt x="9165" y="1758"/>
                    <a:pt x="9248" y="1109"/>
                    <a:pt x="9604" y="628"/>
                  </a:cubicBezTo>
                  <a:lnTo>
                    <a:pt x="9751" y="440"/>
                  </a:lnTo>
                  <a:lnTo>
                    <a:pt x="9520" y="419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1826175" y="1056750"/>
              <a:ext cx="804525" cy="98375"/>
            </a:xfrm>
            <a:custGeom>
              <a:avLst/>
              <a:gdLst/>
              <a:ahLst/>
              <a:cxnLst/>
              <a:rect l="l" t="t" r="r" b="b"/>
              <a:pathLst>
                <a:path w="32181" h="3935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2"/>
            <p:cNvSpPr/>
            <p:nvPr/>
          </p:nvSpPr>
          <p:spPr>
            <a:xfrm>
              <a:off x="1826175" y="1055700"/>
              <a:ext cx="805050" cy="99950"/>
            </a:xfrm>
            <a:custGeom>
              <a:avLst/>
              <a:gdLst/>
              <a:ahLst/>
              <a:cxnLst/>
              <a:rect l="l" t="t" r="r" b="b"/>
              <a:pathLst>
                <a:path w="32202" h="3998" extrusionOk="0">
                  <a:moveTo>
                    <a:pt x="0" y="1"/>
                  </a:moveTo>
                  <a:lnTo>
                    <a:pt x="0" y="63"/>
                  </a:lnTo>
                  <a:cubicBezTo>
                    <a:pt x="1318" y="314"/>
                    <a:pt x="2657" y="545"/>
                    <a:pt x="3997" y="733"/>
                  </a:cubicBezTo>
                  <a:cubicBezTo>
                    <a:pt x="5336" y="921"/>
                    <a:pt x="6675" y="1110"/>
                    <a:pt x="8014" y="1235"/>
                  </a:cubicBezTo>
                  <a:cubicBezTo>
                    <a:pt x="9374" y="1361"/>
                    <a:pt x="10713" y="1444"/>
                    <a:pt x="12052" y="1591"/>
                  </a:cubicBezTo>
                  <a:cubicBezTo>
                    <a:pt x="13412" y="1737"/>
                    <a:pt x="14751" y="1926"/>
                    <a:pt x="16070" y="2135"/>
                  </a:cubicBezTo>
                  <a:cubicBezTo>
                    <a:pt x="17409" y="2365"/>
                    <a:pt x="18748" y="2553"/>
                    <a:pt x="20087" y="2742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66" y="3055"/>
                    <a:pt x="24167" y="2700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1" y="2093"/>
                    <a:pt x="17450" y="1967"/>
                    <a:pt x="16111" y="1863"/>
                  </a:cubicBezTo>
                  <a:cubicBezTo>
                    <a:pt x="14772" y="1737"/>
                    <a:pt x="13412" y="1612"/>
                    <a:pt x="12073" y="1423"/>
                  </a:cubicBezTo>
                  <a:cubicBezTo>
                    <a:pt x="10734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38" y="335"/>
                  </a:cubicBezTo>
                  <a:cubicBezTo>
                    <a:pt x="2699" y="189"/>
                    <a:pt x="1360" y="8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2"/>
            <p:cNvSpPr/>
            <p:nvPr/>
          </p:nvSpPr>
          <p:spPr>
            <a:xfrm>
              <a:off x="1812575" y="116712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1812575" y="116607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39" y="314"/>
                    <a:pt x="2657" y="545"/>
                    <a:pt x="3997" y="733"/>
                  </a:cubicBezTo>
                  <a:cubicBezTo>
                    <a:pt x="5336" y="921"/>
                    <a:pt x="6675" y="1109"/>
                    <a:pt x="8035" y="1235"/>
                  </a:cubicBezTo>
                  <a:cubicBezTo>
                    <a:pt x="9374" y="1361"/>
                    <a:pt x="10713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09" y="2365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489" y="2386"/>
                    <a:pt x="20150" y="2239"/>
                  </a:cubicBezTo>
                  <a:cubicBezTo>
                    <a:pt x="18811" y="2093"/>
                    <a:pt x="17471" y="1967"/>
                    <a:pt x="16111" y="1863"/>
                  </a:cubicBezTo>
                  <a:cubicBezTo>
                    <a:pt x="14772" y="1737"/>
                    <a:pt x="13433" y="1612"/>
                    <a:pt x="12094" y="1423"/>
                  </a:cubicBezTo>
                  <a:cubicBezTo>
                    <a:pt x="10755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699" y="189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1798975" y="1277500"/>
              <a:ext cx="805050" cy="97825"/>
            </a:xfrm>
            <a:custGeom>
              <a:avLst/>
              <a:gdLst/>
              <a:ahLst/>
              <a:cxnLst/>
              <a:rect l="l" t="t" r="r" b="b"/>
              <a:pathLst>
                <a:path w="32202" h="3913" extrusionOk="0">
                  <a:moveTo>
                    <a:pt x="0" y="0"/>
                  </a:moveTo>
                  <a:lnTo>
                    <a:pt x="32202" y="39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2"/>
            <p:cNvSpPr/>
            <p:nvPr/>
          </p:nvSpPr>
          <p:spPr>
            <a:xfrm>
              <a:off x="1798975" y="127645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8" y="733"/>
                  </a:cubicBezTo>
                  <a:cubicBezTo>
                    <a:pt x="5336" y="921"/>
                    <a:pt x="6675" y="1088"/>
                    <a:pt x="8035" y="1235"/>
                  </a:cubicBezTo>
                  <a:cubicBezTo>
                    <a:pt x="9374" y="1360"/>
                    <a:pt x="10734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0" y="2093"/>
                    <a:pt x="17471" y="1967"/>
                    <a:pt x="16111" y="1863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77" y="795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2"/>
            <p:cNvSpPr/>
            <p:nvPr/>
          </p:nvSpPr>
          <p:spPr>
            <a:xfrm>
              <a:off x="1785900" y="138735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2"/>
            <p:cNvSpPr/>
            <p:nvPr/>
          </p:nvSpPr>
          <p:spPr>
            <a:xfrm>
              <a:off x="1785375" y="138682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7" y="733"/>
                  </a:cubicBezTo>
                  <a:cubicBezTo>
                    <a:pt x="5357" y="921"/>
                    <a:pt x="6696" y="1088"/>
                    <a:pt x="8035" y="1235"/>
                  </a:cubicBezTo>
                  <a:cubicBezTo>
                    <a:pt x="9374" y="1360"/>
                    <a:pt x="10734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699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0" y="2093"/>
                    <a:pt x="17471" y="1967"/>
                    <a:pt x="16132" y="1862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98" y="795"/>
                  </a:cubicBezTo>
                  <a:cubicBezTo>
                    <a:pt x="675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2"/>
            <p:cNvSpPr/>
            <p:nvPr/>
          </p:nvSpPr>
          <p:spPr>
            <a:xfrm>
              <a:off x="1772300" y="14977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2"/>
            <p:cNvSpPr/>
            <p:nvPr/>
          </p:nvSpPr>
          <p:spPr>
            <a:xfrm>
              <a:off x="1772300" y="149720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52" y="1590"/>
                  </a:cubicBezTo>
                  <a:cubicBezTo>
                    <a:pt x="13412" y="1737"/>
                    <a:pt x="14730" y="1925"/>
                    <a:pt x="16069" y="2134"/>
                  </a:cubicBezTo>
                  <a:cubicBezTo>
                    <a:pt x="17409" y="2344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4"/>
                  </a:cubicBezTo>
                  <a:cubicBezTo>
                    <a:pt x="26782" y="3557"/>
                    <a:pt x="29481" y="3829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45" y="3055"/>
                    <a:pt x="24167" y="2699"/>
                  </a:cubicBezTo>
                  <a:cubicBezTo>
                    <a:pt x="22828" y="2532"/>
                    <a:pt x="21489" y="2385"/>
                    <a:pt x="20150" y="2239"/>
                  </a:cubicBezTo>
                  <a:cubicBezTo>
                    <a:pt x="18810" y="2093"/>
                    <a:pt x="17450" y="1967"/>
                    <a:pt x="16111" y="1862"/>
                  </a:cubicBezTo>
                  <a:cubicBezTo>
                    <a:pt x="14772" y="1737"/>
                    <a:pt x="13412" y="1611"/>
                    <a:pt x="12073" y="1423"/>
                  </a:cubicBezTo>
                  <a:cubicBezTo>
                    <a:pt x="10734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38" y="314"/>
                  </a:cubicBezTo>
                  <a:cubicBezTo>
                    <a:pt x="2699" y="188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2"/>
            <p:cNvSpPr/>
            <p:nvPr/>
          </p:nvSpPr>
          <p:spPr>
            <a:xfrm>
              <a:off x="1758700" y="160807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2"/>
            <p:cNvSpPr/>
            <p:nvPr/>
          </p:nvSpPr>
          <p:spPr>
            <a:xfrm>
              <a:off x="1758700" y="16075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1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08" y="2343"/>
                    <a:pt x="18748" y="2553"/>
                    <a:pt x="20087" y="2720"/>
                  </a:cubicBezTo>
                  <a:cubicBezTo>
                    <a:pt x="21426" y="2908"/>
                    <a:pt x="22765" y="3097"/>
                    <a:pt x="24104" y="3264"/>
                  </a:cubicBezTo>
                  <a:cubicBezTo>
                    <a:pt x="26803" y="3557"/>
                    <a:pt x="29481" y="3829"/>
                    <a:pt x="32201" y="3976"/>
                  </a:cubicBezTo>
                  <a:lnTo>
                    <a:pt x="32201" y="3934"/>
                  </a:lnTo>
                  <a:cubicBezTo>
                    <a:pt x="29544" y="3452"/>
                    <a:pt x="26866" y="3055"/>
                    <a:pt x="24188" y="2699"/>
                  </a:cubicBezTo>
                  <a:cubicBezTo>
                    <a:pt x="22849" y="2532"/>
                    <a:pt x="21489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59" y="314"/>
                  </a:cubicBezTo>
                  <a:cubicBezTo>
                    <a:pt x="2699" y="188"/>
                    <a:pt x="1360" y="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2"/>
            <p:cNvSpPr/>
            <p:nvPr/>
          </p:nvSpPr>
          <p:spPr>
            <a:xfrm>
              <a:off x="1625825" y="758075"/>
              <a:ext cx="1107925" cy="1095375"/>
            </a:xfrm>
            <a:custGeom>
              <a:avLst/>
              <a:gdLst/>
              <a:ahLst/>
              <a:cxnLst/>
              <a:rect l="l" t="t" r="r" b="b"/>
              <a:pathLst>
                <a:path w="44317" h="43815" extrusionOk="0">
                  <a:moveTo>
                    <a:pt x="5754" y="0"/>
                  </a:moveTo>
                  <a:lnTo>
                    <a:pt x="0" y="38562"/>
                  </a:lnTo>
                  <a:lnTo>
                    <a:pt x="17869" y="40697"/>
                  </a:lnTo>
                  <a:lnTo>
                    <a:pt x="39609" y="43814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4" y="5295"/>
                    <a:pt x="39972" y="7215"/>
                    <a:pt x="38338" y="7215"/>
                  </a:cubicBezTo>
                  <a:cubicBezTo>
                    <a:pt x="38248" y="7215"/>
                    <a:pt x="38156" y="7210"/>
                    <a:pt x="38061" y="7198"/>
                  </a:cubicBezTo>
                  <a:cubicBezTo>
                    <a:pt x="36219" y="6968"/>
                    <a:pt x="36010" y="4813"/>
                    <a:pt x="37035" y="3829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77" y="4456"/>
                    <a:pt x="33070" y="6127"/>
                    <a:pt x="31568" y="6127"/>
                  </a:cubicBezTo>
                  <a:cubicBezTo>
                    <a:pt x="31482" y="6127"/>
                    <a:pt x="31394" y="6121"/>
                    <a:pt x="31302" y="6110"/>
                  </a:cubicBezTo>
                  <a:cubicBezTo>
                    <a:pt x="29607" y="5921"/>
                    <a:pt x="29335" y="3976"/>
                    <a:pt x="30193" y="2992"/>
                  </a:cubicBezTo>
                  <a:lnTo>
                    <a:pt x="25988" y="2469"/>
                  </a:lnTo>
                  <a:lnTo>
                    <a:pt x="25988" y="2469"/>
                  </a:lnTo>
                  <a:cubicBezTo>
                    <a:pt x="26134" y="2657"/>
                    <a:pt x="26260" y="2867"/>
                    <a:pt x="26343" y="3097"/>
                  </a:cubicBezTo>
                  <a:cubicBezTo>
                    <a:pt x="26469" y="3390"/>
                    <a:pt x="26511" y="3704"/>
                    <a:pt x="26469" y="4017"/>
                  </a:cubicBezTo>
                  <a:cubicBezTo>
                    <a:pt x="26448" y="4185"/>
                    <a:pt x="26406" y="4331"/>
                    <a:pt x="26364" y="4499"/>
                  </a:cubicBezTo>
                  <a:cubicBezTo>
                    <a:pt x="26239" y="4792"/>
                    <a:pt x="26050" y="5043"/>
                    <a:pt x="25799" y="5231"/>
                  </a:cubicBezTo>
                  <a:cubicBezTo>
                    <a:pt x="25480" y="5479"/>
                    <a:pt x="25087" y="5622"/>
                    <a:pt x="24681" y="5622"/>
                  </a:cubicBezTo>
                  <a:cubicBezTo>
                    <a:pt x="24608" y="5622"/>
                    <a:pt x="24534" y="5617"/>
                    <a:pt x="24460" y="5608"/>
                  </a:cubicBezTo>
                  <a:cubicBezTo>
                    <a:pt x="24146" y="5566"/>
                    <a:pt x="23853" y="5440"/>
                    <a:pt x="23581" y="5252"/>
                  </a:cubicBezTo>
                  <a:cubicBezTo>
                    <a:pt x="23372" y="5105"/>
                    <a:pt x="23205" y="4938"/>
                    <a:pt x="23058" y="4750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908"/>
                    <a:pt x="22996" y="2448"/>
                    <a:pt x="23372" y="2155"/>
                  </a:cubicBezTo>
                  <a:lnTo>
                    <a:pt x="18915" y="1611"/>
                  </a:lnTo>
                  <a:lnTo>
                    <a:pt x="18915" y="1611"/>
                  </a:lnTo>
                  <a:cubicBezTo>
                    <a:pt x="19470" y="2680"/>
                    <a:pt x="18882" y="4348"/>
                    <a:pt x="17417" y="4348"/>
                  </a:cubicBezTo>
                  <a:cubicBezTo>
                    <a:pt x="17334" y="4348"/>
                    <a:pt x="17247" y="4343"/>
                    <a:pt x="17158" y="4331"/>
                  </a:cubicBezTo>
                  <a:cubicBezTo>
                    <a:pt x="15505" y="4122"/>
                    <a:pt x="15275" y="2218"/>
                    <a:pt x="16112" y="1276"/>
                  </a:cubicBezTo>
                  <a:lnTo>
                    <a:pt x="12722" y="858"/>
                  </a:lnTo>
                  <a:lnTo>
                    <a:pt x="12722" y="858"/>
                  </a:lnTo>
                  <a:cubicBezTo>
                    <a:pt x="12743" y="942"/>
                    <a:pt x="12764" y="1025"/>
                    <a:pt x="12785" y="1130"/>
                  </a:cubicBezTo>
                  <a:cubicBezTo>
                    <a:pt x="12806" y="1465"/>
                    <a:pt x="12827" y="1862"/>
                    <a:pt x="12659" y="2176"/>
                  </a:cubicBezTo>
                  <a:cubicBezTo>
                    <a:pt x="12492" y="2490"/>
                    <a:pt x="12345" y="2783"/>
                    <a:pt x="12032" y="2992"/>
                  </a:cubicBezTo>
                  <a:cubicBezTo>
                    <a:pt x="11739" y="3201"/>
                    <a:pt x="11446" y="3369"/>
                    <a:pt x="11069" y="3411"/>
                  </a:cubicBezTo>
                  <a:cubicBezTo>
                    <a:pt x="10985" y="3421"/>
                    <a:pt x="10902" y="3426"/>
                    <a:pt x="10818" y="3426"/>
                  </a:cubicBezTo>
                  <a:cubicBezTo>
                    <a:pt x="10568" y="3426"/>
                    <a:pt x="10321" y="3379"/>
                    <a:pt x="10086" y="3285"/>
                  </a:cubicBezTo>
                  <a:cubicBezTo>
                    <a:pt x="9772" y="3160"/>
                    <a:pt x="9521" y="2971"/>
                    <a:pt x="9311" y="2699"/>
                  </a:cubicBezTo>
                  <a:cubicBezTo>
                    <a:pt x="9019" y="2323"/>
                    <a:pt x="8872" y="1820"/>
                    <a:pt x="8935" y="1318"/>
                  </a:cubicBezTo>
                  <a:cubicBezTo>
                    <a:pt x="8977" y="1004"/>
                    <a:pt x="9102" y="691"/>
                    <a:pt x="9291" y="43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1620600" y="7549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71" y="266"/>
                  </a:moveTo>
                  <a:lnTo>
                    <a:pt x="9260" y="683"/>
                  </a:lnTo>
                  <a:lnTo>
                    <a:pt x="9260" y="683"/>
                  </a:lnTo>
                  <a:cubicBezTo>
                    <a:pt x="8957" y="1202"/>
                    <a:pt x="8902" y="1853"/>
                    <a:pt x="9123" y="2407"/>
                  </a:cubicBezTo>
                  <a:cubicBezTo>
                    <a:pt x="9353" y="3055"/>
                    <a:pt x="9960" y="3558"/>
                    <a:pt x="10629" y="3683"/>
                  </a:cubicBezTo>
                  <a:cubicBezTo>
                    <a:pt x="10748" y="3698"/>
                    <a:pt x="10866" y="3713"/>
                    <a:pt x="10992" y="3713"/>
                  </a:cubicBezTo>
                  <a:cubicBezTo>
                    <a:pt x="11044" y="3713"/>
                    <a:pt x="11097" y="3710"/>
                    <a:pt x="11153" y="3704"/>
                  </a:cubicBezTo>
                  <a:cubicBezTo>
                    <a:pt x="11320" y="3704"/>
                    <a:pt x="11487" y="3683"/>
                    <a:pt x="11655" y="3620"/>
                  </a:cubicBezTo>
                  <a:cubicBezTo>
                    <a:pt x="11822" y="3558"/>
                    <a:pt x="11969" y="3495"/>
                    <a:pt x="12115" y="3411"/>
                  </a:cubicBezTo>
                  <a:cubicBezTo>
                    <a:pt x="12178" y="3369"/>
                    <a:pt x="12261" y="3327"/>
                    <a:pt x="12324" y="3265"/>
                  </a:cubicBezTo>
                  <a:cubicBezTo>
                    <a:pt x="12387" y="3223"/>
                    <a:pt x="12471" y="3181"/>
                    <a:pt x="12533" y="3118"/>
                  </a:cubicBezTo>
                  <a:cubicBezTo>
                    <a:pt x="12659" y="2993"/>
                    <a:pt x="12764" y="2846"/>
                    <a:pt x="12847" y="2700"/>
                  </a:cubicBezTo>
                  <a:lnTo>
                    <a:pt x="12973" y="2490"/>
                  </a:lnTo>
                  <a:lnTo>
                    <a:pt x="13036" y="2386"/>
                  </a:lnTo>
                  <a:cubicBezTo>
                    <a:pt x="13057" y="2344"/>
                    <a:pt x="13077" y="2302"/>
                    <a:pt x="13098" y="2260"/>
                  </a:cubicBezTo>
                  <a:cubicBezTo>
                    <a:pt x="13224" y="1905"/>
                    <a:pt x="13203" y="1549"/>
                    <a:pt x="13182" y="1235"/>
                  </a:cubicBezTo>
                  <a:lnTo>
                    <a:pt x="13182" y="1214"/>
                  </a:lnTo>
                  <a:cubicBezTo>
                    <a:pt x="13182" y="1212"/>
                    <a:pt x="13181" y="1210"/>
                    <a:pt x="13181" y="1207"/>
                  </a:cubicBezTo>
                  <a:lnTo>
                    <a:pt x="13181" y="1207"/>
                  </a:lnTo>
                  <a:lnTo>
                    <a:pt x="15945" y="1566"/>
                  </a:lnTo>
                  <a:lnTo>
                    <a:pt x="15945" y="1566"/>
                  </a:lnTo>
                  <a:cubicBezTo>
                    <a:pt x="15626" y="2091"/>
                    <a:pt x="15541" y="2738"/>
                    <a:pt x="15714" y="3327"/>
                  </a:cubicBezTo>
                  <a:cubicBezTo>
                    <a:pt x="15818" y="3683"/>
                    <a:pt x="16028" y="4018"/>
                    <a:pt x="16321" y="4248"/>
                  </a:cubicBezTo>
                  <a:cubicBezTo>
                    <a:pt x="16614" y="4499"/>
                    <a:pt x="16990" y="4625"/>
                    <a:pt x="17346" y="4666"/>
                  </a:cubicBezTo>
                  <a:cubicBezTo>
                    <a:pt x="17450" y="4685"/>
                    <a:pt x="17557" y="4694"/>
                    <a:pt x="17665" y="4694"/>
                  </a:cubicBezTo>
                  <a:cubicBezTo>
                    <a:pt x="17928" y="4694"/>
                    <a:pt x="18197" y="4639"/>
                    <a:pt x="18434" y="4520"/>
                  </a:cubicBezTo>
                  <a:cubicBezTo>
                    <a:pt x="18790" y="4353"/>
                    <a:pt x="19062" y="4081"/>
                    <a:pt x="19250" y="3767"/>
                  </a:cubicBezTo>
                  <a:cubicBezTo>
                    <a:pt x="19557" y="3237"/>
                    <a:pt x="19642" y="2596"/>
                    <a:pt x="19469" y="2014"/>
                  </a:cubicBezTo>
                  <a:lnTo>
                    <a:pt x="19469" y="2014"/>
                  </a:lnTo>
                  <a:lnTo>
                    <a:pt x="23090" y="2454"/>
                  </a:lnTo>
                  <a:lnTo>
                    <a:pt x="23090" y="2454"/>
                  </a:lnTo>
                  <a:cubicBezTo>
                    <a:pt x="22796" y="2842"/>
                    <a:pt x="22629" y="3325"/>
                    <a:pt x="22660" y="3809"/>
                  </a:cubicBezTo>
                  <a:cubicBezTo>
                    <a:pt x="22681" y="4143"/>
                    <a:pt x="22765" y="4457"/>
                    <a:pt x="22932" y="4729"/>
                  </a:cubicBezTo>
                  <a:cubicBezTo>
                    <a:pt x="23079" y="5001"/>
                    <a:pt x="23288" y="5252"/>
                    <a:pt x="23539" y="5462"/>
                  </a:cubicBezTo>
                  <a:cubicBezTo>
                    <a:pt x="23560" y="5483"/>
                    <a:pt x="23602" y="5503"/>
                    <a:pt x="23623" y="5524"/>
                  </a:cubicBezTo>
                  <a:lnTo>
                    <a:pt x="23728" y="5587"/>
                  </a:lnTo>
                  <a:cubicBezTo>
                    <a:pt x="23790" y="5629"/>
                    <a:pt x="23853" y="5692"/>
                    <a:pt x="23916" y="5713"/>
                  </a:cubicBezTo>
                  <a:cubicBezTo>
                    <a:pt x="24062" y="5796"/>
                    <a:pt x="24230" y="5859"/>
                    <a:pt x="24376" y="5901"/>
                  </a:cubicBezTo>
                  <a:cubicBezTo>
                    <a:pt x="24533" y="5943"/>
                    <a:pt x="24695" y="5964"/>
                    <a:pt x="24857" y="5964"/>
                  </a:cubicBezTo>
                  <a:cubicBezTo>
                    <a:pt x="25020" y="5964"/>
                    <a:pt x="25182" y="5943"/>
                    <a:pt x="25339" y="5901"/>
                  </a:cubicBezTo>
                  <a:cubicBezTo>
                    <a:pt x="25966" y="5775"/>
                    <a:pt x="26510" y="5294"/>
                    <a:pt x="26762" y="4708"/>
                  </a:cubicBezTo>
                  <a:lnTo>
                    <a:pt x="26762" y="4687"/>
                  </a:lnTo>
                  <a:lnTo>
                    <a:pt x="26762" y="4666"/>
                  </a:lnTo>
                  <a:lnTo>
                    <a:pt x="26887" y="4206"/>
                  </a:lnTo>
                  <a:lnTo>
                    <a:pt x="26887" y="4185"/>
                  </a:lnTo>
                  <a:cubicBezTo>
                    <a:pt x="26929" y="3871"/>
                    <a:pt x="26908" y="3558"/>
                    <a:pt x="26803" y="3265"/>
                  </a:cubicBezTo>
                  <a:lnTo>
                    <a:pt x="26720" y="3055"/>
                  </a:lnTo>
                  <a:cubicBezTo>
                    <a:pt x="26680" y="2996"/>
                    <a:pt x="26659" y="2919"/>
                    <a:pt x="26622" y="2858"/>
                  </a:cubicBezTo>
                  <a:lnTo>
                    <a:pt x="26622" y="2858"/>
                  </a:lnTo>
                  <a:lnTo>
                    <a:pt x="30056" y="3268"/>
                  </a:lnTo>
                  <a:lnTo>
                    <a:pt x="30056" y="3268"/>
                  </a:lnTo>
                  <a:cubicBezTo>
                    <a:pt x="29724" y="3814"/>
                    <a:pt x="29659" y="4480"/>
                    <a:pt x="29837" y="5085"/>
                  </a:cubicBezTo>
                  <a:cubicBezTo>
                    <a:pt x="29942" y="5441"/>
                    <a:pt x="30172" y="5775"/>
                    <a:pt x="30465" y="6006"/>
                  </a:cubicBezTo>
                  <a:cubicBezTo>
                    <a:pt x="30758" y="6236"/>
                    <a:pt x="31114" y="6361"/>
                    <a:pt x="31490" y="6424"/>
                  </a:cubicBezTo>
                  <a:cubicBezTo>
                    <a:pt x="31561" y="6428"/>
                    <a:pt x="31633" y="6431"/>
                    <a:pt x="31706" y="6431"/>
                  </a:cubicBezTo>
                  <a:cubicBezTo>
                    <a:pt x="31996" y="6431"/>
                    <a:pt x="32294" y="6391"/>
                    <a:pt x="32578" y="6257"/>
                  </a:cubicBezTo>
                  <a:cubicBezTo>
                    <a:pt x="32913" y="6089"/>
                    <a:pt x="33185" y="5817"/>
                    <a:pt x="33373" y="5503"/>
                  </a:cubicBezTo>
                  <a:cubicBezTo>
                    <a:pt x="33705" y="4950"/>
                    <a:pt x="33777" y="4251"/>
                    <a:pt x="33560" y="3648"/>
                  </a:cubicBezTo>
                  <a:lnTo>
                    <a:pt x="33560" y="3648"/>
                  </a:lnTo>
                  <a:lnTo>
                    <a:pt x="37009" y="4036"/>
                  </a:lnTo>
                  <a:lnTo>
                    <a:pt x="37009" y="4036"/>
                  </a:lnTo>
                  <a:cubicBezTo>
                    <a:pt x="36563" y="4578"/>
                    <a:pt x="36427" y="5343"/>
                    <a:pt x="36617" y="6006"/>
                  </a:cubicBezTo>
                  <a:cubicBezTo>
                    <a:pt x="36700" y="6382"/>
                    <a:pt x="36909" y="6717"/>
                    <a:pt x="37202" y="6968"/>
                  </a:cubicBezTo>
                  <a:cubicBezTo>
                    <a:pt x="37516" y="7219"/>
                    <a:pt x="37893" y="7345"/>
                    <a:pt x="38270" y="7407"/>
                  </a:cubicBezTo>
                  <a:cubicBezTo>
                    <a:pt x="38325" y="7411"/>
                    <a:pt x="38381" y="7412"/>
                    <a:pt x="38437" y="7412"/>
                  </a:cubicBezTo>
                  <a:cubicBezTo>
                    <a:pt x="38747" y="7412"/>
                    <a:pt x="39075" y="7361"/>
                    <a:pt x="39358" y="7219"/>
                  </a:cubicBezTo>
                  <a:cubicBezTo>
                    <a:pt x="39713" y="7052"/>
                    <a:pt x="39985" y="6759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404" y="5148"/>
                    <a:pt x="40383" y="4959"/>
                    <a:pt x="40320" y="4792"/>
                  </a:cubicBezTo>
                  <a:cubicBezTo>
                    <a:pt x="40299" y="4708"/>
                    <a:pt x="40257" y="4604"/>
                    <a:pt x="40236" y="4520"/>
                  </a:cubicBezTo>
                  <a:lnTo>
                    <a:pt x="40174" y="4394"/>
                  </a:lnTo>
                  <a:cubicBezTo>
                    <a:pt x="40153" y="4374"/>
                    <a:pt x="40132" y="4353"/>
                    <a:pt x="40090" y="4311"/>
                  </a:cubicBezTo>
                  <a:lnTo>
                    <a:pt x="40090" y="4311"/>
                  </a:lnTo>
                  <a:lnTo>
                    <a:pt x="44453" y="4908"/>
                  </a:lnTo>
                  <a:lnTo>
                    <a:pt x="44453" y="4908"/>
                  </a:lnTo>
                  <a:lnTo>
                    <a:pt x="43207" y="14605"/>
                  </a:lnTo>
                  <a:lnTo>
                    <a:pt x="41973" y="24356"/>
                  </a:lnTo>
                  <a:lnTo>
                    <a:pt x="40759" y="34127"/>
                  </a:lnTo>
                  <a:lnTo>
                    <a:pt x="39599" y="43631"/>
                  </a:lnTo>
                  <a:lnTo>
                    <a:pt x="39599" y="43631"/>
                  </a:lnTo>
                  <a:lnTo>
                    <a:pt x="29984" y="42245"/>
                  </a:lnTo>
                  <a:lnTo>
                    <a:pt x="20087" y="40843"/>
                  </a:lnTo>
                  <a:cubicBezTo>
                    <a:pt x="19250" y="40739"/>
                    <a:pt x="18434" y="40592"/>
                    <a:pt x="17597" y="40509"/>
                  </a:cubicBezTo>
                  <a:lnTo>
                    <a:pt x="15128" y="40216"/>
                  </a:lnTo>
                  <a:lnTo>
                    <a:pt x="10169" y="39651"/>
                  </a:lnTo>
                  <a:lnTo>
                    <a:pt x="425" y="38543"/>
                  </a:lnTo>
                  <a:lnTo>
                    <a:pt x="425" y="38543"/>
                  </a:lnTo>
                  <a:lnTo>
                    <a:pt x="3181" y="19439"/>
                  </a:lnTo>
                  <a:lnTo>
                    <a:pt x="4624" y="9793"/>
                  </a:lnTo>
                  <a:lnTo>
                    <a:pt x="6071" y="266"/>
                  </a:lnTo>
                  <a:close/>
                  <a:moveTo>
                    <a:pt x="5880" y="1"/>
                  </a:moveTo>
                  <a:lnTo>
                    <a:pt x="5859" y="126"/>
                  </a:lnTo>
                  <a:lnTo>
                    <a:pt x="4457" y="9772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106" y="40111"/>
                  </a:lnTo>
                  <a:lnTo>
                    <a:pt x="15065" y="40718"/>
                  </a:lnTo>
                  <a:lnTo>
                    <a:pt x="17534" y="41011"/>
                  </a:lnTo>
                  <a:cubicBezTo>
                    <a:pt x="18371" y="41115"/>
                    <a:pt x="19187" y="41241"/>
                    <a:pt x="20024" y="41367"/>
                  </a:cubicBezTo>
                  <a:lnTo>
                    <a:pt x="29900" y="42789"/>
                  </a:lnTo>
                  <a:lnTo>
                    <a:pt x="39797" y="44191"/>
                  </a:lnTo>
                  <a:lnTo>
                    <a:pt x="40069" y="44233"/>
                  </a:lnTo>
                  <a:lnTo>
                    <a:pt x="40090" y="43961"/>
                  </a:lnTo>
                  <a:lnTo>
                    <a:pt x="41241" y="34190"/>
                  </a:lnTo>
                  <a:lnTo>
                    <a:pt x="42391" y="24418"/>
                  </a:lnTo>
                  <a:lnTo>
                    <a:pt x="43500" y="14626"/>
                  </a:lnTo>
                  <a:lnTo>
                    <a:pt x="44609" y="4855"/>
                  </a:lnTo>
                  <a:lnTo>
                    <a:pt x="44609" y="4771"/>
                  </a:lnTo>
                  <a:lnTo>
                    <a:pt x="44547" y="4771"/>
                  </a:lnTo>
                  <a:lnTo>
                    <a:pt x="40048" y="4290"/>
                  </a:lnTo>
                  <a:lnTo>
                    <a:pt x="40048" y="4290"/>
                  </a:lnTo>
                  <a:cubicBezTo>
                    <a:pt x="40069" y="4332"/>
                    <a:pt x="40090" y="4374"/>
                    <a:pt x="40111" y="4436"/>
                  </a:cubicBezTo>
                  <a:lnTo>
                    <a:pt x="40174" y="4541"/>
                  </a:lnTo>
                  <a:cubicBezTo>
                    <a:pt x="40215" y="4625"/>
                    <a:pt x="40236" y="4729"/>
                    <a:pt x="40257" y="4813"/>
                  </a:cubicBezTo>
                  <a:cubicBezTo>
                    <a:pt x="40320" y="4980"/>
                    <a:pt x="40341" y="5169"/>
                    <a:pt x="40341" y="5336"/>
                  </a:cubicBezTo>
                  <a:cubicBezTo>
                    <a:pt x="40341" y="5713"/>
                    <a:pt x="40236" y="6068"/>
                    <a:pt x="40069" y="6382"/>
                  </a:cubicBezTo>
                  <a:cubicBezTo>
                    <a:pt x="39902" y="6696"/>
                    <a:pt x="39630" y="6947"/>
                    <a:pt x="39316" y="7115"/>
                  </a:cubicBezTo>
                  <a:cubicBezTo>
                    <a:pt x="39078" y="7225"/>
                    <a:pt x="38804" y="7276"/>
                    <a:pt x="38531" y="7276"/>
                  </a:cubicBezTo>
                  <a:cubicBezTo>
                    <a:pt x="38443" y="7276"/>
                    <a:pt x="38356" y="7271"/>
                    <a:pt x="38270" y="7261"/>
                  </a:cubicBezTo>
                  <a:cubicBezTo>
                    <a:pt x="37935" y="7198"/>
                    <a:pt x="37579" y="7073"/>
                    <a:pt x="37328" y="6843"/>
                  </a:cubicBezTo>
                  <a:cubicBezTo>
                    <a:pt x="37056" y="6612"/>
                    <a:pt x="36868" y="6299"/>
                    <a:pt x="36784" y="5964"/>
                  </a:cubicBezTo>
                  <a:cubicBezTo>
                    <a:pt x="36637" y="5273"/>
                    <a:pt x="36826" y="4499"/>
                    <a:pt x="37328" y="4039"/>
                  </a:cubicBezTo>
                  <a:lnTo>
                    <a:pt x="37516" y="3871"/>
                  </a:lnTo>
                  <a:lnTo>
                    <a:pt x="37265" y="3830"/>
                  </a:lnTo>
                  <a:lnTo>
                    <a:pt x="33352" y="3327"/>
                  </a:lnTo>
                  <a:lnTo>
                    <a:pt x="33080" y="3286"/>
                  </a:lnTo>
                  <a:lnTo>
                    <a:pt x="33206" y="3537"/>
                  </a:lnTo>
                  <a:cubicBezTo>
                    <a:pt x="33478" y="4102"/>
                    <a:pt x="33436" y="4813"/>
                    <a:pt x="33101" y="5357"/>
                  </a:cubicBezTo>
                  <a:cubicBezTo>
                    <a:pt x="32955" y="5608"/>
                    <a:pt x="32704" y="5838"/>
                    <a:pt x="32432" y="5964"/>
                  </a:cubicBezTo>
                  <a:cubicBezTo>
                    <a:pt x="32242" y="6051"/>
                    <a:pt x="32032" y="6088"/>
                    <a:pt x="31816" y="6088"/>
                  </a:cubicBezTo>
                  <a:cubicBezTo>
                    <a:pt x="31722" y="6088"/>
                    <a:pt x="31627" y="6081"/>
                    <a:pt x="31532" y="6068"/>
                  </a:cubicBezTo>
                  <a:cubicBezTo>
                    <a:pt x="31218" y="6027"/>
                    <a:pt x="30925" y="5922"/>
                    <a:pt x="30674" y="5734"/>
                  </a:cubicBezTo>
                  <a:cubicBezTo>
                    <a:pt x="30444" y="5545"/>
                    <a:pt x="30277" y="5273"/>
                    <a:pt x="30193" y="4980"/>
                  </a:cubicBezTo>
                  <a:cubicBezTo>
                    <a:pt x="30026" y="4394"/>
                    <a:pt x="30151" y="3704"/>
                    <a:pt x="30549" y="3244"/>
                  </a:cubicBezTo>
                  <a:lnTo>
                    <a:pt x="30779" y="2972"/>
                  </a:lnTo>
                  <a:lnTo>
                    <a:pt x="30423" y="2930"/>
                  </a:lnTo>
                  <a:lnTo>
                    <a:pt x="26218" y="2407"/>
                  </a:lnTo>
                  <a:lnTo>
                    <a:pt x="25715" y="2323"/>
                  </a:lnTo>
                  <a:lnTo>
                    <a:pt x="25715" y="2323"/>
                  </a:lnTo>
                  <a:lnTo>
                    <a:pt x="26029" y="2742"/>
                  </a:lnTo>
                  <a:cubicBezTo>
                    <a:pt x="26113" y="2825"/>
                    <a:pt x="26197" y="2930"/>
                    <a:pt x="26259" y="3055"/>
                  </a:cubicBezTo>
                  <a:cubicBezTo>
                    <a:pt x="26280" y="3097"/>
                    <a:pt x="26301" y="3160"/>
                    <a:pt x="26322" y="3223"/>
                  </a:cubicBezTo>
                  <a:lnTo>
                    <a:pt x="26406" y="3390"/>
                  </a:lnTo>
                  <a:cubicBezTo>
                    <a:pt x="26490" y="3641"/>
                    <a:pt x="26510" y="3871"/>
                    <a:pt x="26469" y="4122"/>
                  </a:cubicBezTo>
                  <a:lnTo>
                    <a:pt x="26490" y="4102"/>
                  </a:lnTo>
                  <a:lnTo>
                    <a:pt x="26364" y="4562"/>
                  </a:lnTo>
                  <a:lnTo>
                    <a:pt x="26364" y="4541"/>
                  </a:lnTo>
                  <a:cubicBezTo>
                    <a:pt x="26176" y="5022"/>
                    <a:pt x="25736" y="5378"/>
                    <a:pt x="25234" y="5483"/>
                  </a:cubicBezTo>
                  <a:cubicBezTo>
                    <a:pt x="25119" y="5514"/>
                    <a:pt x="24993" y="5530"/>
                    <a:pt x="24865" y="5530"/>
                  </a:cubicBezTo>
                  <a:cubicBezTo>
                    <a:pt x="24737" y="5530"/>
                    <a:pt x="24606" y="5514"/>
                    <a:pt x="24481" y="5483"/>
                  </a:cubicBezTo>
                  <a:cubicBezTo>
                    <a:pt x="24230" y="5399"/>
                    <a:pt x="24041" y="5294"/>
                    <a:pt x="23811" y="5106"/>
                  </a:cubicBezTo>
                  <a:cubicBezTo>
                    <a:pt x="23414" y="4792"/>
                    <a:pt x="23121" y="4290"/>
                    <a:pt x="23100" y="3788"/>
                  </a:cubicBezTo>
                  <a:cubicBezTo>
                    <a:pt x="23079" y="3286"/>
                    <a:pt x="23330" y="2783"/>
                    <a:pt x="23728" y="2470"/>
                  </a:cubicBezTo>
                  <a:lnTo>
                    <a:pt x="24167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706" y="1444"/>
                  </a:lnTo>
                  <a:lnTo>
                    <a:pt x="18706" y="1444"/>
                  </a:lnTo>
                  <a:lnTo>
                    <a:pt x="18915" y="1842"/>
                  </a:lnTo>
                  <a:cubicBezTo>
                    <a:pt x="19187" y="2344"/>
                    <a:pt x="19166" y="3034"/>
                    <a:pt x="18873" y="3537"/>
                  </a:cubicBezTo>
                  <a:cubicBezTo>
                    <a:pt x="18727" y="3788"/>
                    <a:pt x="18518" y="3997"/>
                    <a:pt x="18246" y="4122"/>
                  </a:cubicBezTo>
                  <a:cubicBezTo>
                    <a:pt x="18059" y="4200"/>
                    <a:pt x="17850" y="4243"/>
                    <a:pt x="17635" y="4243"/>
                  </a:cubicBezTo>
                  <a:cubicBezTo>
                    <a:pt x="17560" y="4243"/>
                    <a:pt x="17484" y="4238"/>
                    <a:pt x="17409" y="4227"/>
                  </a:cubicBezTo>
                  <a:cubicBezTo>
                    <a:pt x="17095" y="4206"/>
                    <a:pt x="16823" y="4102"/>
                    <a:pt x="16593" y="3913"/>
                  </a:cubicBezTo>
                  <a:cubicBezTo>
                    <a:pt x="16383" y="3746"/>
                    <a:pt x="16216" y="3474"/>
                    <a:pt x="16132" y="3202"/>
                  </a:cubicBezTo>
                  <a:cubicBezTo>
                    <a:pt x="15965" y="2637"/>
                    <a:pt x="16111" y="1967"/>
                    <a:pt x="16488" y="1549"/>
                  </a:cubicBezTo>
                  <a:lnTo>
                    <a:pt x="16760" y="1235"/>
                  </a:lnTo>
                  <a:lnTo>
                    <a:pt x="16362" y="1193"/>
                  </a:lnTo>
                  <a:lnTo>
                    <a:pt x="12952" y="796"/>
                  </a:lnTo>
                  <a:lnTo>
                    <a:pt x="12659" y="754"/>
                  </a:lnTo>
                  <a:lnTo>
                    <a:pt x="12743" y="1047"/>
                  </a:lnTo>
                  <a:cubicBezTo>
                    <a:pt x="12785" y="1130"/>
                    <a:pt x="1280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26" y="1570"/>
                    <a:pt x="12847" y="1884"/>
                    <a:pt x="12743" y="2114"/>
                  </a:cubicBezTo>
                  <a:cubicBezTo>
                    <a:pt x="12743" y="2156"/>
                    <a:pt x="12722" y="2177"/>
                    <a:pt x="12701" y="2218"/>
                  </a:cubicBezTo>
                  <a:lnTo>
                    <a:pt x="12659" y="2323"/>
                  </a:lnTo>
                  <a:lnTo>
                    <a:pt x="12533" y="2511"/>
                  </a:lnTo>
                  <a:cubicBezTo>
                    <a:pt x="12471" y="2637"/>
                    <a:pt x="12387" y="2762"/>
                    <a:pt x="12282" y="2846"/>
                  </a:cubicBezTo>
                  <a:cubicBezTo>
                    <a:pt x="12241" y="2909"/>
                    <a:pt x="12199" y="2951"/>
                    <a:pt x="12136" y="2993"/>
                  </a:cubicBezTo>
                  <a:cubicBezTo>
                    <a:pt x="12073" y="3034"/>
                    <a:pt x="12010" y="3076"/>
                    <a:pt x="11927" y="3097"/>
                  </a:cubicBezTo>
                  <a:cubicBezTo>
                    <a:pt x="11801" y="3181"/>
                    <a:pt x="11676" y="3244"/>
                    <a:pt x="11550" y="3306"/>
                  </a:cubicBezTo>
                  <a:cubicBezTo>
                    <a:pt x="11425" y="3348"/>
                    <a:pt x="11278" y="3369"/>
                    <a:pt x="11132" y="3369"/>
                  </a:cubicBezTo>
                  <a:cubicBezTo>
                    <a:pt x="11071" y="3378"/>
                    <a:pt x="11010" y="3383"/>
                    <a:pt x="10950" y="3383"/>
                  </a:cubicBezTo>
                  <a:cubicBezTo>
                    <a:pt x="10864" y="3383"/>
                    <a:pt x="10778" y="3373"/>
                    <a:pt x="10692" y="3348"/>
                  </a:cubicBezTo>
                  <a:cubicBezTo>
                    <a:pt x="10127" y="3265"/>
                    <a:pt x="9625" y="2846"/>
                    <a:pt x="9395" y="2302"/>
                  </a:cubicBezTo>
                  <a:cubicBezTo>
                    <a:pt x="9186" y="1758"/>
                    <a:pt x="9269" y="1109"/>
                    <a:pt x="9625" y="649"/>
                  </a:cubicBezTo>
                  <a:lnTo>
                    <a:pt x="9772" y="461"/>
                  </a:lnTo>
                  <a:lnTo>
                    <a:pt x="9520" y="419"/>
                  </a:lnTo>
                  <a:lnTo>
                    <a:pt x="5984" y="21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2"/>
            <p:cNvSpPr/>
            <p:nvPr/>
          </p:nvSpPr>
          <p:spPr>
            <a:xfrm>
              <a:off x="1819375" y="1049950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2"/>
            <p:cNvSpPr/>
            <p:nvPr/>
          </p:nvSpPr>
          <p:spPr>
            <a:xfrm>
              <a:off x="1819375" y="104942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36" y="900"/>
                    <a:pt x="6675" y="1089"/>
                    <a:pt x="8035" y="1214"/>
                  </a:cubicBezTo>
                  <a:cubicBezTo>
                    <a:pt x="9374" y="1361"/>
                    <a:pt x="10734" y="1444"/>
                    <a:pt x="12073" y="1591"/>
                  </a:cubicBezTo>
                  <a:cubicBezTo>
                    <a:pt x="13412" y="1737"/>
                    <a:pt x="14751" y="1926"/>
                    <a:pt x="16090" y="2135"/>
                  </a:cubicBezTo>
                  <a:cubicBezTo>
                    <a:pt x="17430" y="2344"/>
                    <a:pt x="18769" y="2553"/>
                    <a:pt x="20108" y="2721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8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63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2"/>
            <p:cNvSpPr/>
            <p:nvPr/>
          </p:nvSpPr>
          <p:spPr>
            <a:xfrm>
              <a:off x="1806300" y="11603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2"/>
            <p:cNvSpPr/>
            <p:nvPr/>
          </p:nvSpPr>
          <p:spPr>
            <a:xfrm>
              <a:off x="1805775" y="115980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21" y="0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57" y="900"/>
                    <a:pt x="6696" y="1088"/>
                    <a:pt x="8035" y="1214"/>
                  </a:cubicBezTo>
                  <a:cubicBezTo>
                    <a:pt x="9374" y="1340"/>
                    <a:pt x="10734" y="1444"/>
                    <a:pt x="12073" y="1591"/>
                  </a:cubicBezTo>
                  <a:cubicBezTo>
                    <a:pt x="13412" y="1716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20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7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98" y="796"/>
                  </a:cubicBezTo>
                  <a:cubicBezTo>
                    <a:pt x="6759" y="586"/>
                    <a:pt x="5398" y="440"/>
                    <a:pt x="4059" y="314"/>
                  </a:cubicBezTo>
                  <a:cubicBezTo>
                    <a:pt x="2720" y="189"/>
                    <a:pt x="1360" y="63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2"/>
            <p:cNvSpPr/>
            <p:nvPr/>
          </p:nvSpPr>
          <p:spPr>
            <a:xfrm>
              <a:off x="1792700" y="127070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2"/>
            <p:cNvSpPr/>
            <p:nvPr/>
          </p:nvSpPr>
          <p:spPr>
            <a:xfrm>
              <a:off x="1792700" y="12701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52" y="1590"/>
                  </a:cubicBezTo>
                  <a:cubicBezTo>
                    <a:pt x="13412" y="1716"/>
                    <a:pt x="14730" y="1925"/>
                    <a:pt x="16069" y="2135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181" y="3976"/>
                  </a:cubicBezTo>
                  <a:lnTo>
                    <a:pt x="32202" y="3934"/>
                  </a:lnTo>
                  <a:cubicBezTo>
                    <a:pt x="29523" y="3432"/>
                    <a:pt x="26845" y="3034"/>
                    <a:pt x="24167" y="2699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0" y="2093"/>
                    <a:pt x="17450" y="1967"/>
                    <a:pt x="16111" y="1842"/>
                  </a:cubicBezTo>
                  <a:cubicBezTo>
                    <a:pt x="14772" y="1737"/>
                    <a:pt x="13412" y="1590"/>
                    <a:pt x="12073" y="1402"/>
                  </a:cubicBezTo>
                  <a:cubicBezTo>
                    <a:pt x="10734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38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2"/>
            <p:cNvSpPr/>
            <p:nvPr/>
          </p:nvSpPr>
          <p:spPr>
            <a:xfrm>
              <a:off x="1779100" y="138107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2"/>
            <p:cNvSpPr/>
            <p:nvPr/>
          </p:nvSpPr>
          <p:spPr>
            <a:xfrm>
              <a:off x="1779100" y="138055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489" y="2385"/>
                    <a:pt x="20150" y="2239"/>
                  </a:cubicBezTo>
                  <a:cubicBezTo>
                    <a:pt x="18810" y="2093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59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2"/>
            <p:cNvSpPr/>
            <p:nvPr/>
          </p:nvSpPr>
          <p:spPr>
            <a:xfrm>
              <a:off x="1765500" y="149142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2"/>
            <p:cNvSpPr/>
            <p:nvPr/>
          </p:nvSpPr>
          <p:spPr>
            <a:xfrm>
              <a:off x="1765500" y="149092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78" y="523"/>
                    <a:pt x="3996" y="711"/>
                  </a:cubicBezTo>
                  <a:cubicBezTo>
                    <a:pt x="5336" y="900"/>
                    <a:pt x="6675" y="1088"/>
                    <a:pt x="8035" y="1214"/>
                  </a:cubicBezTo>
                  <a:cubicBezTo>
                    <a:pt x="9374" y="1339"/>
                    <a:pt x="10734" y="1423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29" y="2344"/>
                    <a:pt x="18748" y="2532"/>
                    <a:pt x="20108" y="2720"/>
                  </a:cubicBezTo>
                  <a:cubicBezTo>
                    <a:pt x="21447" y="2908"/>
                    <a:pt x="22765" y="3097"/>
                    <a:pt x="24125" y="3243"/>
                  </a:cubicBezTo>
                  <a:cubicBezTo>
                    <a:pt x="26803" y="3557"/>
                    <a:pt x="29502" y="3808"/>
                    <a:pt x="32201" y="3976"/>
                  </a:cubicBezTo>
                  <a:lnTo>
                    <a:pt x="32201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510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3"/>
                    <a:pt x="8077" y="795"/>
                  </a:cubicBezTo>
                  <a:cubicBezTo>
                    <a:pt x="6737" y="586"/>
                    <a:pt x="5398" y="439"/>
                    <a:pt x="4059" y="314"/>
                  </a:cubicBezTo>
                  <a:cubicBezTo>
                    <a:pt x="2720" y="167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2"/>
            <p:cNvSpPr/>
            <p:nvPr/>
          </p:nvSpPr>
          <p:spPr>
            <a:xfrm>
              <a:off x="1752400" y="1601800"/>
              <a:ext cx="804550" cy="98375"/>
            </a:xfrm>
            <a:custGeom>
              <a:avLst/>
              <a:gdLst/>
              <a:ahLst/>
              <a:cxnLst/>
              <a:rect l="l" t="t" r="r" b="b"/>
              <a:pathLst>
                <a:path w="32182" h="3935" extrusionOk="0">
                  <a:moveTo>
                    <a:pt x="1" y="1"/>
                  </a:moveTo>
                  <a:lnTo>
                    <a:pt x="3218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2"/>
            <p:cNvSpPr/>
            <p:nvPr/>
          </p:nvSpPr>
          <p:spPr>
            <a:xfrm>
              <a:off x="1751900" y="160127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3"/>
                  </a:lnTo>
                  <a:cubicBezTo>
                    <a:pt x="1339" y="294"/>
                    <a:pt x="2678" y="524"/>
                    <a:pt x="4017" y="712"/>
                  </a:cubicBezTo>
                  <a:cubicBezTo>
                    <a:pt x="5356" y="901"/>
                    <a:pt x="6696" y="1089"/>
                    <a:pt x="8035" y="1215"/>
                  </a:cubicBezTo>
                  <a:cubicBezTo>
                    <a:pt x="9374" y="1340"/>
                    <a:pt x="10734" y="1424"/>
                    <a:pt x="12073" y="1570"/>
                  </a:cubicBezTo>
                  <a:cubicBezTo>
                    <a:pt x="13412" y="1717"/>
                    <a:pt x="14751" y="1926"/>
                    <a:pt x="16090" y="2135"/>
                  </a:cubicBezTo>
                  <a:cubicBezTo>
                    <a:pt x="17429" y="2344"/>
                    <a:pt x="18769" y="2533"/>
                    <a:pt x="20108" y="2721"/>
                  </a:cubicBezTo>
                  <a:cubicBezTo>
                    <a:pt x="21447" y="2909"/>
                    <a:pt x="22786" y="3098"/>
                    <a:pt x="24125" y="3244"/>
                  </a:cubicBezTo>
                  <a:cubicBezTo>
                    <a:pt x="26803" y="3558"/>
                    <a:pt x="29502" y="3809"/>
                    <a:pt x="32201" y="3976"/>
                  </a:cubicBezTo>
                  <a:lnTo>
                    <a:pt x="32201" y="3914"/>
                  </a:lnTo>
                  <a:cubicBezTo>
                    <a:pt x="29544" y="3432"/>
                    <a:pt x="26866" y="3035"/>
                    <a:pt x="24188" y="2700"/>
                  </a:cubicBezTo>
                  <a:cubicBezTo>
                    <a:pt x="22849" y="2512"/>
                    <a:pt x="21510" y="2386"/>
                    <a:pt x="20170" y="2240"/>
                  </a:cubicBezTo>
                  <a:cubicBezTo>
                    <a:pt x="18810" y="2072"/>
                    <a:pt x="17471" y="1947"/>
                    <a:pt x="16132" y="1842"/>
                  </a:cubicBezTo>
                  <a:cubicBezTo>
                    <a:pt x="14772" y="1717"/>
                    <a:pt x="13433" y="1591"/>
                    <a:pt x="12094" y="1403"/>
                  </a:cubicBezTo>
                  <a:cubicBezTo>
                    <a:pt x="10755" y="1235"/>
                    <a:pt x="9416" y="984"/>
                    <a:pt x="8077" y="775"/>
                  </a:cubicBezTo>
                  <a:cubicBezTo>
                    <a:pt x="6758" y="587"/>
                    <a:pt x="5398" y="440"/>
                    <a:pt x="4059" y="315"/>
                  </a:cubicBezTo>
                  <a:cubicBezTo>
                    <a:pt x="2720" y="168"/>
                    <a:pt x="1360" y="64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2"/>
            <p:cNvSpPr/>
            <p:nvPr/>
          </p:nvSpPr>
          <p:spPr>
            <a:xfrm>
              <a:off x="1486150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2"/>
            <p:cNvSpPr/>
            <p:nvPr/>
          </p:nvSpPr>
          <p:spPr>
            <a:xfrm>
              <a:off x="1485100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52"/>
          <p:cNvGrpSpPr/>
          <p:nvPr/>
        </p:nvGrpSpPr>
        <p:grpSpPr>
          <a:xfrm rot="899804" flipH="1">
            <a:off x="396618" y="2694305"/>
            <a:ext cx="1680996" cy="1598989"/>
            <a:chOff x="1408762" y="598760"/>
            <a:chExt cx="1333888" cy="1268815"/>
          </a:xfrm>
        </p:grpSpPr>
        <p:sp>
          <p:nvSpPr>
            <p:cNvPr id="673" name="Google Shape;673;p52"/>
            <p:cNvSpPr/>
            <p:nvPr/>
          </p:nvSpPr>
          <p:spPr>
            <a:xfrm>
              <a:off x="1632625" y="764875"/>
              <a:ext cx="1107925" cy="1094850"/>
            </a:xfrm>
            <a:custGeom>
              <a:avLst/>
              <a:gdLst/>
              <a:ahLst/>
              <a:cxnLst/>
              <a:rect l="l" t="t" r="r" b="b"/>
              <a:pathLst>
                <a:path w="44317" h="43794" extrusionOk="0">
                  <a:moveTo>
                    <a:pt x="5754" y="0"/>
                  </a:moveTo>
                  <a:lnTo>
                    <a:pt x="0" y="38562"/>
                  </a:lnTo>
                  <a:lnTo>
                    <a:pt x="17848" y="40676"/>
                  </a:lnTo>
                  <a:lnTo>
                    <a:pt x="39609" y="43793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7" y="5299"/>
                    <a:pt x="39948" y="7213"/>
                    <a:pt x="38296" y="7213"/>
                  </a:cubicBezTo>
                  <a:cubicBezTo>
                    <a:pt x="38213" y="7213"/>
                    <a:pt x="38128" y="7208"/>
                    <a:pt x="38040" y="7198"/>
                  </a:cubicBezTo>
                  <a:cubicBezTo>
                    <a:pt x="36219" y="6968"/>
                    <a:pt x="36010" y="4792"/>
                    <a:pt x="37035" y="3808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57" y="4437"/>
                    <a:pt x="33048" y="6126"/>
                    <a:pt x="31545" y="6126"/>
                  </a:cubicBezTo>
                  <a:cubicBezTo>
                    <a:pt x="31460" y="6126"/>
                    <a:pt x="31372" y="6121"/>
                    <a:pt x="31281" y="6110"/>
                  </a:cubicBezTo>
                  <a:cubicBezTo>
                    <a:pt x="29586" y="5901"/>
                    <a:pt x="29335" y="3976"/>
                    <a:pt x="30172" y="2971"/>
                  </a:cubicBezTo>
                  <a:lnTo>
                    <a:pt x="25967" y="2469"/>
                  </a:lnTo>
                  <a:lnTo>
                    <a:pt x="25967" y="2469"/>
                  </a:lnTo>
                  <a:cubicBezTo>
                    <a:pt x="26134" y="2657"/>
                    <a:pt x="26260" y="2846"/>
                    <a:pt x="26343" y="3076"/>
                  </a:cubicBezTo>
                  <a:cubicBezTo>
                    <a:pt x="26469" y="3390"/>
                    <a:pt x="26511" y="3683"/>
                    <a:pt x="26469" y="4017"/>
                  </a:cubicBezTo>
                  <a:cubicBezTo>
                    <a:pt x="26427" y="4164"/>
                    <a:pt x="26385" y="4331"/>
                    <a:pt x="26343" y="4478"/>
                  </a:cubicBezTo>
                  <a:cubicBezTo>
                    <a:pt x="26218" y="4771"/>
                    <a:pt x="26029" y="5022"/>
                    <a:pt x="25778" y="5231"/>
                  </a:cubicBezTo>
                  <a:cubicBezTo>
                    <a:pt x="25465" y="5475"/>
                    <a:pt x="25079" y="5602"/>
                    <a:pt x="24694" y="5602"/>
                  </a:cubicBezTo>
                  <a:cubicBezTo>
                    <a:pt x="24616" y="5602"/>
                    <a:pt x="24538" y="5597"/>
                    <a:pt x="24460" y="5587"/>
                  </a:cubicBezTo>
                  <a:cubicBezTo>
                    <a:pt x="24125" y="5545"/>
                    <a:pt x="23832" y="5440"/>
                    <a:pt x="23581" y="5231"/>
                  </a:cubicBezTo>
                  <a:cubicBezTo>
                    <a:pt x="23372" y="5105"/>
                    <a:pt x="23205" y="4917"/>
                    <a:pt x="23058" y="4729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888"/>
                    <a:pt x="22975" y="2448"/>
                    <a:pt x="23351" y="2155"/>
                  </a:cubicBezTo>
                  <a:lnTo>
                    <a:pt x="18894" y="1611"/>
                  </a:lnTo>
                  <a:lnTo>
                    <a:pt x="18894" y="1611"/>
                  </a:lnTo>
                  <a:cubicBezTo>
                    <a:pt x="19468" y="2660"/>
                    <a:pt x="18882" y="4327"/>
                    <a:pt x="17417" y="4327"/>
                  </a:cubicBezTo>
                  <a:cubicBezTo>
                    <a:pt x="17334" y="4327"/>
                    <a:pt x="17247" y="4322"/>
                    <a:pt x="17158" y="4310"/>
                  </a:cubicBezTo>
                  <a:cubicBezTo>
                    <a:pt x="15484" y="4122"/>
                    <a:pt x="15254" y="2218"/>
                    <a:pt x="16112" y="1255"/>
                  </a:cubicBezTo>
                  <a:lnTo>
                    <a:pt x="12722" y="837"/>
                  </a:lnTo>
                  <a:lnTo>
                    <a:pt x="12722" y="837"/>
                  </a:lnTo>
                  <a:cubicBezTo>
                    <a:pt x="12743" y="942"/>
                    <a:pt x="12764" y="1025"/>
                    <a:pt x="12785" y="1109"/>
                  </a:cubicBezTo>
                  <a:cubicBezTo>
                    <a:pt x="12785" y="1465"/>
                    <a:pt x="12827" y="1862"/>
                    <a:pt x="12638" y="2176"/>
                  </a:cubicBezTo>
                  <a:cubicBezTo>
                    <a:pt x="12471" y="2490"/>
                    <a:pt x="12345" y="2783"/>
                    <a:pt x="12032" y="2971"/>
                  </a:cubicBezTo>
                  <a:cubicBezTo>
                    <a:pt x="11718" y="3180"/>
                    <a:pt x="11425" y="3348"/>
                    <a:pt x="11048" y="3390"/>
                  </a:cubicBezTo>
                  <a:cubicBezTo>
                    <a:pt x="10964" y="3400"/>
                    <a:pt x="10881" y="3405"/>
                    <a:pt x="10797" y="3405"/>
                  </a:cubicBezTo>
                  <a:cubicBezTo>
                    <a:pt x="10547" y="3405"/>
                    <a:pt x="10300" y="3358"/>
                    <a:pt x="10065" y="3264"/>
                  </a:cubicBezTo>
                  <a:cubicBezTo>
                    <a:pt x="9772" y="3139"/>
                    <a:pt x="9521" y="2950"/>
                    <a:pt x="9311" y="2699"/>
                  </a:cubicBezTo>
                  <a:cubicBezTo>
                    <a:pt x="8998" y="2302"/>
                    <a:pt x="8872" y="1800"/>
                    <a:pt x="8935" y="1318"/>
                  </a:cubicBezTo>
                  <a:cubicBezTo>
                    <a:pt x="8977" y="983"/>
                    <a:pt x="9102" y="691"/>
                    <a:pt x="9291" y="41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2"/>
            <p:cNvSpPr/>
            <p:nvPr/>
          </p:nvSpPr>
          <p:spPr>
            <a:xfrm>
              <a:off x="1627400" y="7617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53" y="245"/>
                  </a:moveTo>
                  <a:lnTo>
                    <a:pt x="9240" y="660"/>
                  </a:lnTo>
                  <a:lnTo>
                    <a:pt x="9240" y="660"/>
                  </a:lnTo>
                  <a:cubicBezTo>
                    <a:pt x="8936" y="1183"/>
                    <a:pt x="8880" y="1852"/>
                    <a:pt x="9102" y="2407"/>
                  </a:cubicBezTo>
                  <a:cubicBezTo>
                    <a:pt x="9353" y="3055"/>
                    <a:pt x="9939" y="3537"/>
                    <a:pt x="10629" y="3662"/>
                  </a:cubicBezTo>
                  <a:cubicBezTo>
                    <a:pt x="10797" y="3704"/>
                    <a:pt x="10964" y="3704"/>
                    <a:pt x="11132" y="3704"/>
                  </a:cubicBezTo>
                  <a:cubicBezTo>
                    <a:pt x="11299" y="3683"/>
                    <a:pt x="11466" y="3662"/>
                    <a:pt x="11634" y="3620"/>
                  </a:cubicBezTo>
                  <a:cubicBezTo>
                    <a:pt x="11801" y="3558"/>
                    <a:pt x="11969" y="3474"/>
                    <a:pt x="12094" y="3390"/>
                  </a:cubicBezTo>
                  <a:cubicBezTo>
                    <a:pt x="12178" y="3348"/>
                    <a:pt x="12241" y="3306"/>
                    <a:pt x="12303" y="3265"/>
                  </a:cubicBezTo>
                  <a:cubicBezTo>
                    <a:pt x="12387" y="3223"/>
                    <a:pt x="12450" y="3160"/>
                    <a:pt x="12513" y="3097"/>
                  </a:cubicBezTo>
                  <a:cubicBezTo>
                    <a:pt x="12659" y="2972"/>
                    <a:pt x="12764" y="2825"/>
                    <a:pt x="12847" y="2679"/>
                  </a:cubicBezTo>
                  <a:lnTo>
                    <a:pt x="12952" y="2470"/>
                  </a:lnTo>
                  <a:lnTo>
                    <a:pt x="13015" y="2365"/>
                  </a:lnTo>
                  <a:cubicBezTo>
                    <a:pt x="13036" y="2323"/>
                    <a:pt x="13057" y="2281"/>
                    <a:pt x="13077" y="2239"/>
                  </a:cubicBezTo>
                  <a:cubicBezTo>
                    <a:pt x="13203" y="1884"/>
                    <a:pt x="13182" y="1549"/>
                    <a:pt x="13182" y="1235"/>
                  </a:cubicBezTo>
                  <a:lnTo>
                    <a:pt x="13182" y="1214"/>
                  </a:lnTo>
                  <a:lnTo>
                    <a:pt x="13161" y="1214"/>
                  </a:lnTo>
                  <a:cubicBezTo>
                    <a:pt x="13161" y="1205"/>
                    <a:pt x="13161" y="1196"/>
                    <a:pt x="13161" y="1186"/>
                  </a:cubicBezTo>
                  <a:lnTo>
                    <a:pt x="13161" y="1186"/>
                  </a:lnTo>
                  <a:lnTo>
                    <a:pt x="15927" y="1543"/>
                  </a:lnTo>
                  <a:lnTo>
                    <a:pt x="15927" y="1543"/>
                  </a:lnTo>
                  <a:cubicBezTo>
                    <a:pt x="15611" y="2069"/>
                    <a:pt x="15540" y="2716"/>
                    <a:pt x="15714" y="3306"/>
                  </a:cubicBezTo>
                  <a:cubicBezTo>
                    <a:pt x="15798" y="3662"/>
                    <a:pt x="16007" y="4018"/>
                    <a:pt x="16321" y="4248"/>
                  </a:cubicBezTo>
                  <a:cubicBezTo>
                    <a:pt x="16614" y="4499"/>
                    <a:pt x="16969" y="4625"/>
                    <a:pt x="17325" y="4667"/>
                  </a:cubicBezTo>
                  <a:cubicBezTo>
                    <a:pt x="17414" y="4676"/>
                    <a:pt x="17503" y="4682"/>
                    <a:pt x="17591" y="4682"/>
                  </a:cubicBezTo>
                  <a:cubicBezTo>
                    <a:pt x="17878" y="4682"/>
                    <a:pt x="18162" y="4627"/>
                    <a:pt x="18434" y="4499"/>
                  </a:cubicBezTo>
                  <a:cubicBezTo>
                    <a:pt x="18769" y="4353"/>
                    <a:pt x="19062" y="4081"/>
                    <a:pt x="19250" y="3746"/>
                  </a:cubicBezTo>
                  <a:cubicBezTo>
                    <a:pt x="19557" y="3216"/>
                    <a:pt x="19642" y="2575"/>
                    <a:pt x="19469" y="1994"/>
                  </a:cubicBezTo>
                  <a:lnTo>
                    <a:pt x="19469" y="1994"/>
                  </a:lnTo>
                  <a:lnTo>
                    <a:pt x="23086" y="2435"/>
                  </a:lnTo>
                  <a:lnTo>
                    <a:pt x="23086" y="2435"/>
                  </a:lnTo>
                  <a:cubicBezTo>
                    <a:pt x="22785" y="2817"/>
                    <a:pt x="22624" y="3307"/>
                    <a:pt x="22640" y="3809"/>
                  </a:cubicBezTo>
                  <a:cubicBezTo>
                    <a:pt x="22660" y="4122"/>
                    <a:pt x="22765" y="4436"/>
                    <a:pt x="22912" y="4729"/>
                  </a:cubicBezTo>
                  <a:cubicBezTo>
                    <a:pt x="23079" y="5001"/>
                    <a:pt x="23267" y="5252"/>
                    <a:pt x="23518" y="5441"/>
                  </a:cubicBezTo>
                  <a:cubicBezTo>
                    <a:pt x="23560" y="5483"/>
                    <a:pt x="23581" y="5503"/>
                    <a:pt x="23623" y="5524"/>
                  </a:cubicBezTo>
                  <a:lnTo>
                    <a:pt x="23707" y="5587"/>
                  </a:lnTo>
                  <a:cubicBezTo>
                    <a:pt x="23769" y="5629"/>
                    <a:pt x="23853" y="5671"/>
                    <a:pt x="23916" y="5713"/>
                  </a:cubicBezTo>
                  <a:cubicBezTo>
                    <a:pt x="24062" y="5796"/>
                    <a:pt x="24209" y="5838"/>
                    <a:pt x="24376" y="5880"/>
                  </a:cubicBezTo>
                  <a:cubicBezTo>
                    <a:pt x="24533" y="5925"/>
                    <a:pt x="24702" y="5946"/>
                    <a:pt x="24874" y="5946"/>
                  </a:cubicBezTo>
                  <a:cubicBezTo>
                    <a:pt x="25022" y="5946"/>
                    <a:pt x="25172" y="5930"/>
                    <a:pt x="25318" y="5901"/>
                  </a:cubicBezTo>
                  <a:cubicBezTo>
                    <a:pt x="25966" y="5755"/>
                    <a:pt x="26510" y="5294"/>
                    <a:pt x="26741" y="4687"/>
                  </a:cubicBezTo>
                  <a:lnTo>
                    <a:pt x="26762" y="4687"/>
                  </a:lnTo>
                  <a:lnTo>
                    <a:pt x="26762" y="4667"/>
                  </a:lnTo>
                  <a:lnTo>
                    <a:pt x="26887" y="4185"/>
                  </a:lnTo>
                  <a:lnTo>
                    <a:pt x="26887" y="4164"/>
                  </a:lnTo>
                  <a:cubicBezTo>
                    <a:pt x="26929" y="3850"/>
                    <a:pt x="26887" y="3537"/>
                    <a:pt x="26782" y="3244"/>
                  </a:cubicBezTo>
                  <a:lnTo>
                    <a:pt x="26699" y="3034"/>
                  </a:lnTo>
                  <a:cubicBezTo>
                    <a:pt x="26681" y="2980"/>
                    <a:pt x="26647" y="2926"/>
                    <a:pt x="26611" y="2859"/>
                  </a:cubicBezTo>
                  <a:lnTo>
                    <a:pt x="26611" y="2859"/>
                  </a:lnTo>
                  <a:lnTo>
                    <a:pt x="30031" y="3267"/>
                  </a:lnTo>
                  <a:lnTo>
                    <a:pt x="30031" y="3267"/>
                  </a:lnTo>
                  <a:cubicBezTo>
                    <a:pt x="29717" y="3814"/>
                    <a:pt x="29644" y="4487"/>
                    <a:pt x="29837" y="5085"/>
                  </a:cubicBezTo>
                  <a:cubicBezTo>
                    <a:pt x="29942" y="5441"/>
                    <a:pt x="30151" y="5755"/>
                    <a:pt x="30444" y="6006"/>
                  </a:cubicBezTo>
                  <a:cubicBezTo>
                    <a:pt x="30737" y="6236"/>
                    <a:pt x="31114" y="6361"/>
                    <a:pt x="31469" y="6403"/>
                  </a:cubicBezTo>
                  <a:cubicBezTo>
                    <a:pt x="31553" y="6413"/>
                    <a:pt x="31640" y="6418"/>
                    <a:pt x="31727" y="6418"/>
                  </a:cubicBezTo>
                  <a:cubicBezTo>
                    <a:pt x="32009" y="6418"/>
                    <a:pt x="32302" y="6364"/>
                    <a:pt x="32557" y="6236"/>
                  </a:cubicBezTo>
                  <a:cubicBezTo>
                    <a:pt x="32892" y="6089"/>
                    <a:pt x="33185" y="5817"/>
                    <a:pt x="33373" y="5503"/>
                  </a:cubicBezTo>
                  <a:cubicBezTo>
                    <a:pt x="33688" y="4948"/>
                    <a:pt x="33757" y="4246"/>
                    <a:pt x="33552" y="3628"/>
                  </a:cubicBezTo>
                  <a:lnTo>
                    <a:pt x="33552" y="3628"/>
                  </a:lnTo>
                  <a:lnTo>
                    <a:pt x="36998" y="4033"/>
                  </a:lnTo>
                  <a:lnTo>
                    <a:pt x="36998" y="4033"/>
                  </a:lnTo>
                  <a:cubicBezTo>
                    <a:pt x="36561" y="4587"/>
                    <a:pt x="36427" y="5330"/>
                    <a:pt x="36596" y="6006"/>
                  </a:cubicBezTo>
                  <a:cubicBezTo>
                    <a:pt x="36700" y="6361"/>
                    <a:pt x="36909" y="6717"/>
                    <a:pt x="37202" y="6968"/>
                  </a:cubicBezTo>
                  <a:cubicBezTo>
                    <a:pt x="37495" y="7219"/>
                    <a:pt x="37872" y="7345"/>
                    <a:pt x="38249" y="7387"/>
                  </a:cubicBezTo>
                  <a:cubicBezTo>
                    <a:pt x="38335" y="7396"/>
                    <a:pt x="38423" y="7401"/>
                    <a:pt x="38511" y="7401"/>
                  </a:cubicBezTo>
                  <a:cubicBezTo>
                    <a:pt x="38805" y="7401"/>
                    <a:pt x="39100" y="7343"/>
                    <a:pt x="39358" y="7198"/>
                  </a:cubicBezTo>
                  <a:cubicBezTo>
                    <a:pt x="39692" y="7031"/>
                    <a:pt x="39964" y="6738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383" y="5148"/>
                    <a:pt x="40362" y="4959"/>
                    <a:pt x="40320" y="4771"/>
                  </a:cubicBezTo>
                  <a:cubicBezTo>
                    <a:pt x="40278" y="4687"/>
                    <a:pt x="40257" y="4604"/>
                    <a:pt x="40215" y="4520"/>
                  </a:cubicBezTo>
                  <a:lnTo>
                    <a:pt x="40153" y="4394"/>
                  </a:lnTo>
                  <a:cubicBezTo>
                    <a:pt x="40132" y="4353"/>
                    <a:pt x="40111" y="4332"/>
                    <a:pt x="40090" y="4311"/>
                  </a:cubicBezTo>
                  <a:lnTo>
                    <a:pt x="40090" y="4311"/>
                  </a:lnTo>
                  <a:lnTo>
                    <a:pt x="44453" y="4887"/>
                  </a:lnTo>
                  <a:lnTo>
                    <a:pt x="43207" y="14584"/>
                  </a:lnTo>
                  <a:lnTo>
                    <a:pt x="41973" y="24356"/>
                  </a:lnTo>
                  <a:lnTo>
                    <a:pt x="40738" y="34127"/>
                  </a:lnTo>
                  <a:lnTo>
                    <a:pt x="39579" y="43607"/>
                  </a:lnTo>
                  <a:lnTo>
                    <a:pt x="39579" y="43607"/>
                  </a:lnTo>
                  <a:lnTo>
                    <a:pt x="29963" y="42224"/>
                  </a:lnTo>
                  <a:lnTo>
                    <a:pt x="20066" y="40843"/>
                  </a:lnTo>
                  <a:cubicBezTo>
                    <a:pt x="19250" y="40718"/>
                    <a:pt x="18434" y="40592"/>
                    <a:pt x="17597" y="40509"/>
                  </a:cubicBezTo>
                  <a:lnTo>
                    <a:pt x="15107" y="40216"/>
                  </a:lnTo>
                  <a:lnTo>
                    <a:pt x="10148" y="39630"/>
                  </a:lnTo>
                  <a:lnTo>
                    <a:pt x="425" y="38522"/>
                  </a:lnTo>
                  <a:lnTo>
                    <a:pt x="425" y="38522"/>
                  </a:lnTo>
                  <a:lnTo>
                    <a:pt x="3181" y="19418"/>
                  </a:lnTo>
                  <a:lnTo>
                    <a:pt x="4603" y="9772"/>
                  </a:lnTo>
                  <a:lnTo>
                    <a:pt x="6053" y="245"/>
                  </a:lnTo>
                  <a:close/>
                  <a:moveTo>
                    <a:pt x="5859" y="1"/>
                  </a:moveTo>
                  <a:lnTo>
                    <a:pt x="5838" y="105"/>
                  </a:lnTo>
                  <a:lnTo>
                    <a:pt x="4436" y="9751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085" y="40090"/>
                  </a:lnTo>
                  <a:lnTo>
                    <a:pt x="15044" y="40697"/>
                  </a:lnTo>
                  <a:lnTo>
                    <a:pt x="17534" y="41011"/>
                  </a:lnTo>
                  <a:cubicBezTo>
                    <a:pt x="18350" y="41095"/>
                    <a:pt x="19187" y="41241"/>
                    <a:pt x="20003" y="41346"/>
                  </a:cubicBezTo>
                  <a:lnTo>
                    <a:pt x="29879" y="42789"/>
                  </a:lnTo>
                  <a:lnTo>
                    <a:pt x="39776" y="44191"/>
                  </a:lnTo>
                  <a:lnTo>
                    <a:pt x="40048" y="44233"/>
                  </a:lnTo>
                  <a:lnTo>
                    <a:pt x="40090" y="43961"/>
                  </a:lnTo>
                  <a:lnTo>
                    <a:pt x="41241" y="34169"/>
                  </a:lnTo>
                  <a:lnTo>
                    <a:pt x="42371" y="24397"/>
                  </a:lnTo>
                  <a:lnTo>
                    <a:pt x="43500" y="14626"/>
                  </a:lnTo>
                  <a:lnTo>
                    <a:pt x="44588" y="4834"/>
                  </a:lnTo>
                  <a:lnTo>
                    <a:pt x="44609" y="4771"/>
                  </a:lnTo>
                  <a:lnTo>
                    <a:pt x="44526" y="4771"/>
                  </a:lnTo>
                  <a:lnTo>
                    <a:pt x="40048" y="4269"/>
                  </a:lnTo>
                  <a:lnTo>
                    <a:pt x="40048" y="4269"/>
                  </a:lnTo>
                  <a:cubicBezTo>
                    <a:pt x="40048" y="4311"/>
                    <a:pt x="40090" y="4374"/>
                    <a:pt x="40111" y="4415"/>
                  </a:cubicBezTo>
                  <a:lnTo>
                    <a:pt x="40174" y="4541"/>
                  </a:lnTo>
                  <a:cubicBezTo>
                    <a:pt x="40194" y="4625"/>
                    <a:pt x="40236" y="4708"/>
                    <a:pt x="40257" y="4792"/>
                  </a:cubicBezTo>
                  <a:cubicBezTo>
                    <a:pt x="40299" y="4980"/>
                    <a:pt x="40320" y="5148"/>
                    <a:pt x="40320" y="5336"/>
                  </a:cubicBezTo>
                  <a:cubicBezTo>
                    <a:pt x="40320" y="5692"/>
                    <a:pt x="40236" y="6047"/>
                    <a:pt x="40069" y="6361"/>
                  </a:cubicBezTo>
                  <a:cubicBezTo>
                    <a:pt x="39881" y="6675"/>
                    <a:pt x="39630" y="6947"/>
                    <a:pt x="39295" y="7094"/>
                  </a:cubicBezTo>
                  <a:cubicBezTo>
                    <a:pt x="39069" y="7214"/>
                    <a:pt x="38822" y="7259"/>
                    <a:pt x="38568" y="7259"/>
                  </a:cubicBezTo>
                  <a:cubicBezTo>
                    <a:pt x="38469" y="7259"/>
                    <a:pt x="38369" y="7252"/>
                    <a:pt x="38270" y="7240"/>
                  </a:cubicBezTo>
                  <a:cubicBezTo>
                    <a:pt x="37914" y="7198"/>
                    <a:pt x="37579" y="7073"/>
                    <a:pt x="37307" y="6843"/>
                  </a:cubicBezTo>
                  <a:cubicBezTo>
                    <a:pt x="37056" y="6612"/>
                    <a:pt x="36868" y="6299"/>
                    <a:pt x="36784" y="5943"/>
                  </a:cubicBezTo>
                  <a:cubicBezTo>
                    <a:pt x="36617" y="5273"/>
                    <a:pt x="36826" y="4499"/>
                    <a:pt x="37328" y="4018"/>
                  </a:cubicBezTo>
                  <a:lnTo>
                    <a:pt x="37495" y="3850"/>
                  </a:lnTo>
                  <a:lnTo>
                    <a:pt x="37244" y="3830"/>
                  </a:lnTo>
                  <a:lnTo>
                    <a:pt x="33332" y="3327"/>
                  </a:lnTo>
                  <a:lnTo>
                    <a:pt x="33080" y="3286"/>
                  </a:lnTo>
                  <a:lnTo>
                    <a:pt x="33080" y="3286"/>
                  </a:lnTo>
                  <a:lnTo>
                    <a:pt x="33185" y="3537"/>
                  </a:lnTo>
                  <a:cubicBezTo>
                    <a:pt x="33457" y="4081"/>
                    <a:pt x="33415" y="4813"/>
                    <a:pt x="33101" y="5336"/>
                  </a:cubicBezTo>
                  <a:cubicBezTo>
                    <a:pt x="32934" y="5608"/>
                    <a:pt x="32704" y="5817"/>
                    <a:pt x="32432" y="5943"/>
                  </a:cubicBezTo>
                  <a:cubicBezTo>
                    <a:pt x="32212" y="6037"/>
                    <a:pt x="31981" y="6084"/>
                    <a:pt x="31746" y="6084"/>
                  </a:cubicBezTo>
                  <a:cubicBezTo>
                    <a:pt x="31668" y="6084"/>
                    <a:pt x="31590" y="6079"/>
                    <a:pt x="31511" y="6068"/>
                  </a:cubicBezTo>
                  <a:cubicBezTo>
                    <a:pt x="31197" y="6027"/>
                    <a:pt x="30904" y="5922"/>
                    <a:pt x="30674" y="5713"/>
                  </a:cubicBezTo>
                  <a:cubicBezTo>
                    <a:pt x="30444" y="5524"/>
                    <a:pt x="30277" y="5273"/>
                    <a:pt x="30172" y="4980"/>
                  </a:cubicBezTo>
                  <a:cubicBezTo>
                    <a:pt x="30005" y="4374"/>
                    <a:pt x="30151" y="3683"/>
                    <a:pt x="30528" y="3223"/>
                  </a:cubicBezTo>
                  <a:lnTo>
                    <a:pt x="30779" y="2951"/>
                  </a:lnTo>
                  <a:lnTo>
                    <a:pt x="30402" y="2909"/>
                  </a:lnTo>
                  <a:lnTo>
                    <a:pt x="26218" y="2386"/>
                  </a:lnTo>
                  <a:lnTo>
                    <a:pt x="25694" y="2323"/>
                  </a:lnTo>
                  <a:lnTo>
                    <a:pt x="26029" y="2721"/>
                  </a:lnTo>
                  <a:cubicBezTo>
                    <a:pt x="26113" y="2825"/>
                    <a:pt x="26176" y="2930"/>
                    <a:pt x="26238" y="3034"/>
                  </a:cubicBezTo>
                  <a:cubicBezTo>
                    <a:pt x="26259" y="3097"/>
                    <a:pt x="26301" y="3139"/>
                    <a:pt x="26322" y="3202"/>
                  </a:cubicBezTo>
                  <a:lnTo>
                    <a:pt x="26385" y="3390"/>
                  </a:lnTo>
                  <a:cubicBezTo>
                    <a:pt x="26469" y="3620"/>
                    <a:pt x="26490" y="3871"/>
                    <a:pt x="26469" y="4122"/>
                  </a:cubicBezTo>
                  <a:lnTo>
                    <a:pt x="26469" y="4081"/>
                  </a:lnTo>
                  <a:lnTo>
                    <a:pt x="26343" y="4562"/>
                  </a:lnTo>
                  <a:lnTo>
                    <a:pt x="26364" y="4541"/>
                  </a:lnTo>
                  <a:lnTo>
                    <a:pt x="26364" y="4541"/>
                  </a:lnTo>
                  <a:cubicBezTo>
                    <a:pt x="26176" y="5001"/>
                    <a:pt x="25736" y="5378"/>
                    <a:pt x="25234" y="5483"/>
                  </a:cubicBezTo>
                  <a:cubicBezTo>
                    <a:pt x="25121" y="5501"/>
                    <a:pt x="25008" y="5512"/>
                    <a:pt x="24896" y="5512"/>
                  </a:cubicBezTo>
                  <a:cubicBezTo>
                    <a:pt x="24757" y="5512"/>
                    <a:pt x="24619" y="5496"/>
                    <a:pt x="24481" y="5462"/>
                  </a:cubicBezTo>
                  <a:cubicBezTo>
                    <a:pt x="24230" y="5399"/>
                    <a:pt x="24021" y="5273"/>
                    <a:pt x="23790" y="5106"/>
                  </a:cubicBezTo>
                  <a:cubicBezTo>
                    <a:pt x="23414" y="4771"/>
                    <a:pt x="23121" y="4290"/>
                    <a:pt x="23100" y="3788"/>
                  </a:cubicBezTo>
                  <a:cubicBezTo>
                    <a:pt x="23079" y="3265"/>
                    <a:pt x="23309" y="2762"/>
                    <a:pt x="23707" y="2449"/>
                  </a:cubicBezTo>
                  <a:lnTo>
                    <a:pt x="24146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685" y="1444"/>
                  </a:lnTo>
                  <a:lnTo>
                    <a:pt x="18894" y="1842"/>
                  </a:lnTo>
                  <a:cubicBezTo>
                    <a:pt x="19187" y="2344"/>
                    <a:pt x="19145" y="3014"/>
                    <a:pt x="18852" y="3516"/>
                  </a:cubicBezTo>
                  <a:cubicBezTo>
                    <a:pt x="18706" y="3767"/>
                    <a:pt x="18497" y="3976"/>
                    <a:pt x="18246" y="4102"/>
                  </a:cubicBezTo>
                  <a:cubicBezTo>
                    <a:pt x="18032" y="4200"/>
                    <a:pt x="17806" y="4234"/>
                    <a:pt x="17577" y="4234"/>
                  </a:cubicBezTo>
                  <a:cubicBezTo>
                    <a:pt x="17514" y="4234"/>
                    <a:pt x="17451" y="4232"/>
                    <a:pt x="17388" y="4227"/>
                  </a:cubicBezTo>
                  <a:cubicBezTo>
                    <a:pt x="17095" y="4185"/>
                    <a:pt x="16802" y="4081"/>
                    <a:pt x="16593" y="3913"/>
                  </a:cubicBezTo>
                  <a:cubicBezTo>
                    <a:pt x="16362" y="3725"/>
                    <a:pt x="16216" y="3474"/>
                    <a:pt x="16132" y="3202"/>
                  </a:cubicBezTo>
                  <a:cubicBezTo>
                    <a:pt x="15965" y="2637"/>
                    <a:pt x="16090" y="1967"/>
                    <a:pt x="16488" y="1528"/>
                  </a:cubicBezTo>
                  <a:lnTo>
                    <a:pt x="16760" y="1214"/>
                  </a:lnTo>
                  <a:lnTo>
                    <a:pt x="16342" y="1172"/>
                  </a:lnTo>
                  <a:lnTo>
                    <a:pt x="12952" y="775"/>
                  </a:lnTo>
                  <a:lnTo>
                    <a:pt x="12659" y="754"/>
                  </a:lnTo>
                  <a:lnTo>
                    <a:pt x="12743" y="1026"/>
                  </a:lnTo>
                  <a:cubicBezTo>
                    <a:pt x="12764" y="1109"/>
                    <a:pt x="1278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05" y="1570"/>
                    <a:pt x="12826" y="1863"/>
                    <a:pt x="12743" y="2114"/>
                  </a:cubicBezTo>
                  <a:cubicBezTo>
                    <a:pt x="12722" y="2135"/>
                    <a:pt x="12722" y="2177"/>
                    <a:pt x="12701" y="2198"/>
                  </a:cubicBezTo>
                  <a:lnTo>
                    <a:pt x="12638" y="2302"/>
                  </a:lnTo>
                  <a:lnTo>
                    <a:pt x="12533" y="2511"/>
                  </a:lnTo>
                  <a:cubicBezTo>
                    <a:pt x="12450" y="2637"/>
                    <a:pt x="12387" y="2742"/>
                    <a:pt x="12282" y="2846"/>
                  </a:cubicBezTo>
                  <a:cubicBezTo>
                    <a:pt x="12220" y="2888"/>
                    <a:pt x="12178" y="2930"/>
                    <a:pt x="12115" y="2972"/>
                  </a:cubicBezTo>
                  <a:cubicBezTo>
                    <a:pt x="12052" y="3014"/>
                    <a:pt x="11989" y="3055"/>
                    <a:pt x="11927" y="3097"/>
                  </a:cubicBezTo>
                  <a:cubicBezTo>
                    <a:pt x="11801" y="3181"/>
                    <a:pt x="11676" y="3244"/>
                    <a:pt x="11529" y="3286"/>
                  </a:cubicBezTo>
                  <a:cubicBezTo>
                    <a:pt x="11404" y="3327"/>
                    <a:pt x="11257" y="3348"/>
                    <a:pt x="11111" y="3369"/>
                  </a:cubicBezTo>
                  <a:cubicBezTo>
                    <a:pt x="10964" y="3369"/>
                    <a:pt x="10818" y="3369"/>
                    <a:pt x="10671" y="3348"/>
                  </a:cubicBezTo>
                  <a:cubicBezTo>
                    <a:pt x="10106" y="3244"/>
                    <a:pt x="9604" y="2846"/>
                    <a:pt x="9395" y="2302"/>
                  </a:cubicBezTo>
                  <a:cubicBezTo>
                    <a:pt x="9165" y="1758"/>
                    <a:pt x="9248" y="1109"/>
                    <a:pt x="9604" y="628"/>
                  </a:cubicBezTo>
                  <a:lnTo>
                    <a:pt x="9751" y="440"/>
                  </a:lnTo>
                  <a:lnTo>
                    <a:pt x="9520" y="419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1826175" y="1056750"/>
              <a:ext cx="804525" cy="98375"/>
            </a:xfrm>
            <a:custGeom>
              <a:avLst/>
              <a:gdLst/>
              <a:ahLst/>
              <a:cxnLst/>
              <a:rect l="l" t="t" r="r" b="b"/>
              <a:pathLst>
                <a:path w="32181" h="3935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1826175" y="1055700"/>
              <a:ext cx="805050" cy="99950"/>
            </a:xfrm>
            <a:custGeom>
              <a:avLst/>
              <a:gdLst/>
              <a:ahLst/>
              <a:cxnLst/>
              <a:rect l="l" t="t" r="r" b="b"/>
              <a:pathLst>
                <a:path w="32202" h="3998" extrusionOk="0">
                  <a:moveTo>
                    <a:pt x="0" y="1"/>
                  </a:moveTo>
                  <a:lnTo>
                    <a:pt x="0" y="63"/>
                  </a:lnTo>
                  <a:cubicBezTo>
                    <a:pt x="1318" y="314"/>
                    <a:pt x="2657" y="545"/>
                    <a:pt x="3997" y="733"/>
                  </a:cubicBezTo>
                  <a:cubicBezTo>
                    <a:pt x="5336" y="921"/>
                    <a:pt x="6675" y="1110"/>
                    <a:pt x="8014" y="1235"/>
                  </a:cubicBezTo>
                  <a:cubicBezTo>
                    <a:pt x="9374" y="1361"/>
                    <a:pt x="10713" y="1444"/>
                    <a:pt x="12052" y="1591"/>
                  </a:cubicBezTo>
                  <a:cubicBezTo>
                    <a:pt x="13412" y="1737"/>
                    <a:pt x="14751" y="1926"/>
                    <a:pt x="16070" y="2135"/>
                  </a:cubicBezTo>
                  <a:cubicBezTo>
                    <a:pt x="17409" y="2365"/>
                    <a:pt x="18748" y="2553"/>
                    <a:pt x="20087" y="2742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66" y="3055"/>
                    <a:pt x="24167" y="2700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1" y="2093"/>
                    <a:pt x="17450" y="1967"/>
                    <a:pt x="16111" y="1863"/>
                  </a:cubicBezTo>
                  <a:cubicBezTo>
                    <a:pt x="14772" y="1737"/>
                    <a:pt x="13412" y="1612"/>
                    <a:pt x="12073" y="1423"/>
                  </a:cubicBezTo>
                  <a:cubicBezTo>
                    <a:pt x="10734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38" y="335"/>
                  </a:cubicBezTo>
                  <a:cubicBezTo>
                    <a:pt x="2699" y="189"/>
                    <a:pt x="1360" y="8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1812575" y="116712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2"/>
            <p:cNvSpPr/>
            <p:nvPr/>
          </p:nvSpPr>
          <p:spPr>
            <a:xfrm>
              <a:off x="1812575" y="116607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39" y="314"/>
                    <a:pt x="2657" y="545"/>
                    <a:pt x="3997" y="733"/>
                  </a:cubicBezTo>
                  <a:cubicBezTo>
                    <a:pt x="5336" y="921"/>
                    <a:pt x="6675" y="1109"/>
                    <a:pt x="8035" y="1235"/>
                  </a:cubicBezTo>
                  <a:cubicBezTo>
                    <a:pt x="9374" y="1361"/>
                    <a:pt x="10713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09" y="2365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489" y="2386"/>
                    <a:pt x="20150" y="2239"/>
                  </a:cubicBezTo>
                  <a:cubicBezTo>
                    <a:pt x="18811" y="2093"/>
                    <a:pt x="17471" y="1967"/>
                    <a:pt x="16111" y="1863"/>
                  </a:cubicBezTo>
                  <a:cubicBezTo>
                    <a:pt x="14772" y="1737"/>
                    <a:pt x="13433" y="1612"/>
                    <a:pt x="12094" y="1423"/>
                  </a:cubicBezTo>
                  <a:cubicBezTo>
                    <a:pt x="10755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699" y="189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2"/>
            <p:cNvSpPr/>
            <p:nvPr/>
          </p:nvSpPr>
          <p:spPr>
            <a:xfrm>
              <a:off x="1798975" y="1277500"/>
              <a:ext cx="805050" cy="97825"/>
            </a:xfrm>
            <a:custGeom>
              <a:avLst/>
              <a:gdLst/>
              <a:ahLst/>
              <a:cxnLst/>
              <a:rect l="l" t="t" r="r" b="b"/>
              <a:pathLst>
                <a:path w="32202" h="3913" extrusionOk="0">
                  <a:moveTo>
                    <a:pt x="0" y="0"/>
                  </a:moveTo>
                  <a:lnTo>
                    <a:pt x="32202" y="39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2"/>
            <p:cNvSpPr/>
            <p:nvPr/>
          </p:nvSpPr>
          <p:spPr>
            <a:xfrm>
              <a:off x="1798975" y="127645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8" y="733"/>
                  </a:cubicBezTo>
                  <a:cubicBezTo>
                    <a:pt x="5336" y="921"/>
                    <a:pt x="6675" y="1088"/>
                    <a:pt x="8035" y="1235"/>
                  </a:cubicBezTo>
                  <a:cubicBezTo>
                    <a:pt x="9374" y="1360"/>
                    <a:pt x="10734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0" y="2093"/>
                    <a:pt x="17471" y="1967"/>
                    <a:pt x="16111" y="1863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77" y="795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2"/>
            <p:cNvSpPr/>
            <p:nvPr/>
          </p:nvSpPr>
          <p:spPr>
            <a:xfrm>
              <a:off x="1785900" y="138735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2"/>
            <p:cNvSpPr/>
            <p:nvPr/>
          </p:nvSpPr>
          <p:spPr>
            <a:xfrm>
              <a:off x="1785375" y="138682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7" y="733"/>
                  </a:cubicBezTo>
                  <a:cubicBezTo>
                    <a:pt x="5357" y="921"/>
                    <a:pt x="6696" y="1088"/>
                    <a:pt x="8035" y="1235"/>
                  </a:cubicBezTo>
                  <a:cubicBezTo>
                    <a:pt x="9374" y="1360"/>
                    <a:pt x="10734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699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0" y="2093"/>
                    <a:pt x="17471" y="1967"/>
                    <a:pt x="16132" y="1862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98" y="795"/>
                  </a:cubicBezTo>
                  <a:cubicBezTo>
                    <a:pt x="675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1772300" y="14977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2"/>
            <p:cNvSpPr/>
            <p:nvPr/>
          </p:nvSpPr>
          <p:spPr>
            <a:xfrm>
              <a:off x="1772300" y="149720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52" y="1590"/>
                  </a:cubicBezTo>
                  <a:cubicBezTo>
                    <a:pt x="13412" y="1737"/>
                    <a:pt x="14730" y="1925"/>
                    <a:pt x="16069" y="2134"/>
                  </a:cubicBezTo>
                  <a:cubicBezTo>
                    <a:pt x="17409" y="2344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4"/>
                  </a:cubicBezTo>
                  <a:cubicBezTo>
                    <a:pt x="26782" y="3557"/>
                    <a:pt x="29481" y="3829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45" y="3055"/>
                    <a:pt x="24167" y="2699"/>
                  </a:cubicBezTo>
                  <a:cubicBezTo>
                    <a:pt x="22828" y="2532"/>
                    <a:pt x="21489" y="2385"/>
                    <a:pt x="20150" y="2239"/>
                  </a:cubicBezTo>
                  <a:cubicBezTo>
                    <a:pt x="18810" y="2093"/>
                    <a:pt x="17450" y="1967"/>
                    <a:pt x="16111" y="1862"/>
                  </a:cubicBezTo>
                  <a:cubicBezTo>
                    <a:pt x="14772" y="1737"/>
                    <a:pt x="13412" y="1611"/>
                    <a:pt x="12073" y="1423"/>
                  </a:cubicBezTo>
                  <a:cubicBezTo>
                    <a:pt x="10734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38" y="314"/>
                  </a:cubicBezTo>
                  <a:cubicBezTo>
                    <a:pt x="2699" y="188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2"/>
            <p:cNvSpPr/>
            <p:nvPr/>
          </p:nvSpPr>
          <p:spPr>
            <a:xfrm>
              <a:off x="1758700" y="160807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2"/>
            <p:cNvSpPr/>
            <p:nvPr/>
          </p:nvSpPr>
          <p:spPr>
            <a:xfrm>
              <a:off x="1758700" y="16075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1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08" y="2343"/>
                    <a:pt x="18748" y="2553"/>
                    <a:pt x="20087" y="2720"/>
                  </a:cubicBezTo>
                  <a:cubicBezTo>
                    <a:pt x="21426" y="2908"/>
                    <a:pt x="22765" y="3097"/>
                    <a:pt x="24104" y="3264"/>
                  </a:cubicBezTo>
                  <a:cubicBezTo>
                    <a:pt x="26803" y="3557"/>
                    <a:pt x="29481" y="3829"/>
                    <a:pt x="32201" y="3976"/>
                  </a:cubicBezTo>
                  <a:lnTo>
                    <a:pt x="32201" y="3934"/>
                  </a:lnTo>
                  <a:cubicBezTo>
                    <a:pt x="29544" y="3452"/>
                    <a:pt x="26866" y="3055"/>
                    <a:pt x="24188" y="2699"/>
                  </a:cubicBezTo>
                  <a:cubicBezTo>
                    <a:pt x="22849" y="2532"/>
                    <a:pt x="21489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59" y="314"/>
                  </a:cubicBezTo>
                  <a:cubicBezTo>
                    <a:pt x="2699" y="188"/>
                    <a:pt x="1360" y="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2"/>
            <p:cNvSpPr/>
            <p:nvPr/>
          </p:nvSpPr>
          <p:spPr>
            <a:xfrm>
              <a:off x="1625825" y="758075"/>
              <a:ext cx="1107925" cy="1095375"/>
            </a:xfrm>
            <a:custGeom>
              <a:avLst/>
              <a:gdLst/>
              <a:ahLst/>
              <a:cxnLst/>
              <a:rect l="l" t="t" r="r" b="b"/>
              <a:pathLst>
                <a:path w="44317" h="43815" extrusionOk="0">
                  <a:moveTo>
                    <a:pt x="5754" y="0"/>
                  </a:moveTo>
                  <a:lnTo>
                    <a:pt x="0" y="38562"/>
                  </a:lnTo>
                  <a:lnTo>
                    <a:pt x="17869" y="40697"/>
                  </a:lnTo>
                  <a:lnTo>
                    <a:pt x="39609" y="43814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4" y="5295"/>
                    <a:pt x="39972" y="7215"/>
                    <a:pt x="38338" y="7215"/>
                  </a:cubicBezTo>
                  <a:cubicBezTo>
                    <a:pt x="38248" y="7215"/>
                    <a:pt x="38156" y="7210"/>
                    <a:pt x="38061" y="7198"/>
                  </a:cubicBezTo>
                  <a:cubicBezTo>
                    <a:pt x="36219" y="6968"/>
                    <a:pt x="36010" y="4813"/>
                    <a:pt x="37035" y="3829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77" y="4456"/>
                    <a:pt x="33070" y="6127"/>
                    <a:pt x="31568" y="6127"/>
                  </a:cubicBezTo>
                  <a:cubicBezTo>
                    <a:pt x="31482" y="6127"/>
                    <a:pt x="31394" y="6121"/>
                    <a:pt x="31302" y="6110"/>
                  </a:cubicBezTo>
                  <a:cubicBezTo>
                    <a:pt x="29607" y="5921"/>
                    <a:pt x="29335" y="3976"/>
                    <a:pt x="30193" y="2992"/>
                  </a:cubicBezTo>
                  <a:lnTo>
                    <a:pt x="25988" y="2469"/>
                  </a:lnTo>
                  <a:lnTo>
                    <a:pt x="25988" y="2469"/>
                  </a:lnTo>
                  <a:cubicBezTo>
                    <a:pt x="26134" y="2657"/>
                    <a:pt x="26260" y="2867"/>
                    <a:pt x="26343" y="3097"/>
                  </a:cubicBezTo>
                  <a:cubicBezTo>
                    <a:pt x="26469" y="3390"/>
                    <a:pt x="26511" y="3704"/>
                    <a:pt x="26469" y="4017"/>
                  </a:cubicBezTo>
                  <a:cubicBezTo>
                    <a:pt x="26448" y="4185"/>
                    <a:pt x="26406" y="4331"/>
                    <a:pt x="26364" y="4499"/>
                  </a:cubicBezTo>
                  <a:cubicBezTo>
                    <a:pt x="26239" y="4792"/>
                    <a:pt x="26050" y="5043"/>
                    <a:pt x="25799" y="5231"/>
                  </a:cubicBezTo>
                  <a:cubicBezTo>
                    <a:pt x="25480" y="5479"/>
                    <a:pt x="25087" y="5622"/>
                    <a:pt x="24681" y="5622"/>
                  </a:cubicBezTo>
                  <a:cubicBezTo>
                    <a:pt x="24608" y="5622"/>
                    <a:pt x="24534" y="5617"/>
                    <a:pt x="24460" y="5608"/>
                  </a:cubicBezTo>
                  <a:cubicBezTo>
                    <a:pt x="24146" y="5566"/>
                    <a:pt x="23853" y="5440"/>
                    <a:pt x="23581" y="5252"/>
                  </a:cubicBezTo>
                  <a:cubicBezTo>
                    <a:pt x="23372" y="5105"/>
                    <a:pt x="23205" y="4938"/>
                    <a:pt x="23058" y="4750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908"/>
                    <a:pt x="22996" y="2448"/>
                    <a:pt x="23372" y="2155"/>
                  </a:cubicBezTo>
                  <a:lnTo>
                    <a:pt x="18915" y="1611"/>
                  </a:lnTo>
                  <a:lnTo>
                    <a:pt x="18915" y="1611"/>
                  </a:lnTo>
                  <a:cubicBezTo>
                    <a:pt x="19470" y="2680"/>
                    <a:pt x="18882" y="4348"/>
                    <a:pt x="17417" y="4348"/>
                  </a:cubicBezTo>
                  <a:cubicBezTo>
                    <a:pt x="17334" y="4348"/>
                    <a:pt x="17247" y="4343"/>
                    <a:pt x="17158" y="4331"/>
                  </a:cubicBezTo>
                  <a:cubicBezTo>
                    <a:pt x="15505" y="4122"/>
                    <a:pt x="15275" y="2218"/>
                    <a:pt x="16112" y="1276"/>
                  </a:cubicBezTo>
                  <a:lnTo>
                    <a:pt x="12722" y="858"/>
                  </a:lnTo>
                  <a:lnTo>
                    <a:pt x="12722" y="858"/>
                  </a:lnTo>
                  <a:cubicBezTo>
                    <a:pt x="12743" y="942"/>
                    <a:pt x="12764" y="1025"/>
                    <a:pt x="12785" y="1130"/>
                  </a:cubicBezTo>
                  <a:cubicBezTo>
                    <a:pt x="12806" y="1465"/>
                    <a:pt x="12827" y="1862"/>
                    <a:pt x="12659" y="2176"/>
                  </a:cubicBezTo>
                  <a:cubicBezTo>
                    <a:pt x="12492" y="2490"/>
                    <a:pt x="12345" y="2783"/>
                    <a:pt x="12032" y="2992"/>
                  </a:cubicBezTo>
                  <a:cubicBezTo>
                    <a:pt x="11739" y="3201"/>
                    <a:pt x="11446" y="3369"/>
                    <a:pt x="11069" y="3411"/>
                  </a:cubicBezTo>
                  <a:cubicBezTo>
                    <a:pt x="10985" y="3421"/>
                    <a:pt x="10902" y="3426"/>
                    <a:pt x="10818" y="3426"/>
                  </a:cubicBezTo>
                  <a:cubicBezTo>
                    <a:pt x="10568" y="3426"/>
                    <a:pt x="10321" y="3379"/>
                    <a:pt x="10086" y="3285"/>
                  </a:cubicBezTo>
                  <a:cubicBezTo>
                    <a:pt x="9772" y="3160"/>
                    <a:pt x="9521" y="2971"/>
                    <a:pt x="9311" y="2699"/>
                  </a:cubicBezTo>
                  <a:cubicBezTo>
                    <a:pt x="9019" y="2323"/>
                    <a:pt x="8872" y="1820"/>
                    <a:pt x="8935" y="1318"/>
                  </a:cubicBezTo>
                  <a:cubicBezTo>
                    <a:pt x="8977" y="1004"/>
                    <a:pt x="9102" y="691"/>
                    <a:pt x="9291" y="43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2"/>
            <p:cNvSpPr/>
            <p:nvPr/>
          </p:nvSpPr>
          <p:spPr>
            <a:xfrm>
              <a:off x="1620600" y="7549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71" y="266"/>
                  </a:moveTo>
                  <a:lnTo>
                    <a:pt x="9260" y="683"/>
                  </a:lnTo>
                  <a:lnTo>
                    <a:pt x="9260" y="683"/>
                  </a:lnTo>
                  <a:cubicBezTo>
                    <a:pt x="8957" y="1202"/>
                    <a:pt x="8902" y="1853"/>
                    <a:pt x="9123" y="2407"/>
                  </a:cubicBezTo>
                  <a:cubicBezTo>
                    <a:pt x="9353" y="3055"/>
                    <a:pt x="9960" y="3558"/>
                    <a:pt x="10629" y="3683"/>
                  </a:cubicBezTo>
                  <a:cubicBezTo>
                    <a:pt x="10748" y="3698"/>
                    <a:pt x="10866" y="3713"/>
                    <a:pt x="10992" y="3713"/>
                  </a:cubicBezTo>
                  <a:cubicBezTo>
                    <a:pt x="11044" y="3713"/>
                    <a:pt x="11097" y="3710"/>
                    <a:pt x="11153" y="3704"/>
                  </a:cubicBezTo>
                  <a:cubicBezTo>
                    <a:pt x="11320" y="3704"/>
                    <a:pt x="11487" y="3683"/>
                    <a:pt x="11655" y="3620"/>
                  </a:cubicBezTo>
                  <a:cubicBezTo>
                    <a:pt x="11822" y="3558"/>
                    <a:pt x="11969" y="3495"/>
                    <a:pt x="12115" y="3411"/>
                  </a:cubicBezTo>
                  <a:cubicBezTo>
                    <a:pt x="12178" y="3369"/>
                    <a:pt x="12261" y="3327"/>
                    <a:pt x="12324" y="3265"/>
                  </a:cubicBezTo>
                  <a:cubicBezTo>
                    <a:pt x="12387" y="3223"/>
                    <a:pt x="12471" y="3181"/>
                    <a:pt x="12533" y="3118"/>
                  </a:cubicBezTo>
                  <a:cubicBezTo>
                    <a:pt x="12659" y="2993"/>
                    <a:pt x="12764" y="2846"/>
                    <a:pt x="12847" y="2700"/>
                  </a:cubicBezTo>
                  <a:lnTo>
                    <a:pt x="12973" y="2490"/>
                  </a:lnTo>
                  <a:lnTo>
                    <a:pt x="13036" y="2386"/>
                  </a:lnTo>
                  <a:cubicBezTo>
                    <a:pt x="13057" y="2344"/>
                    <a:pt x="13077" y="2302"/>
                    <a:pt x="13098" y="2260"/>
                  </a:cubicBezTo>
                  <a:cubicBezTo>
                    <a:pt x="13224" y="1905"/>
                    <a:pt x="13203" y="1549"/>
                    <a:pt x="13182" y="1235"/>
                  </a:cubicBezTo>
                  <a:lnTo>
                    <a:pt x="13182" y="1214"/>
                  </a:lnTo>
                  <a:cubicBezTo>
                    <a:pt x="13182" y="1212"/>
                    <a:pt x="13181" y="1210"/>
                    <a:pt x="13181" y="1207"/>
                  </a:cubicBezTo>
                  <a:lnTo>
                    <a:pt x="13181" y="1207"/>
                  </a:lnTo>
                  <a:lnTo>
                    <a:pt x="15945" y="1566"/>
                  </a:lnTo>
                  <a:lnTo>
                    <a:pt x="15945" y="1566"/>
                  </a:lnTo>
                  <a:cubicBezTo>
                    <a:pt x="15626" y="2091"/>
                    <a:pt x="15541" y="2738"/>
                    <a:pt x="15714" y="3327"/>
                  </a:cubicBezTo>
                  <a:cubicBezTo>
                    <a:pt x="15818" y="3683"/>
                    <a:pt x="16028" y="4018"/>
                    <a:pt x="16321" y="4248"/>
                  </a:cubicBezTo>
                  <a:cubicBezTo>
                    <a:pt x="16614" y="4499"/>
                    <a:pt x="16990" y="4625"/>
                    <a:pt x="17346" y="4666"/>
                  </a:cubicBezTo>
                  <a:cubicBezTo>
                    <a:pt x="17450" y="4685"/>
                    <a:pt x="17557" y="4694"/>
                    <a:pt x="17665" y="4694"/>
                  </a:cubicBezTo>
                  <a:cubicBezTo>
                    <a:pt x="17928" y="4694"/>
                    <a:pt x="18197" y="4639"/>
                    <a:pt x="18434" y="4520"/>
                  </a:cubicBezTo>
                  <a:cubicBezTo>
                    <a:pt x="18790" y="4353"/>
                    <a:pt x="19062" y="4081"/>
                    <a:pt x="19250" y="3767"/>
                  </a:cubicBezTo>
                  <a:cubicBezTo>
                    <a:pt x="19557" y="3237"/>
                    <a:pt x="19642" y="2596"/>
                    <a:pt x="19469" y="2014"/>
                  </a:cubicBezTo>
                  <a:lnTo>
                    <a:pt x="19469" y="2014"/>
                  </a:lnTo>
                  <a:lnTo>
                    <a:pt x="23090" y="2454"/>
                  </a:lnTo>
                  <a:lnTo>
                    <a:pt x="23090" y="2454"/>
                  </a:lnTo>
                  <a:cubicBezTo>
                    <a:pt x="22796" y="2842"/>
                    <a:pt x="22629" y="3325"/>
                    <a:pt x="22660" y="3809"/>
                  </a:cubicBezTo>
                  <a:cubicBezTo>
                    <a:pt x="22681" y="4143"/>
                    <a:pt x="22765" y="4457"/>
                    <a:pt x="22932" y="4729"/>
                  </a:cubicBezTo>
                  <a:cubicBezTo>
                    <a:pt x="23079" y="5001"/>
                    <a:pt x="23288" y="5252"/>
                    <a:pt x="23539" y="5462"/>
                  </a:cubicBezTo>
                  <a:cubicBezTo>
                    <a:pt x="23560" y="5483"/>
                    <a:pt x="23602" y="5503"/>
                    <a:pt x="23623" y="5524"/>
                  </a:cubicBezTo>
                  <a:lnTo>
                    <a:pt x="23728" y="5587"/>
                  </a:lnTo>
                  <a:cubicBezTo>
                    <a:pt x="23790" y="5629"/>
                    <a:pt x="23853" y="5692"/>
                    <a:pt x="23916" y="5713"/>
                  </a:cubicBezTo>
                  <a:cubicBezTo>
                    <a:pt x="24062" y="5796"/>
                    <a:pt x="24230" y="5859"/>
                    <a:pt x="24376" y="5901"/>
                  </a:cubicBezTo>
                  <a:cubicBezTo>
                    <a:pt x="24533" y="5943"/>
                    <a:pt x="24695" y="5964"/>
                    <a:pt x="24857" y="5964"/>
                  </a:cubicBezTo>
                  <a:cubicBezTo>
                    <a:pt x="25020" y="5964"/>
                    <a:pt x="25182" y="5943"/>
                    <a:pt x="25339" y="5901"/>
                  </a:cubicBezTo>
                  <a:cubicBezTo>
                    <a:pt x="25966" y="5775"/>
                    <a:pt x="26510" y="5294"/>
                    <a:pt x="26762" y="4708"/>
                  </a:cubicBezTo>
                  <a:lnTo>
                    <a:pt x="26762" y="4687"/>
                  </a:lnTo>
                  <a:lnTo>
                    <a:pt x="26762" y="4666"/>
                  </a:lnTo>
                  <a:lnTo>
                    <a:pt x="26887" y="4206"/>
                  </a:lnTo>
                  <a:lnTo>
                    <a:pt x="26887" y="4185"/>
                  </a:lnTo>
                  <a:cubicBezTo>
                    <a:pt x="26929" y="3871"/>
                    <a:pt x="26908" y="3558"/>
                    <a:pt x="26803" y="3265"/>
                  </a:cubicBezTo>
                  <a:lnTo>
                    <a:pt x="26720" y="3055"/>
                  </a:lnTo>
                  <a:cubicBezTo>
                    <a:pt x="26680" y="2996"/>
                    <a:pt x="26659" y="2919"/>
                    <a:pt x="26622" y="2858"/>
                  </a:cubicBezTo>
                  <a:lnTo>
                    <a:pt x="26622" y="2858"/>
                  </a:lnTo>
                  <a:lnTo>
                    <a:pt x="30056" y="3268"/>
                  </a:lnTo>
                  <a:lnTo>
                    <a:pt x="30056" y="3268"/>
                  </a:lnTo>
                  <a:cubicBezTo>
                    <a:pt x="29724" y="3814"/>
                    <a:pt x="29659" y="4480"/>
                    <a:pt x="29837" y="5085"/>
                  </a:cubicBezTo>
                  <a:cubicBezTo>
                    <a:pt x="29942" y="5441"/>
                    <a:pt x="30172" y="5775"/>
                    <a:pt x="30465" y="6006"/>
                  </a:cubicBezTo>
                  <a:cubicBezTo>
                    <a:pt x="30758" y="6236"/>
                    <a:pt x="31114" y="6361"/>
                    <a:pt x="31490" y="6424"/>
                  </a:cubicBezTo>
                  <a:cubicBezTo>
                    <a:pt x="31561" y="6428"/>
                    <a:pt x="31633" y="6431"/>
                    <a:pt x="31706" y="6431"/>
                  </a:cubicBezTo>
                  <a:cubicBezTo>
                    <a:pt x="31996" y="6431"/>
                    <a:pt x="32294" y="6391"/>
                    <a:pt x="32578" y="6257"/>
                  </a:cubicBezTo>
                  <a:cubicBezTo>
                    <a:pt x="32913" y="6089"/>
                    <a:pt x="33185" y="5817"/>
                    <a:pt x="33373" y="5503"/>
                  </a:cubicBezTo>
                  <a:cubicBezTo>
                    <a:pt x="33705" y="4950"/>
                    <a:pt x="33777" y="4251"/>
                    <a:pt x="33560" y="3648"/>
                  </a:cubicBezTo>
                  <a:lnTo>
                    <a:pt x="33560" y="3648"/>
                  </a:lnTo>
                  <a:lnTo>
                    <a:pt x="37009" y="4036"/>
                  </a:lnTo>
                  <a:lnTo>
                    <a:pt x="37009" y="4036"/>
                  </a:lnTo>
                  <a:cubicBezTo>
                    <a:pt x="36563" y="4578"/>
                    <a:pt x="36427" y="5343"/>
                    <a:pt x="36617" y="6006"/>
                  </a:cubicBezTo>
                  <a:cubicBezTo>
                    <a:pt x="36700" y="6382"/>
                    <a:pt x="36909" y="6717"/>
                    <a:pt x="37202" y="6968"/>
                  </a:cubicBezTo>
                  <a:cubicBezTo>
                    <a:pt x="37516" y="7219"/>
                    <a:pt x="37893" y="7345"/>
                    <a:pt x="38270" y="7407"/>
                  </a:cubicBezTo>
                  <a:cubicBezTo>
                    <a:pt x="38325" y="7411"/>
                    <a:pt x="38381" y="7412"/>
                    <a:pt x="38437" y="7412"/>
                  </a:cubicBezTo>
                  <a:cubicBezTo>
                    <a:pt x="38747" y="7412"/>
                    <a:pt x="39075" y="7361"/>
                    <a:pt x="39358" y="7219"/>
                  </a:cubicBezTo>
                  <a:cubicBezTo>
                    <a:pt x="39713" y="7052"/>
                    <a:pt x="39985" y="6759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404" y="5148"/>
                    <a:pt x="40383" y="4959"/>
                    <a:pt x="40320" y="4792"/>
                  </a:cubicBezTo>
                  <a:cubicBezTo>
                    <a:pt x="40299" y="4708"/>
                    <a:pt x="40257" y="4604"/>
                    <a:pt x="40236" y="4520"/>
                  </a:cubicBezTo>
                  <a:lnTo>
                    <a:pt x="40174" y="4394"/>
                  </a:lnTo>
                  <a:cubicBezTo>
                    <a:pt x="40153" y="4374"/>
                    <a:pt x="40132" y="4353"/>
                    <a:pt x="40090" y="4311"/>
                  </a:cubicBezTo>
                  <a:lnTo>
                    <a:pt x="40090" y="4311"/>
                  </a:lnTo>
                  <a:lnTo>
                    <a:pt x="44453" y="4908"/>
                  </a:lnTo>
                  <a:lnTo>
                    <a:pt x="44453" y="4908"/>
                  </a:lnTo>
                  <a:lnTo>
                    <a:pt x="43207" y="14605"/>
                  </a:lnTo>
                  <a:lnTo>
                    <a:pt x="41973" y="24356"/>
                  </a:lnTo>
                  <a:lnTo>
                    <a:pt x="40759" y="34127"/>
                  </a:lnTo>
                  <a:lnTo>
                    <a:pt x="39599" y="43631"/>
                  </a:lnTo>
                  <a:lnTo>
                    <a:pt x="39599" y="43631"/>
                  </a:lnTo>
                  <a:lnTo>
                    <a:pt x="29984" y="42245"/>
                  </a:lnTo>
                  <a:lnTo>
                    <a:pt x="20087" y="40843"/>
                  </a:lnTo>
                  <a:cubicBezTo>
                    <a:pt x="19250" y="40739"/>
                    <a:pt x="18434" y="40592"/>
                    <a:pt x="17597" y="40509"/>
                  </a:cubicBezTo>
                  <a:lnTo>
                    <a:pt x="15128" y="40216"/>
                  </a:lnTo>
                  <a:lnTo>
                    <a:pt x="10169" y="39651"/>
                  </a:lnTo>
                  <a:lnTo>
                    <a:pt x="425" y="38543"/>
                  </a:lnTo>
                  <a:lnTo>
                    <a:pt x="425" y="38543"/>
                  </a:lnTo>
                  <a:lnTo>
                    <a:pt x="3181" y="19439"/>
                  </a:lnTo>
                  <a:lnTo>
                    <a:pt x="4624" y="9793"/>
                  </a:lnTo>
                  <a:lnTo>
                    <a:pt x="6071" y="266"/>
                  </a:lnTo>
                  <a:close/>
                  <a:moveTo>
                    <a:pt x="5880" y="1"/>
                  </a:moveTo>
                  <a:lnTo>
                    <a:pt x="5859" y="126"/>
                  </a:lnTo>
                  <a:lnTo>
                    <a:pt x="4457" y="9772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106" y="40111"/>
                  </a:lnTo>
                  <a:lnTo>
                    <a:pt x="15065" y="40718"/>
                  </a:lnTo>
                  <a:lnTo>
                    <a:pt x="17534" y="41011"/>
                  </a:lnTo>
                  <a:cubicBezTo>
                    <a:pt x="18371" y="41115"/>
                    <a:pt x="19187" y="41241"/>
                    <a:pt x="20024" y="41367"/>
                  </a:cubicBezTo>
                  <a:lnTo>
                    <a:pt x="29900" y="42789"/>
                  </a:lnTo>
                  <a:lnTo>
                    <a:pt x="39797" y="44191"/>
                  </a:lnTo>
                  <a:lnTo>
                    <a:pt x="40069" y="44233"/>
                  </a:lnTo>
                  <a:lnTo>
                    <a:pt x="40090" y="43961"/>
                  </a:lnTo>
                  <a:lnTo>
                    <a:pt x="41241" y="34190"/>
                  </a:lnTo>
                  <a:lnTo>
                    <a:pt x="42391" y="24418"/>
                  </a:lnTo>
                  <a:lnTo>
                    <a:pt x="43500" y="14626"/>
                  </a:lnTo>
                  <a:lnTo>
                    <a:pt x="44609" y="4855"/>
                  </a:lnTo>
                  <a:lnTo>
                    <a:pt x="44609" y="4771"/>
                  </a:lnTo>
                  <a:lnTo>
                    <a:pt x="44547" y="4771"/>
                  </a:lnTo>
                  <a:lnTo>
                    <a:pt x="40048" y="4290"/>
                  </a:lnTo>
                  <a:lnTo>
                    <a:pt x="40048" y="4290"/>
                  </a:lnTo>
                  <a:cubicBezTo>
                    <a:pt x="40069" y="4332"/>
                    <a:pt x="40090" y="4374"/>
                    <a:pt x="40111" y="4436"/>
                  </a:cubicBezTo>
                  <a:lnTo>
                    <a:pt x="40174" y="4541"/>
                  </a:lnTo>
                  <a:cubicBezTo>
                    <a:pt x="40215" y="4625"/>
                    <a:pt x="40236" y="4729"/>
                    <a:pt x="40257" y="4813"/>
                  </a:cubicBezTo>
                  <a:cubicBezTo>
                    <a:pt x="40320" y="4980"/>
                    <a:pt x="40341" y="5169"/>
                    <a:pt x="40341" y="5336"/>
                  </a:cubicBezTo>
                  <a:cubicBezTo>
                    <a:pt x="40341" y="5713"/>
                    <a:pt x="40236" y="6068"/>
                    <a:pt x="40069" y="6382"/>
                  </a:cubicBezTo>
                  <a:cubicBezTo>
                    <a:pt x="39902" y="6696"/>
                    <a:pt x="39630" y="6947"/>
                    <a:pt x="39316" y="7115"/>
                  </a:cubicBezTo>
                  <a:cubicBezTo>
                    <a:pt x="39078" y="7225"/>
                    <a:pt x="38804" y="7276"/>
                    <a:pt x="38531" y="7276"/>
                  </a:cubicBezTo>
                  <a:cubicBezTo>
                    <a:pt x="38443" y="7276"/>
                    <a:pt x="38356" y="7271"/>
                    <a:pt x="38270" y="7261"/>
                  </a:cubicBezTo>
                  <a:cubicBezTo>
                    <a:pt x="37935" y="7198"/>
                    <a:pt x="37579" y="7073"/>
                    <a:pt x="37328" y="6843"/>
                  </a:cubicBezTo>
                  <a:cubicBezTo>
                    <a:pt x="37056" y="6612"/>
                    <a:pt x="36868" y="6299"/>
                    <a:pt x="36784" y="5964"/>
                  </a:cubicBezTo>
                  <a:cubicBezTo>
                    <a:pt x="36637" y="5273"/>
                    <a:pt x="36826" y="4499"/>
                    <a:pt x="37328" y="4039"/>
                  </a:cubicBezTo>
                  <a:lnTo>
                    <a:pt x="37516" y="3871"/>
                  </a:lnTo>
                  <a:lnTo>
                    <a:pt x="37265" y="3830"/>
                  </a:lnTo>
                  <a:lnTo>
                    <a:pt x="33352" y="3327"/>
                  </a:lnTo>
                  <a:lnTo>
                    <a:pt x="33080" y="3286"/>
                  </a:lnTo>
                  <a:lnTo>
                    <a:pt x="33206" y="3537"/>
                  </a:lnTo>
                  <a:cubicBezTo>
                    <a:pt x="33478" y="4102"/>
                    <a:pt x="33436" y="4813"/>
                    <a:pt x="33101" y="5357"/>
                  </a:cubicBezTo>
                  <a:cubicBezTo>
                    <a:pt x="32955" y="5608"/>
                    <a:pt x="32704" y="5838"/>
                    <a:pt x="32432" y="5964"/>
                  </a:cubicBezTo>
                  <a:cubicBezTo>
                    <a:pt x="32242" y="6051"/>
                    <a:pt x="32032" y="6088"/>
                    <a:pt x="31816" y="6088"/>
                  </a:cubicBezTo>
                  <a:cubicBezTo>
                    <a:pt x="31722" y="6088"/>
                    <a:pt x="31627" y="6081"/>
                    <a:pt x="31532" y="6068"/>
                  </a:cubicBezTo>
                  <a:cubicBezTo>
                    <a:pt x="31218" y="6027"/>
                    <a:pt x="30925" y="5922"/>
                    <a:pt x="30674" y="5734"/>
                  </a:cubicBezTo>
                  <a:cubicBezTo>
                    <a:pt x="30444" y="5545"/>
                    <a:pt x="30277" y="5273"/>
                    <a:pt x="30193" y="4980"/>
                  </a:cubicBezTo>
                  <a:cubicBezTo>
                    <a:pt x="30026" y="4394"/>
                    <a:pt x="30151" y="3704"/>
                    <a:pt x="30549" y="3244"/>
                  </a:cubicBezTo>
                  <a:lnTo>
                    <a:pt x="30779" y="2972"/>
                  </a:lnTo>
                  <a:lnTo>
                    <a:pt x="30423" y="2930"/>
                  </a:lnTo>
                  <a:lnTo>
                    <a:pt x="26218" y="2407"/>
                  </a:lnTo>
                  <a:lnTo>
                    <a:pt x="25715" y="2323"/>
                  </a:lnTo>
                  <a:lnTo>
                    <a:pt x="25715" y="2323"/>
                  </a:lnTo>
                  <a:lnTo>
                    <a:pt x="26029" y="2742"/>
                  </a:lnTo>
                  <a:cubicBezTo>
                    <a:pt x="26113" y="2825"/>
                    <a:pt x="26197" y="2930"/>
                    <a:pt x="26259" y="3055"/>
                  </a:cubicBezTo>
                  <a:cubicBezTo>
                    <a:pt x="26280" y="3097"/>
                    <a:pt x="26301" y="3160"/>
                    <a:pt x="26322" y="3223"/>
                  </a:cubicBezTo>
                  <a:lnTo>
                    <a:pt x="26406" y="3390"/>
                  </a:lnTo>
                  <a:cubicBezTo>
                    <a:pt x="26490" y="3641"/>
                    <a:pt x="26510" y="3871"/>
                    <a:pt x="26469" y="4122"/>
                  </a:cubicBezTo>
                  <a:lnTo>
                    <a:pt x="26490" y="4102"/>
                  </a:lnTo>
                  <a:lnTo>
                    <a:pt x="26364" y="4562"/>
                  </a:lnTo>
                  <a:lnTo>
                    <a:pt x="26364" y="4541"/>
                  </a:lnTo>
                  <a:cubicBezTo>
                    <a:pt x="26176" y="5022"/>
                    <a:pt x="25736" y="5378"/>
                    <a:pt x="25234" y="5483"/>
                  </a:cubicBezTo>
                  <a:cubicBezTo>
                    <a:pt x="25119" y="5514"/>
                    <a:pt x="24993" y="5530"/>
                    <a:pt x="24865" y="5530"/>
                  </a:cubicBezTo>
                  <a:cubicBezTo>
                    <a:pt x="24737" y="5530"/>
                    <a:pt x="24606" y="5514"/>
                    <a:pt x="24481" y="5483"/>
                  </a:cubicBezTo>
                  <a:cubicBezTo>
                    <a:pt x="24230" y="5399"/>
                    <a:pt x="24041" y="5294"/>
                    <a:pt x="23811" y="5106"/>
                  </a:cubicBezTo>
                  <a:cubicBezTo>
                    <a:pt x="23414" y="4792"/>
                    <a:pt x="23121" y="4290"/>
                    <a:pt x="23100" y="3788"/>
                  </a:cubicBezTo>
                  <a:cubicBezTo>
                    <a:pt x="23079" y="3286"/>
                    <a:pt x="23330" y="2783"/>
                    <a:pt x="23728" y="2470"/>
                  </a:cubicBezTo>
                  <a:lnTo>
                    <a:pt x="24167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706" y="1444"/>
                  </a:lnTo>
                  <a:lnTo>
                    <a:pt x="18706" y="1444"/>
                  </a:lnTo>
                  <a:lnTo>
                    <a:pt x="18915" y="1842"/>
                  </a:lnTo>
                  <a:cubicBezTo>
                    <a:pt x="19187" y="2344"/>
                    <a:pt x="19166" y="3034"/>
                    <a:pt x="18873" y="3537"/>
                  </a:cubicBezTo>
                  <a:cubicBezTo>
                    <a:pt x="18727" y="3788"/>
                    <a:pt x="18518" y="3997"/>
                    <a:pt x="18246" y="4122"/>
                  </a:cubicBezTo>
                  <a:cubicBezTo>
                    <a:pt x="18059" y="4200"/>
                    <a:pt x="17850" y="4243"/>
                    <a:pt x="17635" y="4243"/>
                  </a:cubicBezTo>
                  <a:cubicBezTo>
                    <a:pt x="17560" y="4243"/>
                    <a:pt x="17484" y="4238"/>
                    <a:pt x="17409" y="4227"/>
                  </a:cubicBezTo>
                  <a:cubicBezTo>
                    <a:pt x="17095" y="4206"/>
                    <a:pt x="16823" y="4102"/>
                    <a:pt x="16593" y="3913"/>
                  </a:cubicBezTo>
                  <a:cubicBezTo>
                    <a:pt x="16383" y="3746"/>
                    <a:pt x="16216" y="3474"/>
                    <a:pt x="16132" y="3202"/>
                  </a:cubicBezTo>
                  <a:cubicBezTo>
                    <a:pt x="15965" y="2637"/>
                    <a:pt x="16111" y="1967"/>
                    <a:pt x="16488" y="1549"/>
                  </a:cubicBezTo>
                  <a:lnTo>
                    <a:pt x="16760" y="1235"/>
                  </a:lnTo>
                  <a:lnTo>
                    <a:pt x="16362" y="1193"/>
                  </a:lnTo>
                  <a:lnTo>
                    <a:pt x="12952" y="796"/>
                  </a:lnTo>
                  <a:lnTo>
                    <a:pt x="12659" y="754"/>
                  </a:lnTo>
                  <a:lnTo>
                    <a:pt x="12743" y="1047"/>
                  </a:lnTo>
                  <a:cubicBezTo>
                    <a:pt x="12785" y="1130"/>
                    <a:pt x="1280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26" y="1570"/>
                    <a:pt x="12847" y="1884"/>
                    <a:pt x="12743" y="2114"/>
                  </a:cubicBezTo>
                  <a:cubicBezTo>
                    <a:pt x="12743" y="2156"/>
                    <a:pt x="12722" y="2177"/>
                    <a:pt x="12701" y="2218"/>
                  </a:cubicBezTo>
                  <a:lnTo>
                    <a:pt x="12659" y="2323"/>
                  </a:lnTo>
                  <a:lnTo>
                    <a:pt x="12533" y="2511"/>
                  </a:lnTo>
                  <a:cubicBezTo>
                    <a:pt x="12471" y="2637"/>
                    <a:pt x="12387" y="2762"/>
                    <a:pt x="12282" y="2846"/>
                  </a:cubicBezTo>
                  <a:cubicBezTo>
                    <a:pt x="12241" y="2909"/>
                    <a:pt x="12199" y="2951"/>
                    <a:pt x="12136" y="2993"/>
                  </a:cubicBezTo>
                  <a:cubicBezTo>
                    <a:pt x="12073" y="3034"/>
                    <a:pt x="12010" y="3076"/>
                    <a:pt x="11927" y="3097"/>
                  </a:cubicBezTo>
                  <a:cubicBezTo>
                    <a:pt x="11801" y="3181"/>
                    <a:pt x="11676" y="3244"/>
                    <a:pt x="11550" y="3306"/>
                  </a:cubicBezTo>
                  <a:cubicBezTo>
                    <a:pt x="11425" y="3348"/>
                    <a:pt x="11278" y="3369"/>
                    <a:pt x="11132" y="3369"/>
                  </a:cubicBezTo>
                  <a:cubicBezTo>
                    <a:pt x="11071" y="3378"/>
                    <a:pt x="11010" y="3383"/>
                    <a:pt x="10950" y="3383"/>
                  </a:cubicBezTo>
                  <a:cubicBezTo>
                    <a:pt x="10864" y="3383"/>
                    <a:pt x="10778" y="3373"/>
                    <a:pt x="10692" y="3348"/>
                  </a:cubicBezTo>
                  <a:cubicBezTo>
                    <a:pt x="10127" y="3265"/>
                    <a:pt x="9625" y="2846"/>
                    <a:pt x="9395" y="2302"/>
                  </a:cubicBezTo>
                  <a:cubicBezTo>
                    <a:pt x="9186" y="1758"/>
                    <a:pt x="9269" y="1109"/>
                    <a:pt x="9625" y="649"/>
                  </a:cubicBezTo>
                  <a:lnTo>
                    <a:pt x="9772" y="461"/>
                  </a:lnTo>
                  <a:lnTo>
                    <a:pt x="9520" y="419"/>
                  </a:lnTo>
                  <a:lnTo>
                    <a:pt x="5984" y="21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2"/>
            <p:cNvSpPr/>
            <p:nvPr/>
          </p:nvSpPr>
          <p:spPr>
            <a:xfrm>
              <a:off x="1819375" y="1049950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1819375" y="104942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36" y="900"/>
                    <a:pt x="6675" y="1089"/>
                    <a:pt x="8035" y="1214"/>
                  </a:cubicBezTo>
                  <a:cubicBezTo>
                    <a:pt x="9374" y="1361"/>
                    <a:pt x="10734" y="1444"/>
                    <a:pt x="12073" y="1591"/>
                  </a:cubicBezTo>
                  <a:cubicBezTo>
                    <a:pt x="13412" y="1737"/>
                    <a:pt x="14751" y="1926"/>
                    <a:pt x="16090" y="2135"/>
                  </a:cubicBezTo>
                  <a:cubicBezTo>
                    <a:pt x="17430" y="2344"/>
                    <a:pt x="18769" y="2553"/>
                    <a:pt x="20108" y="2721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8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63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2"/>
            <p:cNvSpPr/>
            <p:nvPr/>
          </p:nvSpPr>
          <p:spPr>
            <a:xfrm>
              <a:off x="1806300" y="11603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2"/>
            <p:cNvSpPr/>
            <p:nvPr/>
          </p:nvSpPr>
          <p:spPr>
            <a:xfrm>
              <a:off x="1805775" y="115980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21" y="0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57" y="900"/>
                    <a:pt x="6696" y="1088"/>
                    <a:pt x="8035" y="1214"/>
                  </a:cubicBezTo>
                  <a:cubicBezTo>
                    <a:pt x="9374" y="1340"/>
                    <a:pt x="10734" y="1444"/>
                    <a:pt x="12073" y="1591"/>
                  </a:cubicBezTo>
                  <a:cubicBezTo>
                    <a:pt x="13412" y="1716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20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7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98" y="796"/>
                  </a:cubicBezTo>
                  <a:cubicBezTo>
                    <a:pt x="6759" y="586"/>
                    <a:pt x="5398" y="440"/>
                    <a:pt x="4059" y="314"/>
                  </a:cubicBezTo>
                  <a:cubicBezTo>
                    <a:pt x="2720" y="189"/>
                    <a:pt x="1360" y="63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1792700" y="127070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1792700" y="12701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52" y="1590"/>
                  </a:cubicBezTo>
                  <a:cubicBezTo>
                    <a:pt x="13412" y="1716"/>
                    <a:pt x="14730" y="1925"/>
                    <a:pt x="16069" y="2135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181" y="3976"/>
                  </a:cubicBezTo>
                  <a:lnTo>
                    <a:pt x="32202" y="3934"/>
                  </a:lnTo>
                  <a:cubicBezTo>
                    <a:pt x="29523" y="3432"/>
                    <a:pt x="26845" y="3034"/>
                    <a:pt x="24167" y="2699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0" y="2093"/>
                    <a:pt x="17450" y="1967"/>
                    <a:pt x="16111" y="1842"/>
                  </a:cubicBezTo>
                  <a:cubicBezTo>
                    <a:pt x="14772" y="1737"/>
                    <a:pt x="13412" y="1590"/>
                    <a:pt x="12073" y="1402"/>
                  </a:cubicBezTo>
                  <a:cubicBezTo>
                    <a:pt x="10734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38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1779100" y="138107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2"/>
            <p:cNvSpPr/>
            <p:nvPr/>
          </p:nvSpPr>
          <p:spPr>
            <a:xfrm>
              <a:off x="1779100" y="138055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489" y="2385"/>
                    <a:pt x="20150" y="2239"/>
                  </a:cubicBezTo>
                  <a:cubicBezTo>
                    <a:pt x="18810" y="2093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59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2"/>
            <p:cNvSpPr/>
            <p:nvPr/>
          </p:nvSpPr>
          <p:spPr>
            <a:xfrm>
              <a:off x="1765500" y="149142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1765500" y="149092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78" y="523"/>
                    <a:pt x="3996" y="711"/>
                  </a:cubicBezTo>
                  <a:cubicBezTo>
                    <a:pt x="5336" y="900"/>
                    <a:pt x="6675" y="1088"/>
                    <a:pt x="8035" y="1214"/>
                  </a:cubicBezTo>
                  <a:cubicBezTo>
                    <a:pt x="9374" y="1339"/>
                    <a:pt x="10734" y="1423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29" y="2344"/>
                    <a:pt x="18748" y="2532"/>
                    <a:pt x="20108" y="2720"/>
                  </a:cubicBezTo>
                  <a:cubicBezTo>
                    <a:pt x="21447" y="2908"/>
                    <a:pt x="22765" y="3097"/>
                    <a:pt x="24125" y="3243"/>
                  </a:cubicBezTo>
                  <a:cubicBezTo>
                    <a:pt x="26803" y="3557"/>
                    <a:pt x="29502" y="3808"/>
                    <a:pt x="32201" y="3976"/>
                  </a:cubicBezTo>
                  <a:lnTo>
                    <a:pt x="32201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510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3"/>
                    <a:pt x="8077" y="795"/>
                  </a:cubicBezTo>
                  <a:cubicBezTo>
                    <a:pt x="6737" y="586"/>
                    <a:pt x="5398" y="439"/>
                    <a:pt x="4059" y="314"/>
                  </a:cubicBezTo>
                  <a:cubicBezTo>
                    <a:pt x="2720" y="167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1752400" y="1601800"/>
              <a:ext cx="804550" cy="98375"/>
            </a:xfrm>
            <a:custGeom>
              <a:avLst/>
              <a:gdLst/>
              <a:ahLst/>
              <a:cxnLst/>
              <a:rect l="l" t="t" r="r" b="b"/>
              <a:pathLst>
                <a:path w="32182" h="3935" extrusionOk="0">
                  <a:moveTo>
                    <a:pt x="1" y="1"/>
                  </a:moveTo>
                  <a:lnTo>
                    <a:pt x="3218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1751900" y="160127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3"/>
                  </a:lnTo>
                  <a:cubicBezTo>
                    <a:pt x="1339" y="294"/>
                    <a:pt x="2678" y="524"/>
                    <a:pt x="4017" y="712"/>
                  </a:cubicBezTo>
                  <a:cubicBezTo>
                    <a:pt x="5356" y="901"/>
                    <a:pt x="6696" y="1089"/>
                    <a:pt x="8035" y="1215"/>
                  </a:cubicBezTo>
                  <a:cubicBezTo>
                    <a:pt x="9374" y="1340"/>
                    <a:pt x="10734" y="1424"/>
                    <a:pt x="12073" y="1570"/>
                  </a:cubicBezTo>
                  <a:cubicBezTo>
                    <a:pt x="13412" y="1717"/>
                    <a:pt x="14751" y="1926"/>
                    <a:pt x="16090" y="2135"/>
                  </a:cubicBezTo>
                  <a:cubicBezTo>
                    <a:pt x="17429" y="2344"/>
                    <a:pt x="18769" y="2533"/>
                    <a:pt x="20108" y="2721"/>
                  </a:cubicBezTo>
                  <a:cubicBezTo>
                    <a:pt x="21447" y="2909"/>
                    <a:pt x="22786" y="3098"/>
                    <a:pt x="24125" y="3244"/>
                  </a:cubicBezTo>
                  <a:cubicBezTo>
                    <a:pt x="26803" y="3558"/>
                    <a:pt x="29502" y="3809"/>
                    <a:pt x="32201" y="3976"/>
                  </a:cubicBezTo>
                  <a:lnTo>
                    <a:pt x="32201" y="3914"/>
                  </a:lnTo>
                  <a:cubicBezTo>
                    <a:pt x="29544" y="3432"/>
                    <a:pt x="26866" y="3035"/>
                    <a:pt x="24188" y="2700"/>
                  </a:cubicBezTo>
                  <a:cubicBezTo>
                    <a:pt x="22849" y="2512"/>
                    <a:pt x="21510" y="2386"/>
                    <a:pt x="20170" y="2240"/>
                  </a:cubicBezTo>
                  <a:cubicBezTo>
                    <a:pt x="18810" y="2072"/>
                    <a:pt x="17471" y="1947"/>
                    <a:pt x="16132" y="1842"/>
                  </a:cubicBezTo>
                  <a:cubicBezTo>
                    <a:pt x="14772" y="1717"/>
                    <a:pt x="13433" y="1591"/>
                    <a:pt x="12094" y="1403"/>
                  </a:cubicBezTo>
                  <a:cubicBezTo>
                    <a:pt x="10755" y="1235"/>
                    <a:pt x="9416" y="984"/>
                    <a:pt x="8077" y="775"/>
                  </a:cubicBezTo>
                  <a:cubicBezTo>
                    <a:pt x="6758" y="587"/>
                    <a:pt x="5398" y="440"/>
                    <a:pt x="4059" y="315"/>
                  </a:cubicBezTo>
                  <a:cubicBezTo>
                    <a:pt x="2720" y="168"/>
                    <a:pt x="1360" y="64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2"/>
            <p:cNvSpPr/>
            <p:nvPr/>
          </p:nvSpPr>
          <p:spPr>
            <a:xfrm rot="-899960">
              <a:off x="1454395" y="693027"/>
              <a:ext cx="734428" cy="433137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899960">
              <a:off x="1453805" y="687620"/>
              <a:ext cx="745428" cy="446212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52"/>
          <p:cNvGrpSpPr/>
          <p:nvPr/>
        </p:nvGrpSpPr>
        <p:grpSpPr>
          <a:xfrm>
            <a:off x="948335" y="1840133"/>
            <a:ext cx="451049" cy="432858"/>
            <a:chOff x="3286675" y="4227325"/>
            <a:chExt cx="924850" cy="887550"/>
          </a:xfrm>
        </p:grpSpPr>
        <p:sp>
          <p:nvSpPr>
            <p:cNvPr id="704" name="Google Shape;704;p52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2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2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2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52"/>
          <p:cNvGrpSpPr/>
          <p:nvPr/>
        </p:nvGrpSpPr>
        <p:grpSpPr>
          <a:xfrm rot="900161">
            <a:off x="663332" y="3421251"/>
            <a:ext cx="665209" cy="579309"/>
            <a:chOff x="4696925" y="4062125"/>
            <a:chExt cx="1136625" cy="989850"/>
          </a:xfrm>
        </p:grpSpPr>
        <p:sp>
          <p:nvSpPr>
            <p:cNvPr id="723" name="Google Shape;723;p52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2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2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2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2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2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2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2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2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2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143406-5155-AA0E-3AEC-E3552F8C7AA6}"/>
              </a:ext>
            </a:extLst>
          </p:cNvPr>
          <p:cNvGrpSpPr/>
          <p:nvPr/>
        </p:nvGrpSpPr>
        <p:grpSpPr>
          <a:xfrm>
            <a:off x="1901943" y="539750"/>
            <a:ext cx="6175257" cy="1174460"/>
            <a:chOff x="1928949" y="638363"/>
            <a:chExt cx="6570618" cy="7166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2981BB5-02A3-064F-870C-1B00DB6EA82C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7A52F00-9DF9-85B1-099B-BE9551F995C2}"/>
                </a:ext>
              </a:extLst>
            </p:cNvPr>
            <p:cNvSpPr/>
            <p:nvPr/>
          </p:nvSpPr>
          <p:spPr>
            <a:xfrm>
              <a:off x="1928949" y="638363"/>
              <a:ext cx="6570618" cy="716617"/>
            </a:xfrm>
            <a:prstGeom prst="round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68E41-C00B-3D7D-EADF-C6B798597D3D}"/>
              </a:ext>
            </a:extLst>
          </p:cNvPr>
          <p:cNvSpPr/>
          <p:nvPr/>
        </p:nvSpPr>
        <p:spPr>
          <a:xfrm>
            <a:off x="6979641" y="704676"/>
            <a:ext cx="746620" cy="285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D2EF76-F400-B326-44FB-7AD563A37DB6}"/>
              </a:ext>
            </a:extLst>
          </p:cNvPr>
          <p:cNvSpPr/>
          <p:nvPr/>
        </p:nvSpPr>
        <p:spPr>
          <a:xfrm>
            <a:off x="4404220" y="696286"/>
            <a:ext cx="1954635" cy="2852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2505E-B7F4-45F7-72AE-FCBFBDF72238}"/>
              </a:ext>
            </a:extLst>
          </p:cNvPr>
          <p:cNvSpPr/>
          <p:nvPr/>
        </p:nvSpPr>
        <p:spPr>
          <a:xfrm>
            <a:off x="2440147" y="1292429"/>
            <a:ext cx="2979577" cy="317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A7D76-2FA2-2D25-53B6-5D4491E95CCC}"/>
              </a:ext>
            </a:extLst>
          </p:cNvPr>
          <p:cNvSpPr/>
          <p:nvPr/>
        </p:nvSpPr>
        <p:spPr>
          <a:xfrm>
            <a:off x="2097248" y="1006679"/>
            <a:ext cx="1635854" cy="302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2967-9793-453D-56C7-DC03A91A7E04}"/>
              </a:ext>
            </a:extLst>
          </p:cNvPr>
          <p:cNvSpPr txBox="1"/>
          <p:nvPr/>
        </p:nvSpPr>
        <p:spPr>
          <a:xfrm>
            <a:off x="411061" y="500427"/>
            <a:ext cx="16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D88EF-0998-D6EE-F7AC-C70E039F9293}"/>
              </a:ext>
            </a:extLst>
          </p:cNvPr>
          <p:cNvSpPr txBox="1"/>
          <p:nvPr/>
        </p:nvSpPr>
        <p:spPr>
          <a:xfrm>
            <a:off x="2055303" y="625400"/>
            <a:ext cx="584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860 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2150km.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Google Shape;1642;p35">
            <a:extLst>
              <a:ext uri="{FF2B5EF4-FFF2-40B4-BE49-F238E27FC236}">
                <a16:creationId xmlns:a16="http://schemas.microsoft.com/office/drawing/2014/main" id="{389F95B1-0767-EA0F-F076-8D3FC3D86C80}"/>
              </a:ext>
            </a:extLst>
          </p:cNvPr>
          <p:cNvSpPr/>
          <p:nvPr/>
        </p:nvSpPr>
        <p:spPr>
          <a:xfrm rot="16200000">
            <a:off x="6460796" y="1217281"/>
            <a:ext cx="1152522" cy="2785137"/>
          </a:xfrm>
          <a:custGeom>
            <a:avLst/>
            <a:gdLst/>
            <a:ahLst/>
            <a:cxnLst/>
            <a:rect l="l" t="t" r="r" b="b"/>
            <a:pathLst>
              <a:path w="43914" h="76101" extrusionOk="0">
                <a:moveTo>
                  <a:pt x="374" y="0"/>
                </a:moveTo>
                <a:cubicBezTo>
                  <a:pt x="374" y="0"/>
                  <a:pt x="374" y="27339"/>
                  <a:pt x="187" y="39063"/>
                </a:cubicBezTo>
                <a:cubicBezTo>
                  <a:pt x="1" y="50787"/>
                  <a:pt x="2239" y="75914"/>
                  <a:pt x="2239" y="75914"/>
                </a:cubicBezTo>
                <a:lnTo>
                  <a:pt x="6502" y="76101"/>
                </a:lnTo>
                <a:lnTo>
                  <a:pt x="43913" y="75728"/>
                </a:lnTo>
                <a:lnTo>
                  <a:pt x="43540" y="62698"/>
                </a:lnTo>
                <a:lnTo>
                  <a:pt x="42421" y="0"/>
                </a:lnTo>
                <a:close/>
              </a:path>
            </a:pathLst>
          </a:custGeom>
          <a:solidFill>
            <a:srgbClr val="F9414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Google Shape;1643;p35">
            <a:extLst>
              <a:ext uri="{FF2B5EF4-FFF2-40B4-BE49-F238E27FC236}">
                <a16:creationId xmlns:a16="http://schemas.microsoft.com/office/drawing/2014/main" id="{373B94D0-E675-F6F5-40E7-A65B4B5245D7}"/>
              </a:ext>
            </a:extLst>
          </p:cNvPr>
          <p:cNvSpPr/>
          <p:nvPr/>
        </p:nvSpPr>
        <p:spPr>
          <a:xfrm rot="10800000">
            <a:off x="5248275" y="3137947"/>
            <a:ext cx="123432" cy="436774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Google Shape;1657;p35">
            <a:extLst>
              <a:ext uri="{FF2B5EF4-FFF2-40B4-BE49-F238E27FC236}">
                <a16:creationId xmlns:a16="http://schemas.microsoft.com/office/drawing/2014/main" id="{8EE0163A-A473-3BAC-9C4C-3AE029B6A559}"/>
              </a:ext>
            </a:extLst>
          </p:cNvPr>
          <p:cNvSpPr/>
          <p:nvPr/>
        </p:nvSpPr>
        <p:spPr>
          <a:xfrm rot="5400000" flipH="1">
            <a:off x="3031798" y="1255387"/>
            <a:ext cx="1133478" cy="2632725"/>
          </a:xfrm>
          <a:custGeom>
            <a:avLst/>
            <a:gdLst/>
            <a:ahLst/>
            <a:cxnLst/>
            <a:rect l="l" t="t" r="r" b="b"/>
            <a:pathLst>
              <a:path w="43914" h="76101" extrusionOk="0">
                <a:moveTo>
                  <a:pt x="374" y="0"/>
                </a:moveTo>
                <a:cubicBezTo>
                  <a:pt x="374" y="0"/>
                  <a:pt x="374" y="27339"/>
                  <a:pt x="187" y="39063"/>
                </a:cubicBezTo>
                <a:cubicBezTo>
                  <a:pt x="1" y="50787"/>
                  <a:pt x="2239" y="75914"/>
                  <a:pt x="2239" y="75914"/>
                </a:cubicBezTo>
                <a:lnTo>
                  <a:pt x="6502" y="76101"/>
                </a:lnTo>
                <a:lnTo>
                  <a:pt x="43913" y="75728"/>
                </a:lnTo>
                <a:lnTo>
                  <a:pt x="43540" y="62698"/>
                </a:lnTo>
                <a:lnTo>
                  <a:pt x="42421" y="0"/>
                </a:lnTo>
                <a:close/>
              </a:path>
            </a:pathLst>
          </a:custGeom>
          <a:solidFill>
            <a:srgbClr val="90BE6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Google Shape;1672;p35">
            <a:extLst>
              <a:ext uri="{FF2B5EF4-FFF2-40B4-BE49-F238E27FC236}">
                <a16:creationId xmlns:a16="http://schemas.microsoft.com/office/drawing/2014/main" id="{51B5E536-332C-BC25-F3AC-9803D1895F4B}"/>
              </a:ext>
            </a:extLst>
          </p:cNvPr>
          <p:cNvSpPr/>
          <p:nvPr/>
        </p:nvSpPr>
        <p:spPr>
          <a:xfrm rot="5400000" flipH="1">
            <a:off x="4809005" y="2721443"/>
            <a:ext cx="979487" cy="2947051"/>
          </a:xfrm>
          <a:custGeom>
            <a:avLst/>
            <a:gdLst/>
            <a:ahLst/>
            <a:cxnLst/>
            <a:rect l="l" t="t" r="r" b="b"/>
            <a:pathLst>
              <a:path w="43914" h="76101" extrusionOk="0">
                <a:moveTo>
                  <a:pt x="374" y="0"/>
                </a:moveTo>
                <a:cubicBezTo>
                  <a:pt x="374" y="0"/>
                  <a:pt x="374" y="27339"/>
                  <a:pt x="187" y="39063"/>
                </a:cubicBezTo>
                <a:cubicBezTo>
                  <a:pt x="1" y="50787"/>
                  <a:pt x="2239" y="75914"/>
                  <a:pt x="2239" y="75914"/>
                </a:cubicBezTo>
                <a:lnTo>
                  <a:pt x="6502" y="76101"/>
                </a:lnTo>
                <a:lnTo>
                  <a:pt x="43913" y="75728"/>
                </a:lnTo>
                <a:lnTo>
                  <a:pt x="43540" y="62698"/>
                </a:lnTo>
                <a:lnTo>
                  <a:pt x="42421" y="0"/>
                </a:lnTo>
                <a:close/>
              </a:path>
            </a:pathLst>
          </a:custGeom>
          <a:solidFill>
            <a:srgbClr val="F3722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65A069-4B41-FF8C-DE5E-B452D1C15BFC}"/>
              </a:ext>
            </a:extLst>
          </p:cNvPr>
          <p:cNvSpPr txBox="1"/>
          <p:nvPr/>
        </p:nvSpPr>
        <p:spPr>
          <a:xfrm>
            <a:off x="3829049" y="3712359"/>
            <a:ext cx="2943225" cy="972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4F7754-CD7E-2C26-F4CA-C5A2EB8943BC}"/>
              </a:ext>
            </a:extLst>
          </p:cNvPr>
          <p:cNvSpPr txBox="1"/>
          <p:nvPr/>
        </p:nvSpPr>
        <p:spPr>
          <a:xfrm>
            <a:off x="2057400" y="2113746"/>
            <a:ext cx="2867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1A1B2-05E5-7332-4D2A-4B98A68900A4}"/>
              </a:ext>
            </a:extLst>
          </p:cNvPr>
          <p:cNvSpPr txBox="1"/>
          <p:nvPr/>
        </p:nvSpPr>
        <p:spPr>
          <a:xfrm>
            <a:off x="5564188" y="2132796"/>
            <a:ext cx="2867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5D4BAF09-C7BF-0A8F-5D1A-B51A4D559676}"/>
              </a:ext>
            </a:extLst>
          </p:cNvPr>
          <p:cNvSpPr/>
          <p:nvPr/>
        </p:nvSpPr>
        <p:spPr>
          <a:xfrm>
            <a:off x="5038725" y="2328862"/>
            <a:ext cx="476250" cy="561975"/>
          </a:xfrm>
          <a:prstGeom prst="plus">
            <a:avLst>
              <a:gd name="adj" fmla="val 31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11" grpId="0" animBg="1"/>
      <p:bldP spid="8" grpId="0"/>
      <p:bldP spid="9" grpId="0"/>
      <p:bldP spid="14" grpId="0" animBg="1"/>
      <p:bldP spid="15" grpId="0" animBg="1"/>
      <p:bldP spid="17" grpId="0" animBg="1"/>
      <p:bldP spid="19" grpId="0" animBg="1"/>
      <p:bldP spid="21" grpId="0"/>
      <p:bldP spid="22" grpId="0"/>
      <p:bldP spid="23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52"/>
          <p:cNvGrpSpPr/>
          <p:nvPr/>
        </p:nvGrpSpPr>
        <p:grpSpPr>
          <a:xfrm>
            <a:off x="919083" y="1502025"/>
            <a:ext cx="7271966" cy="2700888"/>
            <a:chOff x="1288950" y="2605100"/>
            <a:chExt cx="5077125" cy="1885700"/>
          </a:xfrm>
        </p:grpSpPr>
        <p:sp>
          <p:nvSpPr>
            <p:cNvPr id="616" name="Google Shape;616;p52"/>
            <p:cNvSpPr/>
            <p:nvPr/>
          </p:nvSpPr>
          <p:spPr>
            <a:xfrm>
              <a:off x="1288950" y="4474050"/>
              <a:ext cx="5077125" cy="16750"/>
            </a:xfrm>
            <a:custGeom>
              <a:avLst/>
              <a:gdLst/>
              <a:ahLst/>
              <a:cxnLst/>
              <a:rect l="l" t="t" r="r" b="b"/>
              <a:pathLst>
                <a:path w="203085" h="670" extrusionOk="0">
                  <a:moveTo>
                    <a:pt x="152303" y="0"/>
                  </a:moveTo>
                  <a:lnTo>
                    <a:pt x="126923" y="63"/>
                  </a:lnTo>
                  <a:lnTo>
                    <a:pt x="101542" y="188"/>
                  </a:lnTo>
                  <a:lnTo>
                    <a:pt x="42" y="628"/>
                  </a:lnTo>
                  <a:cubicBezTo>
                    <a:pt x="21" y="628"/>
                    <a:pt x="0" y="628"/>
                    <a:pt x="0" y="649"/>
                  </a:cubicBezTo>
                  <a:cubicBezTo>
                    <a:pt x="0" y="670"/>
                    <a:pt x="21" y="670"/>
                    <a:pt x="42" y="670"/>
                  </a:cubicBezTo>
                  <a:lnTo>
                    <a:pt x="101542" y="586"/>
                  </a:lnTo>
                  <a:lnTo>
                    <a:pt x="126923" y="586"/>
                  </a:lnTo>
                  <a:lnTo>
                    <a:pt x="152303" y="523"/>
                  </a:lnTo>
                  <a:lnTo>
                    <a:pt x="177683" y="356"/>
                  </a:lnTo>
                  <a:lnTo>
                    <a:pt x="190363" y="272"/>
                  </a:lnTo>
                  <a:lnTo>
                    <a:pt x="203043" y="147"/>
                  </a:lnTo>
                  <a:cubicBezTo>
                    <a:pt x="203064" y="147"/>
                    <a:pt x="203084" y="147"/>
                    <a:pt x="203084" y="126"/>
                  </a:cubicBezTo>
                  <a:cubicBezTo>
                    <a:pt x="203084" y="105"/>
                    <a:pt x="203064" y="105"/>
                    <a:pt x="203043" y="105"/>
                  </a:cubicBezTo>
                  <a:lnTo>
                    <a:pt x="190363" y="42"/>
                  </a:lnTo>
                  <a:lnTo>
                    <a:pt x="177683" y="21"/>
                  </a:lnTo>
                  <a:lnTo>
                    <a:pt x="15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2"/>
            <p:cNvSpPr/>
            <p:nvPr/>
          </p:nvSpPr>
          <p:spPr>
            <a:xfrm>
              <a:off x="1288950" y="2605100"/>
              <a:ext cx="5056725" cy="17275"/>
            </a:xfrm>
            <a:custGeom>
              <a:avLst/>
              <a:gdLst/>
              <a:ahLst/>
              <a:cxnLst/>
              <a:rect l="l" t="t" r="r" b="b"/>
              <a:pathLst>
                <a:path w="202269" h="691" extrusionOk="0">
                  <a:moveTo>
                    <a:pt x="151696" y="0"/>
                  </a:moveTo>
                  <a:lnTo>
                    <a:pt x="126421" y="63"/>
                  </a:lnTo>
                  <a:lnTo>
                    <a:pt x="101145" y="189"/>
                  </a:lnTo>
                  <a:lnTo>
                    <a:pt x="42" y="628"/>
                  </a:lnTo>
                  <a:cubicBezTo>
                    <a:pt x="21" y="628"/>
                    <a:pt x="0" y="649"/>
                    <a:pt x="0" y="649"/>
                  </a:cubicBezTo>
                  <a:cubicBezTo>
                    <a:pt x="0" y="670"/>
                    <a:pt x="21" y="691"/>
                    <a:pt x="42" y="691"/>
                  </a:cubicBezTo>
                  <a:lnTo>
                    <a:pt x="101145" y="607"/>
                  </a:lnTo>
                  <a:lnTo>
                    <a:pt x="126421" y="586"/>
                  </a:lnTo>
                  <a:lnTo>
                    <a:pt x="151696" y="523"/>
                  </a:lnTo>
                  <a:lnTo>
                    <a:pt x="176972" y="356"/>
                  </a:lnTo>
                  <a:lnTo>
                    <a:pt x="189610" y="293"/>
                  </a:lnTo>
                  <a:lnTo>
                    <a:pt x="202247" y="168"/>
                  </a:lnTo>
                  <a:cubicBezTo>
                    <a:pt x="202268" y="147"/>
                    <a:pt x="202268" y="147"/>
                    <a:pt x="202268" y="126"/>
                  </a:cubicBezTo>
                  <a:cubicBezTo>
                    <a:pt x="202268" y="126"/>
                    <a:pt x="202268" y="105"/>
                    <a:pt x="202247" y="105"/>
                  </a:cubicBezTo>
                  <a:lnTo>
                    <a:pt x="189610" y="42"/>
                  </a:lnTo>
                  <a:lnTo>
                    <a:pt x="176972" y="21"/>
                  </a:lnTo>
                  <a:lnTo>
                    <a:pt x="151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2"/>
            <p:cNvSpPr/>
            <p:nvPr/>
          </p:nvSpPr>
          <p:spPr>
            <a:xfrm>
              <a:off x="1288950" y="2984896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1"/>
                  </a:moveTo>
                  <a:lnTo>
                    <a:pt x="101145" y="63"/>
                  </a:lnTo>
                  <a:lnTo>
                    <a:pt x="42" y="252"/>
                  </a:lnTo>
                  <a:cubicBezTo>
                    <a:pt x="21" y="252"/>
                    <a:pt x="0" y="252"/>
                    <a:pt x="0" y="273"/>
                  </a:cubicBezTo>
                  <a:cubicBezTo>
                    <a:pt x="0" y="273"/>
                    <a:pt x="21" y="294"/>
                    <a:pt x="42" y="294"/>
                  </a:cubicBezTo>
                  <a:lnTo>
                    <a:pt x="101145" y="482"/>
                  </a:lnTo>
                  <a:lnTo>
                    <a:pt x="126421" y="524"/>
                  </a:lnTo>
                  <a:lnTo>
                    <a:pt x="151696" y="524"/>
                  </a:lnTo>
                  <a:lnTo>
                    <a:pt x="176972" y="440"/>
                  </a:lnTo>
                  <a:lnTo>
                    <a:pt x="189610" y="377"/>
                  </a:lnTo>
                  <a:lnTo>
                    <a:pt x="202247" y="294"/>
                  </a:lnTo>
                  <a:cubicBezTo>
                    <a:pt x="202268" y="294"/>
                    <a:pt x="202268" y="273"/>
                    <a:pt x="202268" y="273"/>
                  </a:cubicBezTo>
                  <a:cubicBezTo>
                    <a:pt x="202268" y="252"/>
                    <a:pt x="202268" y="252"/>
                    <a:pt x="202247" y="252"/>
                  </a:cubicBezTo>
                  <a:lnTo>
                    <a:pt x="189610" y="147"/>
                  </a:lnTo>
                  <a:lnTo>
                    <a:pt x="176972" y="105"/>
                  </a:lnTo>
                  <a:lnTo>
                    <a:pt x="151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2"/>
            <p:cNvSpPr/>
            <p:nvPr/>
          </p:nvSpPr>
          <p:spPr>
            <a:xfrm>
              <a:off x="1288950" y="3283350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1"/>
                  </a:moveTo>
                  <a:lnTo>
                    <a:pt x="101145" y="42"/>
                  </a:lnTo>
                  <a:lnTo>
                    <a:pt x="42" y="231"/>
                  </a:lnTo>
                  <a:cubicBezTo>
                    <a:pt x="21" y="231"/>
                    <a:pt x="0" y="252"/>
                    <a:pt x="0" y="252"/>
                  </a:cubicBezTo>
                  <a:cubicBezTo>
                    <a:pt x="0" y="273"/>
                    <a:pt x="21" y="293"/>
                    <a:pt x="42" y="293"/>
                  </a:cubicBezTo>
                  <a:lnTo>
                    <a:pt x="101145" y="461"/>
                  </a:lnTo>
                  <a:lnTo>
                    <a:pt x="126421" y="524"/>
                  </a:lnTo>
                  <a:lnTo>
                    <a:pt x="151696" y="524"/>
                  </a:lnTo>
                  <a:lnTo>
                    <a:pt x="176972" y="419"/>
                  </a:lnTo>
                  <a:lnTo>
                    <a:pt x="189610" y="377"/>
                  </a:lnTo>
                  <a:lnTo>
                    <a:pt x="202247" y="293"/>
                  </a:lnTo>
                  <a:cubicBezTo>
                    <a:pt x="202268" y="293"/>
                    <a:pt x="202268" y="273"/>
                    <a:pt x="202268" y="252"/>
                  </a:cubicBezTo>
                  <a:cubicBezTo>
                    <a:pt x="202268" y="252"/>
                    <a:pt x="202268" y="231"/>
                    <a:pt x="202247" y="231"/>
                  </a:cubicBezTo>
                  <a:lnTo>
                    <a:pt x="189610" y="147"/>
                  </a:lnTo>
                  <a:lnTo>
                    <a:pt x="176972" y="84"/>
                  </a:lnTo>
                  <a:lnTo>
                    <a:pt x="151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1288950" y="3577901"/>
              <a:ext cx="5056725" cy="17275"/>
            </a:xfrm>
            <a:custGeom>
              <a:avLst/>
              <a:gdLst/>
              <a:ahLst/>
              <a:cxnLst/>
              <a:rect l="l" t="t" r="r" b="b"/>
              <a:pathLst>
                <a:path w="202269" h="691" extrusionOk="0">
                  <a:moveTo>
                    <a:pt x="42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21" y="63"/>
                    <a:pt x="42" y="63"/>
                  </a:cubicBezTo>
                  <a:lnTo>
                    <a:pt x="101145" y="503"/>
                  </a:lnTo>
                  <a:lnTo>
                    <a:pt x="126421" y="607"/>
                  </a:lnTo>
                  <a:lnTo>
                    <a:pt x="151696" y="691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86"/>
                  </a:lnTo>
                  <a:cubicBezTo>
                    <a:pt x="202268" y="586"/>
                    <a:pt x="202268" y="565"/>
                    <a:pt x="202268" y="544"/>
                  </a:cubicBezTo>
                  <a:cubicBezTo>
                    <a:pt x="202268" y="544"/>
                    <a:pt x="202268" y="523"/>
                    <a:pt x="202247" y="523"/>
                  </a:cubicBezTo>
                  <a:lnTo>
                    <a:pt x="189610" y="398"/>
                  </a:lnTo>
                  <a:lnTo>
                    <a:pt x="176972" y="314"/>
                  </a:lnTo>
                  <a:lnTo>
                    <a:pt x="151696" y="168"/>
                  </a:lnTo>
                  <a:lnTo>
                    <a:pt x="126421" y="105"/>
                  </a:lnTo>
                  <a:lnTo>
                    <a:pt x="101145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1288950" y="3878152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0"/>
                  </a:moveTo>
                  <a:lnTo>
                    <a:pt x="101145" y="63"/>
                  </a:lnTo>
                  <a:lnTo>
                    <a:pt x="42" y="251"/>
                  </a:lnTo>
                  <a:cubicBezTo>
                    <a:pt x="21" y="251"/>
                    <a:pt x="0" y="251"/>
                    <a:pt x="0" y="272"/>
                  </a:cubicBezTo>
                  <a:cubicBezTo>
                    <a:pt x="0" y="272"/>
                    <a:pt x="21" y="293"/>
                    <a:pt x="42" y="293"/>
                  </a:cubicBezTo>
                  <a:lnTo>
                    <a:pt x="101145" y="481"/>
                  </a:lnTo>
                  <a:lnTo>
                    <a:pt x="126421" y="523"/>
                  </a:lnTo>
                  <a:lnTo>
                    <a:pt x="151696" y="523"/>
                  </a:lnTo>
                  <a:lnTo>
                    <a:pt x="176972" y="440"/>
                  </a:lnTo>
                  <a:lnTo>
                    <a:pt x="189610" y="377"/>
                  </a:lnTo>
                  <a:lnTo>
                    <a:pt x="202247" y="293"/>
                  </a:lnTo>
                  <a:cubicBezTo>
                    <a:pt x="202268" y="293"/>
                    <a:pt x="202268" y="272"/>
                    <a:pt x="202268" y="272"/>
                  </a:cubicBezTo>
                  <a:cubicBezTo>
                    <a:pt x="202268" y="251"/>
                    <a:pt x="202268" y="230"/>
                    <a:pt x="202247" y="230"/>
                  </a:cubicBezTo>
                  <a:lnTo>
                    <a:pt x="189610" y="147"/>
                  </a:lnTo>
                  <a:lnTo>
                    <a:pt x="176972" y="105"/>
                  </a:lnTo>
                  <a:lnTo>
                    <a:pt x="151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1288950" y="4179814"/>
              <a:ext cx="5056725" cy="16775"/>
            </a:xfrm>
            <a:custGeom>
              <a:avLst/>
              <a:gdLst/>
              <a:ahLst/>
              <a:cxnLst/>
              <a:rect l="l" t="t" r="r" b="b"/>
              <a:pathLst>
                <a:path w="202269" h="671" extrusionOk="0">
                  <a:moveTo>
                    <a:pt x="42" y="1"/>
                  </a:moveTo>
                  <a:cubicBezTo>
                    <a:pt x="21" y="1"/>
                    <a:pt x="0" y="1"/>
                    <a:pt x="0" y="22"/>
                  </a:cubicBezTo>
                  <a:cubicBezTo>
                    <a:pt x="0" y="22"/>
                    <a:pt x="21" y="43"/>
                    <a:pt x="42" y="43"/>
                  </a:cubicBezTo>
                  <a:lnTo>
                    <a:pt x="101145" y="482"/>
                  </a:lnTo>
                  <a:lnTo>
                    <a:pt x="126421" y="608"/>
                  </a:lnTo>
                  <a:lnTo>
                    <a:pt x="151696" y="670"/>
                  </a:lnTo>
                  <a:lnTo>
                    <a:pt x="176972" y="650"/>
                  </a:lnTo>
                  <a:lnTo>
                    <a:pt x="189610" y="629"/>
                  </a:lnTo>
                  <a:lnTo>
                    <a:pt x="202247" y="566"/>
                  </a:lnTo>
                  <a:cubicBezTo>
                    <a:pt x="202268" y="566"/>
                    <a:pt x="202268" y="545"/>
                    <a:pt x="202268" y="545"/>
                  </a:cubicBezTo>
                  <a:cubicBezTo>
                    <a:pt x="202268" y="524"/>
                    <a:pt x="202268" y="524"/>
                    <a:pt x="202247" y="503"/>
                  </a:cubicBezTo>
                  <a:lnTo>
                    <a:pt x="189610" y="378"/>
                  </a:lnTo>
                  <a:lnTo>
                    <a:pt x="176972" y="315"/>
                  </a:lnTo>
                  <a:lnTo>
                    <a:pt x="151696" y="147"/>
                  </a:lnTo>
                  <a:lnTo>
                    <a:pt x="126421" y="85"/>
                  </a:lnTo>
                  <a:lnTo>
                    <a:pt x="101145" y="64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52"/>
          <p:cNvGrpSpPr/>
          <p:nvPr/>
        </p:nvGrpSpPr>
        <p:grpSpPr>
          <a:xfrm rot="899960">
            <a:off x="7475258" y="3886919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7897029" y="546901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52"/>
          <p:cNvGrpSpPr/>
          <p:nvPr/>
        </p:nvGrpSpPr>
        <p:grpSpPr>
          <a:xfrm rot="-899847">
            <a:off x="339184" y="1004794"/>
            <a:ext cx="1623595" cy="1674237"/>
            <a:chOff x="1485100" y="570800"/>
            <a:chExt cx="1257550" cy="1296775"/>
          </a:xfrm>
        </p:grpSpPr>
        <p:sp>
          <p:nvSpPr>
            <p:cNvPr id="642" name="Google Shape;642;p52"/>
            <p:cNvSpPr/>
            <p:nvPr/>
          </p:nvSpPr>
          <p:spPr>
            <a:xfrm>
              <a:off x="1632625" y="764875"/>
              <a:ext cx="1107925" cy="1094850"/>
            </a:xfrm>
            <a:custGeom>
              <a:avLst/>
              <a:gdLst/>
              <a:ahLst/>
              <a:cxnLst/>
              <a:rect l="l" t="t" r="r" b="b"/>
              <a:pathLst>
                <a:path w="44317" h="43794" extrusionOk="0">
                  <a:moveTo>
                    <a:pt x="5754" y="0"/>
                  </a:moveTo>
                  <a:lnTo>
                    <a:pt x="0" y="38562"/>
                  </a:lnTo>
                  <a:lnTo>
                    <a:pt x="17848" y="40676"/>
                  </a:lnTo>
                  <a:lnTo>
                    <a:pt x="39609" y="43793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7" y="5299"/>
                    <a:pt x="39948" y="7213"/>
                    <a:pt x="38296" y="7213"/>
                  </a:cubicBezTo>
                  <a:cubicBezTo>
                    <a:pt x="38213" y="7213"/>
                    <a:pt x="38128" y="7208"/>
                    <a:pt x="38040" y="7198"/>
                  </a:cubicBezTo>
                  <a:cubicBezTo>
                    <a:pt x="36219" y="6968"/>
                    <a:pt x="36010" y="4792"/>
                    <a:pt x="37035" y="3808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57" y="4437"/>
                    <a:pt x="33048" y="6126"/>
                    <a:pt x="31545" y="6126"/>
                  </a:cubicBezTo>
                  <a:cubicBezTo>
                    <a:pt x="31460" y="6126"/>
                    <a:pt x="31372" y="6121"/>
                    <a:pt x="31281" y="6110"/>
                  </a:cubicBezTo>
                  <a:cubicBezTo>
                    <a:pt x="29586" y="5901"/>
                    <a:pt x="29335" y="3976"/>
                    <a:pt x="30172" y="2971"/>
                  </a:cubicBezTo>
                  <a:lnTo>
                    <a:pt x="25967" y="2469"/>
                  </a:lnTo>
                  <a:lnTo>
                    <a:pt x="25967" y="2469"/>
                  </a:lnTo>
                  <a:cubicBezTo>
                    <a:pt x="26134" y="2657"/>
                    <a:pt x="26260" y="2846"/>
                    <a:pt x="26343" y="3076"/>
                  </a:cubicBezTo>
                  <a:cubicBezTo>
                    <a:pt x="26469" y="3390"/>
                    <a:pt x="26511" y="3683"/>
                    <a:pt x="26469" y="4017"/>
                  </a:cubicBezTo>
                  <a:cubicBezTo>
                    <a:pt x="26427" y="4164"/>
                    <a:pt x="26385" y="4331"/>
                    <a:pt x="26343" y="4478"/>
                  </a:cubicBezTo>
                  <a:cubicBezTo>
                    <a:pt x="26218" y="4771"/>
                    <a:pt x="26029" y="5022"/>
                    <a:pt x="25778" y="5231"/>
                  </a:cubicBezTo>
                  <a:cubicBezTo>
                    <a:pt x="25465" y="5475"/>
                    <a:pt x="25079" y="5602"/>
                    <a:pt x="24694" y="5602"/>
                  </a:cubicBezTo>
                  <a:cubicBezTo>
                    <a:pt x="24616" y="5602"/>
                    <a:pt x="24538" y="5597"/>
                    <a:pt x="24460" y="5587"/>
                  </a:cubicBezTo>
                  <a:cubicBezTo>
                    <a:pt x="24125" y="5545"/>
                    <a:pt x="23832" y="5440"/>
                    <a:pt x="23581" y="5231"/>
                  </a:cubicBezTo>
                  <a:cubicBezTo>
                    <a:pt x="23372" y="5105"/>
                    <a:pt x="23205" y="4917"/>
                    <a:pt x="23058" y="4729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888"/>
                    <a:pt x="22975" y="2448"/>
                    <a:pt x="23351" y="2155"/>
                  </a:cubicBezTo>
                  <a:lnTo>
                    <a:pt x="18894" y="1611"/>
                  </a:lnTo>
                  <a:lnTo>
                    <a:pt x="18894" y="1611"/>
                  </a:lnTo>
                  <a:cubicBezTo>
                    <a:pt x="19468" y="2660"/>
                    <a:pt x="18882" y="4327"/>
                    <a:pt x="17417" y="4327"/>
                  </a:cubicBezTo>
                  <a:cubicBezTo>
                    <a:pt x="17334" y="4327"/>
                    <a:pt x="17247" y="4322"/>
                    <a:pt x="17158" y="4310"/>
                  </a:cubicBezTo>
                  <a:cubicBezTo>
                    <a:pt x="15484" y="4122"/>
                    <a:pt x="15254" y="2218"/>
                    <a:pt x="16112" y="1255"/>
                  </a:cubicBezTo>
                  <a:lnTo>
                    <a:pt x="12722" y="837"/>
                  </a:lnTo>
                  <a:lnTo>
                    <a:pt x="12722" y="837"/>
                  </a:lnTo>
                  <a:cubicBezTo>
                    <a:pt x="12743" y="942"/>
                    <a:pt x="12764" y="1025"/>
                    <a:pt x="12785" y="1109"/>
                  </a:cubicBezTo>
                  <a:cubicBezTo>
                    <a:pt x="12785" y="1465"/>
                    <a:pt x="12827" y="1862"/>
                    <a:pt x="12638" y="2176"/>
                  </a:cubicBezTo>
                  <a:cubicBezTo>
                    <a:pt x="12471" y="2490"/>
                    <a:pt x="12345" y="2783"/>
                    <a:pt x="12032" y="2971"/>
                  </a:cubicBezTo>
                  <a:cubicBezTo>
                    <a:pt x="11718" y="3180"/>
                    <a:pt x="11425" y="3348"/>
                    <a:pt x="11048" y="3390"/>
                  </a:cubicBezTo>
                  <a:cubicBezTo>
                    <a:pt x="10964" y="3400"/>
                    <a:pt x="10881" y="3405"/>
                    <a:pt x="10797" y="3405"/>
                  </a:cubicBezTo>
                  <a:cubicBezTo>
                    <a:pt x="10547" y="3405"/>
                    <a:pt x="10300" y="3358"/>
                    <a:pt x="10065" y="3264"/>
                  </a:cubicBezTo>
                  <a:cubicBezTo>
                    <a:pt x="9772" y="3139"/>
                    <a:pt x="9521" y="2950"/>
                    <a:pt x="9311" y="2699"/>
                  </a:cubicBezTo>
                  <a:cubicBezTo>
                    <a:pt x="8998" y="2302"/>
                    <a:pt x="8872" y="1800"/>
                    <a:pt x="8935" y="1318"/>
                  </a:cubicBezTo>
                  <a:cubicBezTo>
                    <a:pt x="8977" y="983"/>
                    <a:pt x="9102" y="691"/>
                    <a:pt x="9291" y="41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1627400" y="7617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53" y="245"/>
                  </a:moveTo>
                  <a:lnTo>
                    <a:pt x="9240" y="660"/>
                  </a:lnTo>
                  <a:lnTo>
                    <a:pt x="9240" y="660"/>
                  </a:lnTo>
                  <a:cubicBezTo>
                    <a:pt x="8936" y="1183"/>
                    <a:pt x="8880" y="1852"/>
                    <a:pt x="9102" y="2407"/>
                  </a:cubicBezTo>
                  <a:cubicBezTo>
                    <a:pt x="9353" y="3055"/>
                    <a:pt x="9939" y="3537"/>
                    <a:pt x="10629" y="3662"/>
                  </a:cubicBezTo>
                  <a:cubicBezTo>
                    <a:pt x="10797" y="3704"/>
                    <a:pt x="10964" y="3704"/>
                    <a:pt x="11132" y="3704"/>
                  </a:cubicBezTo>
                  <a:cubicBezTo>
                    <a:pt x="11299" y="3683"/>
                    <a:pt x="11466" y="3662"/>
                    <a:pt x="11634" y="3620"/>
                  </a:cubicBezTo>
                  <a:cubicBezTo>
                    <a:pt x="11801" y="3558"/>
                    <a:pt x="11969" y="3474"/>
                    <a:pt x="12094" y="3390"/>
                  </a:cubicBezTo>
                  <a:cubicBezTo>
                    <a:pt x="12178" y="3348"/>
                    <a:pt x="12241" y="3306"/>
                    <a:pt x="12303" y="3265"/>
                  </a:cubicBezTo>
                  <a:cubicBezTo>
                    <a:pt x="12387" y="3223"/>
                    <a:pt x="12450" y="3160"/>
                    <a:pt x="12513" y="3097"/>
                  </a:cubicBezTo>
                  <a:cubicBezTo>
                    <a:pt x="12659" y="2972"/>
                    <a:pt x="12764" y="2825"/>
                    <a:pt x="12847" y="2679"/>
                  </a:cubicBezTo>
                  <a:lnTo>
                    <a:pt x="12952" y="2470"/>
                  </a:lnTo>
                  <a:lnTo>
                    <a:pt x="13015" y="2365"/>
                  </a:lnTo>
                  <a:cubicBezTo>
                    <a:pt x="13036" y="2323"/>
                    <a:pt x="13057" y="2281"/>
                    <a:pt x="13077" y="2239"/>
                  </a:cubicBezTo>
                  <a:cubicBezTo>
                    <a:pt x="13203" y="1884"/>
                    <a:pt x="13182" y="1549"/>
                    <a:pt x="13182" y="1235"/>
                  </a:cubicBezTo>
                  <a:lnTo>
                    <a:pt x="13182" y="1214"/>
                  </a:lnTo>
                  <a:lnTo>
                    <a:pt x="13161" y="1214"/>
                  </a:lnTo>
                  <a:cubicBezTo>
                    <a:pt x="13161" y="1205"/>
                    <a:pt x="13161" y="1196"/>
                    <a:pt x="13161" y="1186"/>
                  </a:cubicBezTo>
                  <a:lnTo>
                    <a:pt x="13161" y="1186"/>
                  </a:lnTo>
                  <a:lnTo>
                    <a:pt x="15927" y="1543"/>
                  </a:lnTo>
                  <a:lnTo>
                    <a:pt x="15927" y="1543"/>
                  </a:lnTo>
                  <a:cubicBezTo>
                    <a:pt x="15611" y="2069"/>
                    <a:pt x="15540" y="2716"/>
                    <a:pt x="15714" y="3306"/>
                  </a:cubicBezTo>
                  <a:cubicBezTo>
                    <a:pt x="15798" y="3662"/>
                    <a:pt x="16007" y="4018"/>
                    <a:pt x="16321" y="4248"/>
                  </a:cubicBezTo>
                  <a:cubicBezTo>
                    <a:pt x="16614" y="4499"/>
                    <a:pt x="16969" y="4625"/>
                    <a:pt x="17325" y="4667"/>
                  </a:cubicBezTo>
                  <a:cubicBezTo>
                    <a:pt x="17414" y="4676"/>
                    <a:pt x="17503" y="4682"/>
                    <a:pt x="17591" y="4682"/>
                  </a:cubicBezTo>
                  <a:cubicBezTo>
                    <a:pt x="17878" y="4682"/>
                    <a:pt x="18162" y="4627"/>
                    <a:pt x="18434" y="4499"/>
                  </a:cubicBezTo>
                  <a:cubicBezTo>
                    <a:pt x="18769" y="4353"/>
                    <a:pt x="19062" y="4081"/>
                    <a:pt x="19250" y="3746"/>
                  </a:cubicBezTo>
                  <a:cubicBezTo>
                    <a:pt x="19557" y="3216"/>
                    <a:pt x="19642" y="2575"/>
                    <a:pt x="19469" y="1994"/>
                  </a:cubicBezTo>
                  <a:lnTo>
                    <a:pt x="19469" y="1994"/>
                  </a:lnTo>
                  <a:lnTo>
                    <a:pt x="23086" y="2435"/>
                  </a:lnTo>
                  <a:lnTo>
                    <a:pt x="23086" y="2435"/>
                  </a:lnTo>
                  <a:cubicBezTo>
                    <a:pt x="22785" y="2817"/>
                    <a:pt x="22624" y="3307"/>
                    <a:pt x="22640" y="3809"/>
                  </a:cubicBezTo>
                  <a:cubicBezTo>
                    <a:pt x="22660" y="4122"/>
                    <a:pt x="22765" y="4436"/>
                    <a:pt x="22912" y="4729"/>
                  </a:cubicBezTo>
                  <a:cubicBezTo>
                    <a:pt x="23079" y="5001"/>
                    <a:pt x="23267" y="5252"/>
                    <a:pt x="23518" y="5441"/>
                  </a:cubicBezTo>
                  <a:cubicBezTo>
                    <a:pt x="23560" y="5483"/>
                    <a:pt x="23581" y="5503"/>
                    <a:pt x="23623" y="5524"/>
                  </a:cubicBezTo>
                  <a:lnTo>
                    <a:pt x="23707" y="5587"/>
                  </a:lnTo>
                  <a:cubicBezTo>
                    <a:pt x="23769" y="5629"/>
                    <a:pt x="23853" y="5671"/>
                    <a:pt x="23916" y="5713"/>
                  </a:cubicBezTo>
                  <a:cubicBezTo>
                    <a:pt x="24062" y="5796"/>
                    <a:pt x="24209" y="5838"/>
                    <a:pt x="24376" y="5880"/>
                  </a:cubicBezTo>
                  <a:cubicBezTo>
                    <a:pt x="24533" y="5925"/>
                    <a:pt x="24702" y="5946"/>
                    <a:pt x="24874" y="5946"/>
                  </a:cubicBezTo>
                  <a:cubicBezTo>
                    <a:pt x="25022" y="5946"/>
                    <a:pt x="25172" y="5930"/>
                    <a:pt x="25318" y="5901"/>
                  </a:cubicBezTo>
                  <a:cubicBezTo>
                    <a:pt x="25966" y="5755"/>
                    <a:pt x="26510" y="5294"/>
                    <a:pt x="26741" y="4687"/>
                  </a:cubicBezTo>
                  <a:lnTo>
                    <a:pt x="26762" y="4687"/>
                  </a:lnTo>
                  <a:lnTo>
                    <a:pt x="26762" y="4667"/>
                  </a:lnTo>
                  <a:lnTo>
                    <a:pt x="26887" y="4185"/>
                  </a:lnTo>
                  <a:lnTo>
                    <a:pt x="26887" y="4164"/>
                  </a:lnTo>
                  <a:cubicBezTo>
                    <a:pt x="26929" y="3850"/>
                    <a:pt x="26887" y="3537"/>
                    <a:pt x="26782" y="3244"/>
                  </a:cubicBezTo>
                  <a:lnTo>
                    <a:pt x="26699" y="3034"/>
                  </a:lnTo>
                  <a:cubicBezTo>
                    <a:pt x="26681" y="2980"/>
                    <a:pt x="26647" y="2926"/>
                    <a:pt x="26611" y="2859"/>
                  </a:cubicBezTo>
                  <a:lnTo>
                    <a:pt x="26611" y="2859"/>
                  </a:lnTo>
                  <a:lnTo>
                    <a:pt x="30031" y="3267"/>
                  </a:lnTo>
                  <a:lnTo>
                    <a:pt x="30031" y="3267"/>
                  </a:lnTo>
                  <a:cubicBezTo>
                    <a:pt x="29717" y="3814"/>
                    <a:pt x="29644" y="4487"/>
                    <a:pt x="29837" y="5085"/>
                  </a:cubicBezTo>
                  <a:cubicBezTo>
                    <a:pt x="29942" y="5441"/>
                    <a:pt x="30151" y="5755"/>
                    <a:pt x="30444" y="6006"/>
                  </a:cubicBezTo>
                  <a:cubicBezTo>
                    <a:pt x="30737" y="6236"/>
                    <a:pt x="31114" y="6361"/>
                    <a:pt x="31469" y="6403"/>
                  </a:cubicBezTo>
                  <a:cubicBezTo>
                    <a:pt x="31553" y="6413"/>
                    <a:pt x="31640" y="6418"/>
                    <a:pt x="31727" y="6418"/>
                  </a:cubicBezTo>
                  <a:cubicBezTo>
                    <a:pt x="32009" y="6418"/>
                    <a:pt x="32302" y="6364"/>
                    <a:pt x="32557" y="6236"/>
                  </a:cubicBezTo>
                  <a:cubicBezTo>
                    <a:pt x="32892" y="6089"/>
                    <a:pt x="33185" y="5817"/>
                    <a:pt x="33373" y="5503"/>
                  </a:cubicBezTo>
                  <a:cubicBezTo>
                    <a:pt x="33688" y="4948"/>
                    <a:pt x="33757" y="4246"/>
                    <a:pt x="33552" y="3628"/>
                  </a:cubicBezTo>
                  <a:lnTo>
                    <a:pt x="33552" y="3628"/>
                  </a:lnTo>
                  <a:lnTo>
                    <a:pt x="36998" y="4033"/>
                  </a:lnTo>
                  <a:lnTo>
                    <a:pt x="36998" y="4033"/>
                  </a:lnTo>
                  <a:cubicBezTo>
                    <a:pt x="36561" y="4587"/>
                    <a:pt x="36427" y="5330"/>
                    <a:pt x="36596" y="6006"/>
                  </a:cubicBezTo>
                  <a:cubicBezTo>
                    <a:pt x="36700" y="6361"/>
                    <a:pt x="36909" y="6717"/>
                    <a:pt x="37202" y="6968"/>
                  </a:cubicBezTo>
                  <a:cubicBezTo>
                    <a:pt x="37495" y="7219"/>
                    <a:pt x="37872" y="7345"/>
                    <a:pt x="38249" y="7387"/>
                  </a:cubicBezTo>
                  <a:cubicBezTo>
                    <a:pt x="38335" y="7396"/>
                    <a:pt x="38423" y="7401"/>
                    <a:pt x="38511" y="7401"/>
                  </a:cubicBezTo>
                  <a:cubicBezTo>
                    <a:pt x="38805" y="7401"/>
                    <a:pt x="39100" y="7343"/>
                    <a:pt x="39358" y="7198"/>
                  </a:cubicBezTo>
                  <a:cubicBezTo>
                    <a:pt x="39692" y="7031"/>
                    <a:pt x="39964" y="6738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383" y="5148"/>
                    <a:pt x="40362" y="4959"/>
                    <a:pt x="40320" y="4771"/>
                  </a:cubicBezTo>
                  <a:cubicBezTo>
                    <a:pt x="40278" y="4687"/>
                    <a:pt x="40257" y="4604"/>
                    <a:pt x="40215" y="4520"/>
                  </a:cubicBezTo>
                  <a:lnTo>
                    <a:pt x="40153" y="4394"/>
                  </a:lnTo>
                  <a:cubicBezTo>
                    <a:pt x="40132" y="4353"/>
                    <a:pt x="40111" y="4332"/>
                    <a:pt x="40090" y="4311"/>
                  </a:cubicBezTo>
                  <a:lnTo>
                    <a:pt x="40090" y="4311"/>
                  </a:lnTo>
                  <a:lnTo>
                    <a:pt x="44453" y="4887"/>
                  </a:lnTo>
                  <a:lnTo>
                    <a:pt x="43207" y="14584"/>
                  </a:lnTo>
                  <a:lnTo>
                    <a:pt x="41973" y="24356"/>
                  </a:lnTo>
                  <a:lnTo>
                    <a:pt x="40738" y="34127"/>
                  </a:lnTo>
                  <a:lnTo>
                    <a:pt x="39579" y="43607"/>
                  </a:lnTo>
                  <a:lnTo>
                    <a:pt x="39579" y="43607"/>
                  </a:lnTo>
                  <a:lnTo>
                    <a:pt x="29963" y="42224"/>
                  </a:lnTo>
                  <a:lnTo>
                    <a:pt x="20066" y="40843"/>
                  </a:lnTo>
                  <a:cubicBezTo>
                    <a:pt x="19250" y="40718"/>
                    <a:pt x="18434" y="40592"/>
                    <a:pt x="17597" y="40509"/>
                  </a:cubicBezTo>
                  <a:lnTo>
                    <a:pt x="15107" y="40216"/>
                  </a:lnTo>
                  <a:lnTo>
                    <a:pt x="10148" y="39630"/>
                  </a:lnTo>
                  <a:lnTo>
                    <a:pt x="425" y="38522"/>
                  </a:lnTo>
                  <a:lnTo>
                    <a:pt x="425" y="38522"/>
                  </a:lnTo>
                  <a:lnTo>
                    <a:pt x="3181" y="19418"/>
                  </a:lnTo>
                  <a:lnTo>
                    <a:pt x="4603" y="9772"/>
                  </a:lnTo>
                  <a:lnTo>
                    <a:pt x="6053" y="245"/>
                  </a:lnTo>
                  <a:close/>
                  <a:moveTo>
                    <a:pt x="5859" y="1"/>
                  </a:moveTo>
                  <a:lnTo>
                    <a:pt x="5838" y="105"/>
                  </a:lnTo>
                  <a:lnTo>
                    <a:pt x="4436" y="9751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085" y="40090"/>
                  </a:lnTo>
                  <a:lnTo>
                    <a:pt x="15044" y="40697"/>
                  </a:lnTo>
                  <a:lnTo>
                    <a:pt x="17534" y="41011"/>
                  </a:lnTo>
                  <a:cubicBezTo>
                    <a:pt x="18350" y="41095"/>
                    <a:pt x="19187" y="41241"/>
                    <a:pt x="20003" y="41346"/>
                  </a:cubicBezTo>
                  <a:lnTo>
                    <a:pt x="29879" y="42789"/>
                  </a:lnTo>
                  <a:lnTo>
                    <a:pt x="39776" y="44191"/>
                  </a:lnTo>
                  <a:lnTo>
                    <a:pt x="40048" y="44233"/>
                  </a:lnTo>
                  <a:lnTo>
                    <a:pt x="40090" y="43961"/>
                  </a:lnTo>
                  <a:lnTo>
                    <a:pt x="41241" y="34169"/>
                  </a:lnTo>
                  <a:lnTo>
                    <a:pt x="42371" y="24397"/>
                  </a:lnTo>
                  <a:lnTo>
                    <a:pt x="43500" y="14626"/>
                  </a:lnTo>
                  <a:lnTo>
                    <a:pt x="44588" y="4834"/>
                  </a:lnTo>
                  <a:lnTo>
                    <a:pt x="44609" y="4771"/>
                  </a:lnTo>
                  <a:lnTo>
                    <a:pt x="44526" y="4771"/>
                  </a:lnTo>
                  <a:lnTo>
                    <a:pt x="40048" y="4269"/>
                  </a:lnTo>
                  <a:lnTo>
                    <a:pt x="40048" y="4269"/>
                  </a:lnTo>
                  <a:cubicBezTo>
                    <a:pt x="40048" y="4311"/>
                    <a:pt x="40090" y="4374"/>
                    <a:pt x="40111" y="4415"/>
                  </a:cubicBezTo>
                  <a:lnTo>
                    <a:pt x="40174" y="4541"/>
                  </a:lnTo>
                  <a:cubicBezTo>
                    <a:pt x="40194" y="4625"/>
                    <a:pt x="40236" y="4708"/>
                    <a:pt x="40257" y="4792"/>
                  </a:cubicBezTo>
                  <a:cubicBezTo>
                    <a:pt x="40299" y="4980"/>
                    <a:pt x="40320" y="5148"/>
                    <a:pt x="40320" y="5336"/>
                  </a:cubicBezTo>
                  <a:cubicBezTo>
                    <a:pt x="40320" y="5692"/>
                    <a:pt x="40236" y="6047"/>
                    <a:pt x="40069" y="6361"/>
                  </a:cubicBezTo>
                  <a:cubicBezTo>
                    <a:pt x="39881" y="6675"/>
                    <a:pt x="39630" y="6947"/>
                    <a:pt x="39295" y="7094"/>
                  </a:cubicBezTo>
                  <a:cubicBezTo>
                    <a:pt x="39069" y="7214"/>
                    <a:pt x="38822" y="7259"/>
                    <a:pt x="38568" y="7259"/>
                  </a:cubicBezTo>
                  <a:cubicBezTo>
                    <a:pt x="38469" y="7259"/>
                    <a:pt x="38369" y="7252"/>
                    <a:pt x="38270" y="7240"/>
                  </a:cubicBezTo>
                  <a:cubicBezTo>
                    <a:pt x="37914" y="7198"/>
                    <a:pt x="37579" y="7073"/>
                    <a:pt x="37307" y="6843"/>
                  </a:cubicBezTo>
                  <a:cubicBezTo>
                    <a:pt x="37056" y="6612"/>
                    <a:pt x="36868" y="6299"/>
                    <a:pt x="36784" y="5943"/>
                  </a:cubicBezTo>
                  <a:cubicBezTo>
                    <a:pt x="36617" y="5273"/>
                    <a:pt x="36826" y="4499"/>
                    <a:pt x="37328" y="4018"/>
                  </a:cubicBezTo>
                  <a:lnTo>
                    <a:pt x="37495" y="3850"/>
                  </a:lnTo>
                  <a:lnTo>
                    <a:pt x="37244" y="3830"/>
                  </a:lnTo>
                  <a:lnTo>
                    <a:pt x="33332" y="3327"/>
                  </a:lnTo>
                  <a:lnTo>
                    <a:pt x="33080" y="3286"/>
                  </a:lnTo>
                  <a:lnTo>
                    <a:pt x="33080" y="3286"/>
                  </a:lnTo>
                  <a:lnTo>
                    <a:pt x="33185" y="3537"/>
                  </a:lnTo>
                  <a:cubicBezTo>
                    <a:pt x="33457" y="4081"/>
                    <a:pt x="33415" y="4813"/>
                    <a:pt x="33101" y="5336"/>
                  </a:cubicBezTo>
                  <a:cubicBezTo>
                    <a:pt x="32934" y="5608"/>
                    <a:pt x="32704" y="5817"/>
                    <a:pt x="32432" y="5943"/>
                  </a:cubicBezTo>
                  <a:cubicBezTo>
                    <a:pt x="32212" y="6037"/>
                    <a:pt x="31981" y="6084"/>
                    <a:pt x="31746" y="6084"/>
                  </a:cubicBezTo>
                  <a:cubicBezTo>
                    <a:pt x="31668" y="6084"/>
                    <a:pt x="31590" y="6079"/>
                    <a:pt x="31511" y="6068"/>
                  </a:cubicBezTo>
                  <a:cubicBezTo>
                    <a:pt x="31197" y="6027"/>
                    <a:pt x="30904" y="5922"/>
                    <a:pt x="30674" y="5713"/>
                  </a:cubicBezTo>
                  <a:cubicBezTo>
                    <a:pt x="30444" y="5524"/>
                    <a:pt x="30277" y="5273"/>
                    <a:pt x="30172" y="4980"/>
                  </a:cubicBezTo>
                  <a:cubicBezTo>
                    <a:pt x="30005" y="4374"/>
                    <a:pt x="30151" y="3683"/>
                    <a:pt x="30528" y="3223"/>
                  </a:cubicBezTo>
                  <a:lnTo>
                    <a:pt x="30779" y="2951"/>
                  </a:lnTo>
                  <a:lnTo>
                    <a:pt x="30402" y="2909"/>
                  </a:lnTo>
                  <a:lnTo>
                    <a:pt x="26218" y="2386"/>
                  </a:lnTo>
                  <a:lnTo>
                    <a:pt x="25694" y="2323"/>
                  </a:lnTo>
                  <a:lnTo>
                    <a:pt x="26029" y="2721"/>
                  </a:lnTo>
                  <a:cubicBezTo>
                    <a:pt x="26113" y="2825"/>
                    <a:pt x="26176" y="2930"/>
                    <a:pt x="26238" y="3034"/>
                  </a:cubicBezTo>
                  <a:cubicBezTo>
                    <a:pt x="26259" y="3097"/>
                    <a:pt x="26301" y="3139"/>
                    <a:pt x="26322" y="3202"/>
                  </a:cubicBezTo>
                  <a:lnTo>
                    <a:pt x="26385" y="3390"/>
                  </a:lnTo>
                  <a:cubicBezTo>
                    <a:pt x="26469" y="3620"/>
                    <a:pt x="26490" y="3871"/>
                    <a:pt x="26469" y="4122"/>
                  </a:cubicBezTo>
                  <a:lnTo>
                    <a:pt x="26469" y="4081"/>
                  </a:lnTo>
                  <a:lnTo>
                    <a:pt x="26343" y="4562"/>
                  </a:lnTo>
                  <a:lnTo>
                    <a:pt x="26364" y="4541"/>
                  </a:lnTo>
                  <a:lnTo>
                    <a:pt x="26364" y="4541"/>
                  </a:lnTo>
                  <a:cubicBezTo>
                    <a:pt x="26176" y="5001"/>
                    <a:pt x="25736" y="5378"/>
                    <a:pt x="25234" y="5483"/>
                  </a:cubicBezTo>
                  <a:cubicBezTo>
                    <a:pt x="25121" y="5501"/>
                    <a:pt x="25008" y="5512"/>
                    <a:pt x="24896" y="5512"/>
                  </a:cubicBezTo>
                  <a:cubicBezTo>
                    <a:pt x="24757" y="5512"/>
                    <a:pt x="24619" y="5496"/>
                    <a:pt x="24481" y="5462"/>
                  </a:cubicBezTo>
                  <a:cubicBezTo>
                    <a:pt x="24230" y="5399"/>
                    <a:pt x="24021" y="5273"/>
                    <a:pt x="23790" y="5106"/>
                  </a:cubicBezTo>
                  <a:cubicBezTo>
                    <a:pt x="23414" y="4771"/>
                    <a:pt x="23121" y="4290"/>
                    <a:pt x="23100" y="3788"/>
                  </a:cubicBezTo>
                  <a:cubicBezTo>
                    <a:pt x="23079" y="3265"/>
                    <a:pt x="23309" y="2762"/>
                    <a:pt x="23707" y="2449"/>
                  </a:cubicBezTo>
                  <a:lnTo>
                    <a:pt x="24146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685" y="1444"/>
                  </a:lnTo>
                  <a:lnTo>
                    <a:pt x="18894" y="1842"/>
                  </a:lnTo>
                  <a:cubicBezTo>
                    <a:pt x="19187" y="2344"/>
                    <a:pt x="19145" y="3014"/>
                    <a:pt x="18852" y="3516"/>
                  </a:cubicBezTo>
                  <a:cubicBezTo>
                    <a:pt x="18706" y="3767"/>
                    <a:pt x="18497" y="3976"/>
                    <a:pt x="18246" y="4102"/>
                  </a:cubicBezTo>
                  <a:cubicBezTo>
                    <a:pt x="18032" y="4200"/>
                    <a:pt x="17806" y="4234"/>
                    <a:pt x="17577" y="4234"/>
                  </a:cubicBezTo>
                  <a:cubicBezTo>
                    <a:pt x="17514" y="4234"/>
                    <a:pt x="17451" y="4232"/>
                    <a:pt x="17388" y="4227"/>
                  </a:cubicBezTo>
                  <a:cubicBezTo>
                    <a:pt x="17095" y="4185"/>
                    <a:pt x="16802" y="4081"/>
                    <a:pt x="16593" y="3913"/>
                  </a:cubicBezTo>
                  <a:cubicBezTo>
                    <a:pt x="16362" y="3725"/>
                    <a:pt x="16216" y="3474"/>
                    <a:pt x="16132" y="3202"/>
                  </a:cubicBezTo>
                  <a:cubicBezTo>
                    <a:pt x="15965" y="2637"/>
                    <a:pt x="16090" y="1967"/>
                    <a:pt x="16488" y="1528"/>
                  </a:cubicBezTo>
                  <a:lnTo>
                    <a:pt x="16760" y="1214"/>
                  </a:lnTo>
                  <a:lnTo>
                    <a:pt x="16342" y="1172"/>
                  </a:lnTo>
                  <a:lnTo>
                    <a:pt x="12952" y="775"/>
                  </a:lnTo>
                  <a:lnTo>
                    <a:pt x="12659" y="754"/>
                  </a:lnTo>
                  <a:lnTo>
                    <a:pt x="12743" y="1026"/>
                  </a:lnTo>
                  <a:cubicBezTo>
                    <a:pt x="12764" y="1109"/>
                    <a:pt x="1278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05" y="1570"/>
                    <a:pt x="12826" y="1863"/>
                    <a:pt x="12743" y="2114"/>
                  </a:cubicBezTo>
                  <a:cubicBezTo>
                    <a:pt x="12722" y="2135"/>
                    <a:pt x="12722" y="2177"/>
                    <a:pt x="12701" y="2198"/>
                  </a:cubicBezTo>
                  <a:lnTo>
                    <a:pt x="12638" y="2302"/>
                  </a:lnTo>
                  <a:lnTo>
                    <a:pt x="12533" y="2511"/>
                  </a:lnTo>
                  <a:cubicBezTo>
                    <a:pt x="12450" y="2637"/>
                    <a:pt x="12387" y="2742"/>
                    <a:pt x="12282" y="2846"/>
                  </a:cubicBezTo>
                  <a:cubicBezTo>
                    <a:pt x="12220" y="2888"/>
                    <a:pt x="12178" y="2930"/>
                    <a:pt x="12115" y="2972"/>
                  </a:cubicBezTo>
                  <a:cubicBezTo>
                    <a:pt x="12052" y="3014"/>
                    <a:pt x="11989" y="3055"/>
                    <a:pt x="11927" y="3097"/>
                  </a:cubicBezTo>
                  <a:cubicBezTo>
                    <a:pt x="11801" y="3181"/>
                    <a:pt x="11676" y="3244"/>
                    <a:pt x="11529" y="3286"/>
                  </a:cubicBezTo>
                  <a:cubicBezTo>
                    <a:pt x="11404" y="3327"/>
                    <a:pt x="11257" y="3348"/>
                    <a:pt x="11111" y="3369"/>
                  </a:cubicBezTo>
                  <a:cubicBezTo>
                    <a:pt x="10964" y="3369"/>
                    <a:pt x="10818" y="3369"/>
                    <a:pt x="10671" y="3348"/>
                  </a:cubicBezTo>
                  <a:cubicBezTo>
                    <a:pt x="10106" y="3244"/>
                    <a:pt x="9604" y="2846"/>
                    <a:pt x="9395" y="2302"/>
                  </a:cubicBezTo>
                  <a:cubicBezTo>
                    <a:pt x="9165" y="1758"/>
                    <a:pt x="9248" y="1109"/>
                    <a:pt x="9604" y="628"/>
                  </a:cubicBezTo>
                  <a:lnTo>
                    <a:pt x="9751" y="440"/>
                  </a:lnTo>
                  <a:lnTo>
                    <a:pt x="9520" y="419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1826175" y="1056750"/>
              <a:ext cx="804525" cy="98375"/>
            </a:xfrm>
            <a:custGeom>
              <a:avLst/>
              <a:gdLst/>
              <a:ahLst/>
              <a:cxnLst/>
              <a:rect l="l" t="t" r="r" b="b"/>
              <a:pathLst>
                <a:path w="32181" h="3935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2"/>
            <p:cNvSpPr/>
            <p:nvPr/>
          </p:nvSpPr>
          <p:spPr>
            <a:xfrm>
              <a:off x="1826175" y="1055700"/>
              <a:ext cx="805050" cy="99950"/>
            </a:xfrm>
            <a:custGeom>
              <a:avLst/>
              <a:gdLst/>
              <a:ahLst/>
              <a:cxnLst/>
              <a:rect l="l" t="t" r="r" b="b"/>
              <a:pathLst>
                <a:path w="32202" h="3998" extrusionOk="0">
                  <a:moveTo>
                    <a:pt x="0" y="1"/>
                  </a:moveTo>
                  <a:lnTo>
                    <a:pt x="0" y="63"/>
                  </a:lnTo>
                  <a:cubicBezTo>
                    <a:pt x="1318" y="314"/>
                    <a:pt x="2657" y="545"/>
                    <a:pt x="3997" y="733"/>
                  </a:cubicBezTo>
                  <a:cubicBezTo>
                    <a:pt x="5336" y="921"/>
                    <a:pt x="6675" y="1110"/>
                    <a:pt x="8014" y="1235"/>
                  </a:cubicBezTo>
                  <a:cubicBezTo>
                    <a:pt x="9374" y="1361"/>
                    <a:pt x="10713" y="1444"/>
                    <a:pt x="12052" y="1591"/>
                  </a:cubicBezTo>
                  <a:cubicBezTo>
                    <a:pt x="13412" y="1737"/>
                    <a:pt x="14751" y="1926"/>
                    <a:pt x="16070" y="2135"/>
                  </a:cubicBezTo>
                  <a:cubicBezTo>
                    <a:pt x="17409" y="2365"/>
                    <a:pt x="18748" y="2553"/>
                    <a:pt x="20087" y="2742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66" y="3055"/>
                    <a:pt x="24167" y="2700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1" y="2093"/>
                    <a:pt x="17450" y="1967"/>
                    <a:pt x="16111" y="1863"/>
                  </a:cubicBezTo>
                  <a:cubicBezTo>
                    <a:pt x="14772" y="1737"/>
                    <a:pt x="13412" y="1612"/>
                    <a:pt x="12073" y="1423"/>
                  </a:cubicBezTo>
                  <a:cubicBezTo>
                    <a:pt x="10734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38" y="335"/>
                  </a:cubicBezTo>
                  <a:cubicBezTo>
                    <a:pt x="2699" y="189"/>
                    <a:pt x="1360" y="8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2"/>
            <p:cNvSpPr/>
            <p:nvPr/>
          </p:nvSpPr>
          <p:spPr>
            <a:xfrm>
              <a:off x="1812575" y="116712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1812575" y="116607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39" y="314"/>
                    <a:pt x="2657" y="545"/>
                    <a:pt x="3997" y="733"/>
                  </a:cubicBezTo>
                  <a:cubicBezTo>
                    <a:pt x="5336" y="921"/>
                    <a:pt x="6675" y="1109"/>
                    <a:pt x="8035" y="1235"/>
                  </a:cubicBezTo>
                  <a:cubicBezTo>
                    <a:pt x="9374" y="1361"/>
                    <a:pt x="10713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09" y="2365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489" y="2386"/>
                    <a:pt x="20150" y="2239"/>
                  </a:cubicBezTo>
                  <a:cubicBezTo>
                    <a:pt x="18811" y="2093"/>
                    <a:pt x="17471" y="1967"/>
                    <a:pt x="16111" y="1863"/>
                  </a:cubicBezTo>
                  <a:cubicBezTo>
                    <a:pt x="14772" y="1737"/>
                    <a:pt x="13433" y="1612"/>
                    <a:pt x="12094" y="1423"/>
                  </a:cubicBezTo>
                  <a:cubicBezTo>
                    <a:pt x="10755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699" y="189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1798975" y="1277500"/>
              <a:ext cx="805050" cy="97825"/>
            </a:xfrm>
            <a:custGeom>
              <a:avLst/>
              <a:gdLst/>
              <a:ahLst/>
              <a:cxnLst/>
              <a:rect l="l" t="t" r="r" b="b"/>
              <a:pathLst>
                <a:path w="32202" h="3913" extrusionOk="0">
                  <a:moveTo>
                    <a:pt x="0" y="0"/>
                  </a:moveTo>
                  <a:lnTo>
                    <a:pt x="32202" y="39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2"/>
            <p:cNvSpPr/>
            <p:nvPr/>
          </p:nvSpPr>
          <p:spPr>
            <a:xfrm>
              <a:off x="1798975" y="127645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8" y="733"/>
                  </a:cubicBezTo>
                  <a:cubicBezTo>
                    <a:pt x="5336" y="921"/>
                    <a:pt x="6675" y="1088"/>
                    <a:pt x="8035" y="1235"/>
                  </a:cubicBezTo>
                  <a:cubicBezTo>
                    <a:pt x="9374" y="1360"/>
                    <a:pt x="10734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0" y="2093"/>
                    <a:pt x="17471" y="1967"/>
                    <a:pt x="16111" y="1863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77" y="795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2"/>
            <p:cNvSpPr/>
            <p:nvPr/>
          </p:nvSpPr>
          <p:spPr>
            <a:xfrm>
              <a:off x="1785900" y="138735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2"/>
            <p:cNvSpPr/>
            <p:nvPr/>
          </p:nvSpPr>
          <p:spPr>
            <a:xfrm>
              <a:off x="1785375" y="138682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7" y="733"/>
                  </a:cubicBezTo>
                  <a:cubicBezTo>
                    <a:pt x="5357" y="921"/>
                    <a:pt x="6696" y="1088"/>
                    <a:pt x="8035" y="1235"/>
                  </a:cubicBezTo>
                  <a:cubicBezTo>
                    <a:pt x="9374" y="1360"/>
                    <a:pt x="10734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699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0" y="2093"/>
                    <a:pt x="17471" y="1967"/>
                    <a:pt x="16132" y="1862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98" y="795"/>
                  </a:cubicBezTo>
                  <a:cubicBezTo>
                    <a:pt x="675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2"/>
            <p:cNvSpPr/>
            <p:nvPr/>
          </p:nvSpPr>
          <p:spPr>
            <a:xfrm>
              <a:off x="1772300" y="14977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2"/>
            <p:cNvSpPr/>
            <p:nvPr/>
          </p:nvSpPr>
          <p:spPr>
            <a:xfrm>
              <a:off x="1772300" y="149720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52" y="1590"/>
                  </a:cubicBezTo>
                  <a:cubicBezTo>
                    <a:pt x="13412" y="1737"/>
                    <a:pt x="14730" y="1925"/>
                    <a:pt x="16069" y="2134"/>
                  </a:cubicBezTo>
                  <a:cubicBezTo>
                    <a:pt x="17409" y="2344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4"/>
                  </a:cubicBezTo>
                  <a:cubicBezTo>
                    <a:pt x="26782" y="3557"/>
                    <a:pt x="29481" y="3829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45" y="3055"/>
                    <a:pt x="24167" y="2699"/>
                  </a:cubicBezTo>
                  <a:cubicBezTo>
                    <a:pt x="22828" y="2532"/>
                    <a:pt x="21489" y="2385"/>
                    <a:pt x="20150" y="2239"/>
                  </a:cubicBezTo>
                  <a:cubicBezTo>
                    <a:pt x="18810" y="2093"/>
                    <a:pt x="17450" y="1967"/>
                    <a:pt x="16111" y="1862"/>
                  </a:cubicBezTo>
                  <a:cubicBezTo>
                    <a:pt x="14772" y="1737"/>
                    <a:pt x="13412" y="1611"/>
                    <a:pt x="12073" y="1423"/>
                  </a:cubicBezTo>
                  <a:cubicBezTo>
                    <a:pt x="10734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38" y="314"/>
                  </a:cubicBezTo>
                  <a:cubicBezTo>
                    <a:pt x="2699" y="188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2"/>
            <p:cNvSpPr/>
            <p:nvPr/>
          </p:nvSpPr>
          <p:spPr>
            <a:xfrm>
              <a:off x="1758700" y="160807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2"/>
            <p:cNvSpPr/>
            <p:nvPr/>
          </p:nvSpPr>
          <p:spPr>
            <a:xfrm>
              <a:off x="1758700" y="16075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1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08" y="2343"/>
                    <a:pt x="18748" y="2553"/>
                    <a:pt x="20087" y="2720"/>
                  </a:cubicBezTo>
                  <a:cubicBezTo>
                    <a:pt x="21426" y="2908"/>
                    <a:pt x="22765" y="3097"/>
                    <a:pt x="24104" y="3264"/>
                  </a:cubicBezTo>
                  <a:cubicBezTo>
                    <a:pt x="26803" y="3557"/>
                    <a:pt x="29481" y="3829"/>
                    <a:pt x="32201" y="3976"/>
                  </a:cubicBezTo>
                  <a:lnTo>
                    <a:pt x="32201" y="3934"/>
                  </a:lnTo>
                  <a:cubicBezTo>
                    <a:pt x="29544" y="3452"/>
                    <a:pt x="26866" y="3055"/>
                    <a:pt x="24188" y="2699"/>
                  </a:cubicBezTo>
                  <a:cubicBezTo>
                    <a:pt x="22849" y="2532"/>
                    <a:pt x="21489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59" y="314"/>
                  </a:cubicBezTo>
                  <a:cubicBezTo>
                    <a:pt x="2699" y="188"/>
                    <a:pt x="1360" y="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2"/>
            <p:cNvSpPr/>
            <p:nvPr/>
          </p:nvSpPr>
          <p:spPr>
            <a:xfrm>
              <a:off x="1625825" y="758075"/>
              <a:ext cx="1107925" cy="1095375"/>
            </a:xfrm>
            <a:custGeom>
              <a:avLst/>
              <a:gdLst/>
              <a:ahLst/>
              <a:cxnLst/>
              <a:rect l="l" t="t" r="r" b="b"/>
              <a:pathLst>
                <a:path w="44317" h="43815" extrusionOk="0">
                  <a:moveTo>
                    <a:pt x="5754" y="0"/>
                  </a:moveTo>
                  <a:lnTo>
                    <a:pt x="0" y="38562"/>
                  </a:lnTo>
                  <a:lnTo>
                    <a:pt x="17869" y="40697"/>
                  </a:lnTo>
                  <a:lnTo>
                    <a:pt x="39609" y="43814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4" y="5295"/>
                    <a:pt x="39972" y="7215"/>
                    <a:pt x="38338" y="7215"/>
                  </a:cubicBezTo>
                  <a:cubicBezTo>
                    <a:pt x="38248" y="7215"/>
                    <a:pt x="38156" y="7210"/>
                    <a:pt x="38061" y="7198"/>
                  </a:cubicBezTo>
                  <a:cubicBezTo>
                    <a:pt x="36219" y="6968"/>
                    <a:pt x="36010" y="4813"/>
                    <a:pt x="37035" y="3829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77" y="4456"/>
                    <a:pt x="33070" y="6127"/>
                    <a:pt x="31568" y="6127"/>
                  </a:cubicBezTo>
                  <a:cubicBezTo>
                    <a:pt x="31482" y="6127"/>
                    <a:pt x="31394" y="6121"/>
                    <a:pt x="31302" y="6110"/>
                  </a:cubicBezTo>
                  <a:cubicBezTo>
                    <a:pt x="29607" y="5921"/>
                    <a:pt x="29335" y="3976"/>
                    <a:pt x="30193" y="2992"/>
                  </a:cubicBezTo>
                  <a:lnTo>
                    <a:pt x="25988" y="2469"/>
                  </a:lnTo>
                  <a:lnTo>
                    <a:pt x="25988" y="2469"/>
                  </a:lnTo>
                  <a:cubicBezTo>
                    <a:pt x="26134" y="2657"/>
                    <a:pt x="26260" y="2867"/>
                    <a:pt x="26343" y="3097"/>
                  </a:cubicBezTo>
                  <a:cubicBezTo>
                    <a:pt x="26469" y="3390"/>
                    <a:pt x="26511" y="3704"/>
                    <a:pt x="26469" y="4017"/>
                  </a:cubicBezTo>
                  <a:cubicBezTo>
                    <a:pt x="26448" y="4185"/>
                    <a:pt x="26406" y="4331"/>
                    <a:pt x="26364" y="4499"/>
                  </a:cubicBezTo>
                  <a:cubicBezTo>
                    <a:pt x="26239" y="4792"/>
                    <a:pt x="26050" y="5043"/>
                    <a:pt x="25799" y="5231"/>
                  </a:cubicBezTo>
                  <a:cubicBezTo>
                    <a:pt x="25480" y="5479"/>
                    <a:pt x="25087" y="5622"/>
                    <a:pt x="24681" y="5622"/>
                  </a:cubicBezTo>
                  <a:cubicBezTo>
                    <a:pt x="24608" y="5622"/>
                    <a:pt x="24534" y="5617"/>
                    <a:pt x="24460" y="5608"/>
                  </a:cubicBezTo>
                  <a:cubicBezTo>
                    <a:pt x="24146" y="5566"/>
                    <a:pt x="23853" y="5440"/>
                    <a:pt x="23581" y="5252"/>
                  </a:cubicBezTo>
                  <a:cubicBezTo>
                    <a:pt x="23372" y="5105"/>
                    <a:pt x="23205" y="4938"/>
                    <a:pt x="23058" y="4750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908"/>
                    <a:pt x="22996" y="2448"/>
                    <a:pt x="23372" y="2155"/>
                  </a:cubicBezTo>
                  <a:lnTo>
                    <a:pt x="18915" y="1611"/>
                  </a:lnTo>
                  <a:lnTo>
                    <a:pt x="18915" y="1611"/>
                  </a:lnTo>
                  <a:cubicBezTo>
                    <a:pt x="19470" y="2680"/>
                    <a:pt x="18882" y="4348"/>
                    <a:pt x="17417" y="4348"/>
                  </a:cubicBezTo>
                  <a:cubicBezTo>
                    <a:pt x="17334" y="4348"/>
                    <a:pt x="17247" y="4343"/>
                    <a:pt x="17158" y="4331"/>
                  </a:cubicBezTo>
                  <a:cubicBezTo>
                    <a:pt x="15505" y="4122"/>
                    <a:pt x="15275" y="2218"/>
                    <a:pt x="16112" y="1276"/>
                  </a:cubicBezTo>
                  <a:lnTo>
                    <a:pt x="12722" y="858"/>
                  </a:lnTo>
                  <a:lnTo>
                    <a:pt x="12722" y="858"/>
                  </a:lnTo>
                  <a:cubicBezTo>
                    <a:pt x="12743" y="942"/>
                    <a:pt x="12764" y="1025"/>
                    <a:pt x="12785" y="1130"/>
                  </a:cubicBezTo>
                  <a:cubicBezTo>
                    <a:pt x="12806" y="1465"/>
                    <a:pt x="12827" y="1862"/>
                    <a:pt x="12659" y="2176"/>
                  </a:cubicBezTo>
                  <a:cubicBezTo>
                    <a:pt x="12492" y="2490"/>
                    <a:pt x="12345" y="2783"/>
                    <a:pt x="12032" y="2992"/>
                  </a:cubicBezTo>
                  <a:cubicBezTo>
                    <a:pt x="11739" y="3201"/>
                    <a:pt x="11446" y="3369"/>
                    <a:pt x="11069" y="3411"/>
                  </a:cubicBezTo>
                  <a:cubicBezTo>
                    <a:pt x="10985" y="3421"/>
                    <a:pt x="10902" y="3426"/>
                    <a:pt x="10818" y="3426"/>
                  </a:cubicBezTo>
                  <a:cubicBezTo>
                    <a:pt x="10568" y="3426"/>
                    <a:pt x="10321" y="3379"/>
                    <a:pt x="10086" y="3285"/>
                  </a:cubicBezTo>
                  <a:cubicBezTo>
                    <a:pt x="9772" y="3160"/>
                    <a:pt x="9521" y="2971"/>
                    <a:pt x="9311" y="2699"/>
                  </a:cubicBezTo>
                  <a:cubicBezTo>
                    <a:pt x="9019" y="2323"/>
                    <a:pt x="8872" y="1820"/>
                    <a:pt x="8935" y="1318"/>
                  </a:cubicBezTo>
                  <a:cubicBezTo>
                    <a:pt x="8977" y="1004"/>
                    <a:pt x="9102" y="691"/>
                    <a:pt x="9291" y="43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1620600" y="7549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71" y="266"/>
                  </a:moveTo>
                  <a:lnTo>
                    <a:pt x="9260" y="683"/>
                  </a:lnTo>
                  <a:lnTo>
                    <a:pt x="9260" y="683"/>
                  </a:lnTo>
                  <a:cubicBezTo>
                    <a:pt x="8957" y="1202"/>
                    <a:pt x="8902" y="1853"/>
                    <a:pt x="9123" y="2407"/>
                  </a:cubicBezTo>
                  <a:cubicBezTo>
                    <a:pt x="9353" y="3055"/>
                    <a:pt x="9960" y="3558"/>
                    <a:pt x="10629" y="3683"/>
                  </a:cubicBezTo>
                  <a:cubicBezTo>
                    <a:pt x="10748" y="3698"/>
                    <a:pt x="10866" y="3713"/>
                    <a:pt x="10992" y="3713"/>
                  </a:cubicBezTo>
                  <a:cubicBezTo>
                    <a:pt x="11044" y="3713"/>
                    <a:pt x="11097" y="3710"/>
                    <a:pt x="11153" y="3704"/>
                  </a:cubicBezTo>
                  <a:cubicBezTo>
                    <a:pt x="11320" y="3704"/>
                    <a:pt x="11487" y="3683"/>
                    <a:pt x="11655" y="3620"/>
                  </a:cubicBezTo>
                  <a:cubicBezTo>
                    <a:pt x="11822" y="3558"/>
                    <a:pt x="11969" y="3495"/>
                    <a:pt x="12115" y="3411"/>
                  </a:cubicBezTo>
                  <a:cubicBezTo>
                    <a:pt x="12178" y="3369"/>
                    <a:pt x="12261" y="3327"/>
                    <a:pt x="12324" y="3265"/>
                  </a:cubicBezTo>
                  <a:cubicBezTo>
                    <a:pt x="12387" y="3223"/>
                    <a:pt x="12471" y="3181"/>
                    <a:pt x="12533" y="3118"/>
                  </a:cubicBezTo>
                  <a:cubicBezTo>
                    <a:pt x="12659" y="2993"/>
                    <a:pt x="12764" y="2846"/>
                    <a:pt x="12847" y="2700"/>
                  </a:cubicBezTo>
                  <a:lnTo>
                    <a:pt x="12973" y="2490"/>
                  </a:lnTo>
                  <a:lnTo>
                    <a:pt x="13036" y="2386"/>
                  </a:lnTo>
                  <a:cubicBezTo>
                    <a:pt x="13057" y="2344"/>
                    <a:pt x="13077" y="2302"/>
                    <a:pt x="13098" y="2260"/>
                  </a:cubicBezTo>
                  <a:cubicBezTo>
                    <a:pt x="13224" y="1905"/>
                    <a:pt x="13203" y="1549"/>
                    <a:pt x="13182" y="1235"/>
                  </a:cubicBezTo>
                  <a:lnTo>
                    <a:pt x="13182" y="1214"/>
                  </a:lnTo>
                  <a:cubicBezTo>
                    <a:pt x="13182" y="1212"/>
                    <a:pt x="13181" y="1210"/>
                    <a:pt x="13181" y="1207"/>
                  </a:cubicBezTo>
                  <a:lnTo>
                    <a:pt x="13181" y="1207"/>
                  </a:lnTo>
                  <a:lnTo>
                    <a:pt x="15945" y="1566"/>
                  </a:lnTo>
                  <a:lnTo>
                    <a:pt x="15945" y="1566"/>
                  </a:lnTo>
                  <a:cubicBezTo>
                    <a:pt x="15626" y="2091"/>
                    <a:pt x="15541" y="2738"/>
                    <a:pt x="15714" y="3327"/>
                  </a:cubicBezTo>
                  <a:cubicBezTo>
                    <a:pt x="15818" y="3683"/>
                    <a:pt x="16028" y="4018"/>
                    <a:pt x="16321" y="4248"/>
                  </a:cubicBezTo>
                  <a:cubicBezTo>
                    <a:pt x="16614" y="4499"/>
                    <a:pt x="16990" y="4625"/>
                    <a:pt x="17346" y="4666"/>
                  </a:cubicBezTo>
                  <a:cubicBezTo>
                    <a:pt x="17450" y="4685"/>
                    <a:pt x="17557" y="4694"/>
                    <a:pt x="17665" y="4694"/>
                  </a:cubicBezTo>
                  <a:cubicBezTo>
                    <a:pt x="17928" y="4694"/>
                    <a:pt x="18197" y="4639"/>
                    <a:pt x="18434" y="4520"/>
                  </a:cubicBezTo>
                  <a:cubicBezTo>
                    <a:pt x="18790" y="4353"/>
                    <a:pt x="19062" y="4081"/>
                    <a:pt x="19250" y="3767"/>
                  </a:cubicBezTo>
                  <a:cubicBezTo>
                    <a:pt x="19557" y="3237"/>
                    <a:pt x="19642" y="2596"/>
                    <a:pt x="19469" y="2014"/>
                  </a:cubicBezTo>
                  <a:lnTo>
                    <a:pt x="19469" y="2014"/>
                  </a:lnTo>
                  <a:lnTo>
                    <a:pt x="23090" y="2454"/>
                  </a:lnTo>
                  <a:lnTo>
                    <a:pt x="23090" y="2454"/>
                  </a:lnTo>
                  <a:cubicBezTo>
                    <a:pt x="22796" y="2842"/>
                    <a:pt x="22629" y="3325"/>
                    <a:pt x="22660" y="3809"/>
                  </a:cubicBezTo>
                  <a:cubicBezTo>
                    <a:pt x="22681" y="4143"/>
                    <a:pt x="22765" y="4457"/>
                    <a:pt x="22932" y="4729"/>
                  </a:cubicBezTo>
                  <a:cubicBezTo>
                    <a:pt x="23079" y="5001"/>
                    <a:pt x="23288" y="5252"/>
                    <a:pt x="23539" y="5462"/>
                  </a:cubicBezTo>
                  <a:cubicBezTo>
                    <a:pt x="23560" y="5483"/>
                    <a:pt x="23602" y="5503"/>
                    <a:pt x="23623" y="5524"/>
                  </a:cubicBezTo>
                  <a:lnTo>
                    <a:pt x="23728" y="5587"/>
                  </a:lnTo>
                  <a:cubicBezTo>
                    <a:pt x="23790" y="5629"/>
                    <a:pt x="23853" y="5692"/>
                    <a:pt x="23916" y="5713"/>
                  </a:cubicBezTo>
                  <a:cubicBezTo>
                    <a:pt x="24062" y="5796"/>
                    <a:pt x="24230" y="5859"/>
                    <a:pt x="24376" y="5901"/>
                  </a:cubicBezTo>
                  <a:cubicBezTo>
                    <a:pt x="24533" y="5943"/>
                    <a:pt x="24695" y="5964"/>
                    <a:pt x="24857" y="5964"/>
                  </a:cubicBezTo>
                  <a:cubicBezTo>
                    <a:pt x="25020" y="5964"/>
                    <a:pt x="25182" y="5943"/>
                    <a:pt x="25339" y="5901"/>
                  </a:cubicBezTo>
                  <a:cubicBezTo>
                    <a:pt x="25966" y="5775"/>
                    <a:pt x="26510" y="5294"/>
                    <a:pt x="26762" y="4708"/>
                  </a:cubicBezTo>
                  <a:lnTo>
                    <a:pt x="26762" y="4687"/>
                  </a:lnTo>
                  <a:lnTo>
                    <a:pt x="26762" y="4666"/>
                  </a:lnTo>
                  <a:lnTo>
                    <a:pt x="26887" y="4206"/>
                  </a:lnTo>
                  <a:lnTo>
                    <a:pt x="26887" y="4185"/>
                  </a:lnTo>
                  <a:cubicBezTo>
                    <a:pt x="26929" y="3871"/>
                    <a:pt x="26908" y="3558"/>
                    <a:pt x="26803" y="3265"/>
                  </a:cubicBezTo>
                  <a:lnTo>
                    <a:pt x="26720" y="3055"/>
                  </a:lnTo>
                  <a:cubicBezTo>
                    <a:pt x="26680" y="2996"/>
                    <a:pt x="26659" y="2919"/>
                    <a:pt x="26622" y="2858"/>
                  </a:cubicBezTo>
                  <a:lnTo>
                    <a:pt x="26622" y="2858"/>
                  </a:lnTo>
                  <a:lnTo>
                    <a:pt x="30056" y="3268"/>
                  </a:lnTo>
                  <a:lnTo>
                    <a:pt x="30056" y="3268"/>
                  </a:lnTo>
                  <a:cubicBezTo>
                    <a:pt x="29724" y="3814"/>
                    <a:pt x="29659" y="4480"/>
                    <a:pt x="29837" y="5085"/>
                  </a:cubicBezTo>
                  <a:cubicBezTo>
                    <a:pt x="29942" y="5441"/>
                    <a:pt x="30172" y="5775"/>
                    <a:pt x="30465" y="6006"/>
                  </a:cubicBezTo>
                  <a:cubicBezTo>
                    <a:pt x="30758" y="6236"/>
                    <a:pt x="31114" y="6361"/>
                    <a:pt x="31490" y="6424"/>
                  </a:cubicBezTo>
                  <a:cubicBezTo>
                    <a:pt x="31561" y="6428"/>
                    <a:pt x="31633" y="6431"/>
                    <a:pt x="31706" y="6431"/>
                  </a:cubicBezTo>
                  <a:cubicBezTo>
                    <a:pt x="31996" y="6431"/>
                    <a:pt x="32294" y="6391"/>
                    <a:pt x="32578" y="6257"/>
                  </a:cubicBezTo>
                  <a:cubicBezTo>
                    <a:pt x="32913" y="6089"/>
                    <a:pt x="33185" y="5817"/>
                    <a:pt x="33373" y="5503"/>
                  </a:cubicBezTo>
                  <a:cubicBezTo>
                    <a:pt x="33705" y="4950"/>
                    <a:pt x="33777" y="4251"/>
                    <a:pt x="33560" y="3648"/>
                  </a:cubicBezTo>
                  <a:lnTo>
                    <a:pt x="33560" y="3648"/>
                  </a:lnTo>
                  <a:lnTo>
                    <a:pt x="37009" y="4036"/>
                  </a:lnTo>
                  <a:lnTo>
                    <a:pt x="37009" y="4036"/>
                  </a:lnTo>
                  <a:cubicBezTo>
                    <a:pt x="36563" y="4578"/>
                    <a:pt x="36427" y="5343"/>
                    <a:pt x="36617" y="6006"/>
                  </a:cubicBezTo>
                  <a:cubicBezTo>
                    <a:pt x="36700" y="6382"/>
                    <a:pt x="36909" y="6717"/>
                    <a:pt x="37202" y="6968"/>
                  </a:cubicBezTo>
                  <a:cubicBezTo>
                    <a:pt x="37516" y="7219"/>
                    <a:pt x="37893" y="7345"/>
                    <a:pt x="38270" y="7407"/>
                  </a:cubicBezTo>
                  <a:cubicBezTo>
                    <a:pt x="38325" y="7411"/>
                    <a:pt x="38381" y="7412"/>
                    <a:pt x="38437" y="7412"/>
                  </a:cubicBezTo>
                  <a:cubicBezTo>
                    <a:pt x="38747" y="7412"/>
                    <a:pt x="39075" y="7361"/>
                    <a:pt x="39358" y="7219"/>
                  </a:cubicBezTo>
                  <a:cubicBezTo>
                    <a:pt x="39713" y="7052"/>
                    <a:pt x="39985" y="6759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404" y="5148"/>
                    <a:pt x="40383" y="4959"/>
                    <a:pt x="40320" y="4792"/>
                  </a:cubicBezTo>
                  <a:cubicBezTo>
                    <a:pt x="40299" y="4708"/>
                    <a:pt x="40257" y="4604"/>
                    <a:pt x="40236" y="4520"/>
                  </a:cubicBezTo>
                  <a:lnTo>
                    <a:pt x="40174" y="4394"/>
                  </a:lnTo>
                  <a:cubicBezTo>
                    <a:pt x="40153" y="4374"/>
                    <a:pt x="40132" y="4353"/>
                    <a:pt x="40090" y="4311"/>
                  </a:cubicBezTo>
                  <a:lnTo>
                    <a:pt x="40090" y="4311"/>
                  </a:lnTo>
                  <a:lnTo>
                    <a:pt x="44453" y="4908"/>
                  </a:lnTo>
                  <a:lnTo>
                    <a:pt x="44453" y="4908"/>
                  </a:lnTo>
                  <a:lnTo>
                    <a:pt x="43207" y="14605"/>
                  </a:lnTo>
                  <a:lnTo>
                    <a:pt x="41973" y="24356"/>
                  </a:lnTo>
                  <a:lnTo>
                    <a:pt x="40759" y="34127"/>
                  </a:lnTo>
                  <a:lnTo>
                    <a:pt x="39599" y="43631"/>
                  </a:lnTo>
                  <a:lnTo>
                    <a:pt x="39599" y="43631"/>
                  </a:lnTo>
                  <a:lnTo>
                    <a:pt x="29984" y="42245"/>
                  </a:lnTo>
                  <a:lnTo>
                    <a:pt x="20087" y="40843"/>
                  </a:lnTo>
                  <a:cubicBezTo>
                    <a:pt x="19250" y="40739"/>
                    <a:pt x="18434" y="40592"/>
                    <a:pt x="17597" y="40509"/>
                  </a:cubicBezTo>
                  <a:lnTo>
                    <a:pt x="15128" y="40216"/>
                  </a:lnTo>
                  <a:lnTo>
                    <a:pt x="10169" y="39651"/>
                  </a:lnTo>
                  <a:lnTo>
                    <a:pt x="425" y="38543"/>
                  </a:lnTo>
                  <a:lnTo>
                    <a:pt x="425" y="38543"/>
                  </a:lnTo>
                  <a:lnTo>
                    <a:pt x="3181" y="19439"/>
                  </a:lnTo>
                  <a:lnTo>
                    <a:pt x="4624" y="9793"/>
                  </a:lnTo>
                  <a:lnTo>
                    <a:pt x="6071" y="266"/>
                  </a:lnTo>
                  <a:close/>
                  <a:moveTo>
                    <a:pt x="5880" y="1"/>
                  </a:moveTo>
                  <a:lnTo>
                    <a:pt x="5859" y="126"/>
                  </a:lnTo>
                  <a:lnTo>
                    <a:pt x="4457" y="9772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106" y="40111"/>
                  </a:lnTo>
                  <a:lnTo>
                    <a:pt x="15065" y="40718"/>
                  </a:lnTo>
                  <a:lnTo>
                    <a:pt x="17534" y="41011"/>
                  </a:lnTo>
                  <a:cubicBezTo>
                    <a:pt x="18371" y="41115"/>
                    <a:pt x="19187" y="41241"/>
                    <a:pt x="20024" y="41367"/>
                  </a:cubicBezTo>
                  <a:lnTo>
                    <a:pt x="29900" y="42789"/>
                  </a:lnTo>
                  <a:lnTo>
                    <a:pt x="39797" y="44191"/>
                  </a:lnTo>
                  <a:lnTo>
                    <a:pt x="40069" y="44233"/>
                  </a:lnTo>
                  <a:lnTo>
                    <a:pt x="40090" y="43961"/>
                  </a:lnTo>
                  <a:lnTo>
                    <a:pt x="41241" y="34190"/>
                  </a:lnTo>
                  <a:lnTo>
                    <a:pt x="42391" y="24418"/>
                  </a:lnTo>
                  <a:lnTo>
                    <a:pt x="43500" y="14626"/>
                  </a:lnTo>
                  <a:lnTo>
                    <a:pt x="44609" y="4855"/>
                  </a:lnTo>
                  <a:lnTo>
                    <a:pt x="44609" y="4771"/>
                  </a:lnTo>
                  <a:lnTo>
                    <a:pt x="44547" y="4771"/>
                  </a:lnTo>
                  <a:lnTo>
                    <a:pt x="40048" y="4290"/>
                  </a:lnTo>
                  <a:lnTo>
                    <a:pt x="40048" y="4290"/>
                  </a:lnTo>
                  <a:cubicBezTo>
                    <a:pt x="40069" y="4332"/>
                    <a:pt x="40090" y="4374"/>
                    <a:pt x="40111" y="4436"/>
                  </a:cubicBezTo>
                  <a:lnTo>
                    <a:pt x="40174" y="4541"/>
                  </a:lnTo>
                  <a:cubicBezTo>
                    <a:pt x="40215" y="4625"/>
                    <a:pt x="40236" y="4729"/>
                    <a:pt x="40257" y="4813"/>
                  </a:cubicBezTo>
                  <a:cubicBezTo>
                    <a:pt x="40320" y="4980"/>
                    <a:pt x="40341" y="5169"/>
                    <a:pt x="40341" y="5336"/>
                  </a:cubicBezTo>
                  <a:cubicBezTo>
                    <a:pt x="40341" y="5713"/>
                    <a:pt x="40236" y="6068"/>
                    <a:pt x="40069" y="6382"/>
                  </a:cubicBezTo>
                  <a:cubicBezTo>
                    <a:pt x="39902" y="6696"/>
                    <a:pt x="39630" y="6947"/>
                    <a:pt x="39316" y="7115"/>
                  </a:cubicBezTo>
                  <a:cubicBezTo>
                    <a:pt x="39078" y="7225"/>
                    <a:pt x="38804" y="7276"/>
                    <a:pt x="38531" y="7276"/>
                  </a:cubicBezTo>
                  <a:cubicBezTo>
                    <a:pt x="38443" y="7276"/>
                    <a:pt x="38356" y="7271"/>
                    <a:pt x="38270" y="7261"/>
                  </a:cubicBezTo>
                  <a:cubicBezTo>
                    <a:pt x="37935" y="7198"/>
                    <a:pt x="37579" y="7073"/>
                    <a:pt x="37328" y="6843"/>
                  </a:cubicBezTo>
                  <a:cubicBezTo>
                    <a:pt x="37056" y="6612"/>
                    <a:pt x="36868" y="6299"/>
                    <a:pt x="36784" y="5964"/>
                  </a:cubicBezTo>
                  <a:cubicBezTo>
                    <a:pt x="36637" y="5273"/>
                    <a:pt x="36826" y="4499"/>
                    <a:pt x="37328" y="4039"/>
                  </a:cubicBezTo>
                  <a:lnTo>
                    <a:pt x="37516" y="3871"/>
                  </a:lnTo>
                  <a:lnTo>
                    <a:pt x="37265" y="3830"/>
                  </a:lnTo>
                  <a:lnTo>
                    <a:pt x="33352" y="3327"/>
                  </a:lnTo>
                  <a:lnTo>
                    <a:pt x="33080" y="3286"/>
                  </a:lnTo>
                  <a:lnTo>
                    <a:pt x="33206" y="3537"/>
                  </a:lnTo>
                  <a:cubicBezTo>
                    <a:pt x="33478" y="4102"/>
                    <a:pt x="33436" y="4813"/>
                    <a:pt x="33101" y="5357"/>
                  </a:cubicBezTo>
                  <a:cubicBezTo>
                    <a:pt x="32955" y="5608"/>
                    <a:pt x="32704" y="5838"/>
                    <a:pt x="32432" y="5964"/>
                  </a:cubicBezTo>
                  <a:cubicBezTo>
                    <a:pt x="32242" y="6051"/>
                    <a:pt x="32032" y="6088"/>
                    <a:pt x="31816" y="6088"/>
                  </a:cubicBezTo>
                  <a:cubicBezTo>
                    <a:pt x="31722" y="6088"/>
                    <a:pt x="31627" y="6081"/>
                    <a:pt x="31532" y="6068"/>
                  </a:cubicBezTo>
                  <a:cubicBezTo>
                    <a:pt x="31218" y="6027"/>
                    <a:pt x="30925" y="5922"/>
                    <a:pt x="30674" y="5734"/>
                  </a:cubicBezTo>
                  <a:cubicBezTo>
                    <a:pt x="30444" y="5545"/>
                    <a:pt x="30277" y="5273"/>
                    <a:pt x="30193" y="4980"/>
                  </a:cubicBezTo>
                  <a:cubicBezTo>
                    <a:pt x="30026" y="4394"/>
                    <a:pt x="30151" y="3704"/>
                    <a:pt x="30549" y="3244"/>
                  </a:cubicBezTo>
                  <a:lnTo>
                    <a:pt x="30779" y="2972"/>
                  </a:lnTo>
                  <a:lnTo>
                    <a:pt x="30423" y="2930"/>
                  </a:lnTo>
                  <a:lnTo>
                    <a:pt x="26218" y="2407"/>
                  </a:lnTo>
                  <a:lnTo>
                    <a:pt x="25715" y="2323"/>
                  </a:lnTo>
                  <a:lnTo>
                    <a:pt x="25715" y="2323"/>
                  </a:lnTo>
                  <a:lnTo>
                    <a:pt x="26029" y="2742"/>
                  </a:lnTo>
                  <a:cubicBezTo>
                    <a:pt x="26113" y="2825"/>
                    <a:pt x="26197" y="2930"/>
                    <a:pt x="26259" y="3055"/>
                  </a:cubicBezTo>
                  <a:cubicBezTo>
                    <a:pt x="26280" y="3097"/>
                    <a:pt x="26301" y="3160"/>
                    <a:pt x="26322" y="3223"/>
                  </a:cubicBezTo>
                  <a:lnTo>
                    <a:pt x="26406" y="3390"/>
                  </a:lnTo>
                  <a:cubicBezTo>
                    <a:pt x="26490" y="3641"/>
                    <a:pt x="26510" y="3871"/>
                    <a:pt x="26469" y="4122"/>
                  </a:cubicBezTo>
                  <a:lnTo>
                    <a:pt x="26490" y="4102"/>
                  </a:lnTo>
                  <a:lnTo>
                    <a:pt x="26364" y="4562"/>
                  </a:lnTo>
                  <a:lnTo>
                    <a:pt x="26364" y="4541"/>
                  </a:lnTo>
                  <a:cubicBezTo>
                    <a:pt x="26176" y="5022"/>
                    <a:pt x="25736" y="5378"/>
                    <a:pt x="25234" y="5483"/>
                  </a:cubicBezTo>
                  <a:cubicBezTo>
                    <a:pt x="25119" y="5514"/>
                    <a:pt x="24993" y="5530"/>
                    <a:pt x="24865" y="5530"/>
                  </a:cubicBezTo>
                  <a:cubicBezTo>
                    <a:pt x="24737" y="5530"/>
                    <a:pt x="24606" y="5514"/>
                    <a:pt x="24481" y="5483"/>
                  </a:cubicBezTo>
                  <a:cubicBezTo>
                    <a:pt x="24230" y="5399"/>
                    <a:pt x="24041" y="5294"/>
                    <a:pt x="23811" y="5106"/>
                  </a:cubicBezTo>
                  <a:cubicBezTo>
                    <a:pt x="23414" y="4792"/>
                    <a:pt x="23121" y="4290"/>
                    <a:pt x="23100" y="3788"/>
                  </a:cubicBezTo>
                  <a:cubicBezTo>
                    <a:pt x="23079" y="3286"/>
                    <a:pt x="23330" y="2783"/>
                    <a:pt x="23728" y="2470"/>
                  </a:cubicBezTo>
                  <a:lnTo>
                    <a:pt x="24167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706" y="1444"/>
                  </a:lnTo>
                  <a:lnTo>
                    <a:pt x="18706" y="1444"/>
                  </a:lnTo>
                  <a:lnTo>
                    <a:pt x="18915" y="1842"/>
                  </a:lnTo>
                  <a:cubicBezTo>
                    <a:pt x="19187" y="2344"/>
                    <a:pt x="19166" y="3034"/>
                    <a:pt x="18873" y="3537"/>
                  </a:cubicBezTo>
                  <a:cubicBezTo>
                    <a:pt x="18727" y="3788"/>
                    <a:pt x="18518" y="3997"/>
                    <a:pt x="18246" y="4122"/>
                  </a:cubicBezTo>
                  <a:cubicBezTo>
                    <a:pt x="18059" y="4200"/>
                    <a:pt x="17850" y="4243"/>
                    <a:pt x="17635" y="4243"/>
                  </a:cubicBezTo>
                  <a:cubicBezTo>
                    <a:pt x="17560" y="4243"/>
                    <a:pt x="17484" y="4238"/>
                    <a:pt x="17409" y="4227"/>
                  </a:cubicBezTo>
                  <a:cubicBezTo>
                    <a:pt x="17095" y="4206"/>
                    <a:pt x="16823" y="4102"/>
                    <a:pt x="16593" y="3913"/>
                  </a:cubicBezTo>
                  <a:cubicBezTo>
                    <a:pt x="16383" y="3746"/>
                    <a:pt x="16216" y="3474"/>
                    <a:pt x="16132" y="3202"/>
                  </a:cubicBezTo>
                  <a:cubicBezTo>
                    <a:pt x="15965" y="2637"/>
                    <a:pt x="16111" y="1967"/>
                    <a:pt x="16488" y="1549"/>
                  </a:cubicBezTo>
                  <a:lnTo>
                    <a:pt x="16760" y="1235"/>
                  </a:lnTo>
                  <a:lnTo>
                    <a:pt x="16362" y="1193"/>
                  </a:lnTo>
                  <a:lnTo>
                    <a:pt x="12952" y="796"/>
                  </a:lnTo>
                  <a:lnTo>
                    <a:pt x="12659" y="754"/>
                  </a:lnTo>
                  <a:lnTo>
                    <a:pt x="12743" y="1047"/>
                  </a:lnTo>
                  <a:cubicBezTo>
                    <a:pt x="12785" y="1130"/>
                    <a:pt x="1280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26" y="1570"/>
                    <a:pt x="12847" y="1884"/>
                    <a:pt x="12743" y="2114"/>
                  </a:cubicBezTo>
                  <a:cubicBezTo>
                    <a:pt x="12743" y="2156"/>
                    <a:pt x="12722" y="2177"/>
                    <a:pt x="12701" y="2218"/>
                  </a:cubicBezTo>
                  <a:lnTo>
                    <a:pt x="12659" y="2323"/>
                  </a:lnTo>
                  <a:lnTo>
                    <a:pt x="12533" y="2511"/>
                  </a:lnTo>
                  <a:cubicBezTo>
                    <a:pt x="12471" y="2637"/>
                    <a:pt x="12387" y="2762"/>
                    <a:pt x="12282" y="2846"/>
                  </a:cubicBezTo>
                  <a:cubicBezTo>
                    <a:pt x="12241" y="2909"/>
                    <a:pt x="12199" y="2951"/>
                    <a:pt x="12136" y="2993"/>
                  </a:cubicBezTo>
                  <a:cubicBezTo>
                    <a:pt x="12073" y="3034"/>
                    <a:pt x="12010" y="3076"/>
                    <a:pt x="11927" y="3097"/>
                  </a:cubicBezTo>
                  <a:cubicBezTo>
                    <a:pt x="11801" y="3181"/>
                    <a:pt x="11676" y="3244"/>
                    <a:pt x="11550" y="3306"/>
                  </a:cubicBezTo>
                  <a:cubicBezTo>
                    <a:pt x="11425" y="3348"/>
                    <a:pt x="11278" y="3369"/>
                    <a:pt x="11132" y="3369"/>
                  </a:cubicBezTo>
                  <a:cubicBezTo>
                    <a:pt x="11071" y="3378"/>
                    <a:pt x="11010" y="3383"/>
                    <a:pt x="10950" y="3383"/>
                  </a:cubicBezTo>
                  <a:cubicBezTo>
                    <a:pt x="10864" y="3383"/>
                    <a:pt x="10778" y="3373"/>
                    <a:pt x="10692" y="3348"/>
                  </a:cubicBezTo>
                  <a:cubicBezTo>
                    <a:pt x="10127" y="3265"/>
                    <a:pt x="9625" y="2846"/>
                    <a:pt x="9395" y="2302"/>
                  </a:cubicBezTo>
                  <a:cubicBezTo>
                    <a:pt x="9186" y="1758"/>
                    <a:pt x="9269" y="1109"/>
                    <a:pt x="9625" y="649"/>
                  </a:cubicBezTo>
                  <a:lnTo>
                    <a:pt x="9772" y="461"/>
                  </a:lnTo>
                  <a:lnTo>
                    <a:pt x="9520" y="419"/>
                  </a:lnTo>
                  <a:lnTo>
                    <a:pt x="5984" y="21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2"/>
            <p:cNvSpPr/>
            <p:nvPr/>
          </p:nvSpPr>
          <p:spPr>
            <a:xfrm>
              <a:off x="1819375" y="1049950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2"/>
            <p:cNvSpPr/>
            <p:nvPr/>
          </p:nvSpPr>
          <p:spPr>
            <a:xfrm>
              <a:off x="1819375" y="104942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36" y="900"/>
                    <a:pt x="6675" y="1089"/>
                    <a:pt x="8035" y="1214"/>
                  </a:cubicBezTo>
                  <a:cubicBezTo>
                    <a:pt x="9374" y="1361"/>
                    <a:pt x="10734" y="1444"/>
                    <a:pt x="12073" y="1591"/>
                  </a:cubicBezTo>
                  <a:cubicBezTo>
                    <a:pt x="13412" y="1737"/>
                    <a:pt x="14751" y="1926"/>
                    <a:pt x="16090" y="2135"/>
                  </a:cubicBezTo>
                  <a:cubicBezTo>
                    <a:pt x="17430" y="2344"/>
                    <a:pt x="18769" y="2553"/>
                    <a:pt x="20108" y="2721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8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63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2"/>
            <p:cNvSpPr/>
            <p:nvPr/>
          </p:nvSpPr>
          <p:spPr>
            <a:xfrm>
              <a:off x="1806300" y="11603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2"/>
            <p:cNvSpPr/>
            <p:nvPr/>
          </p:nvSpPr>
          <p:spPr>
            <a:xfrm>
              <a:off x="1805775" y="115980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21" y="0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57" y="900"/>
                    <a:pt x="6696" y="1088"/>
                    <a:pt x="8035" y="1214"/>
                  </a:cubicBezTo>
                  <a:cubicBezTo>
                    <a:pt x="9374" y="1340"/>
                    <a:pt x="10734" y="1444"/>
                    <a:pt x="12073" y="1591"/>
                  </a:cubicBezTo>
                  <a:cubicBezTo>
                    <a:pt x="13412" y="1716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20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7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98" y="796"/>
                  </a:cubicBezTo>
                  <a:cubicBezTo>
                    <a:pt x="6759" y="586"/>
                    <a:pt x="5398" y="440"/>
                    <a:pt x="4059" y="314"/>
                  </a:cubicBezTo>
                  <a:cubicBezTo>
                    <a:pt x="2720" y="189"/>
                    <a:pt x="1360" y="63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2"/>
            <p:cNvSpPr/>
            <p:nvPr/>
          </p:nvSpPr>
          <p:spPr>
            <a:xfrm>
              <a:off x="1792700" y="127070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2"/>
            <p:cNvSpPr/>
            <p:nvPr/>
          </p:nvSpPr>
          <p:spPr>
            <a:xfrm>
              <a:off x="1792700" y="12701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52" y="1590"/>
                  </a:cubicBezTo>
                  <a:cubicBezTo>
                    <a:pt x="13412" y="1716"/>
                    <a:pt x="14730" y="1925"/>
                    <a:pt x="16069" y="2135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181" y="3976"/>
                  </a:cubicBezTo>
                  <a:lnTo>
                    <a:pt x="32202" y="3934"/>
                  </a:lnTo>
                  <a:cubicBezTo>
                    <a:pt x="29523" y="3432"/>
                    <a:pt x="26845" y="3034"/>
                    <a:pt x="24167" y="2699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0" y="2093"/>
                    <a:pt x="17450" y="1967"/>
                    <a:pt x="16111" y="1842"/>
                  </a:cubicBezTo>
                  <a:cubicBezTo>
                    <a:pt x="14772" y="1737"/>
                    <a:pt x="13412" y="1590"/>
                    <a:pt x="12073" y="1402"/>
                  </a:cubicBezTo>
                  <a:cubicBezTo>
                    <a:pt x="10734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38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2"/>
            <p:cNvSpPr/>
            <p:nvPr/>
          </p:nvSpPr>
          <p:spPr>
            <a:xfrm>
              <a:off x="1779100" y="138107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2"/>
            <p:cNvSpPr/>
            <p:nvPr/>
          </p:nvSpPr>
          <p:spPr>
            <a:xfrm>
              <a:off x="1779100" y="138055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489" y="2385"/>
                    <a:pt x="20150" y="2239"/>
                  </a:cubicBezTo>
                  <a:cubicBezTo>
                    <a:pt x="18810" y="2093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59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2"/>
            <p:cNvSpPr/>
            <p:nvPr/>
          </p:nvSpPr>
          <p:spPr>
            <a:xfrm>
              <a:off x="1765500" y="149142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2"/>
            <p:cNvSpPr/>
            <p:nvPr/>
          </p:nvSpPr>
          <p:spPr>
            <a:xfrm>
              <a:off x="1765500" y="149092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78" y="523"/>
                    <a:pt x="3996" y="711"/>
                  </a:cubicBezTo>
                  <a:cubicBezTo>
                    <a:pt x="5336" y="900"/>
                    <a:pt x="6675" y="1088"/>
                    <a:pt x="8035" y="1214"/>
                  </a:cubicBezTo>
                  <a:cubicBezTo>
                    <a:pt x="9374" y="1339"/>
                    <a:pt x="10734" y="1423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29" y="2344"/>
                    <a:pt x="18748" y="2532"/>
                    <a:pt x="20108" y="2720"/>
                  </a:cubicBezTo>
                  <a:cubicBezTo>
                    <a:pt x="21447" y="2908"/>
                    <a:pt x="22765" y="3097"/>
                    <a:pt x="24125" y="3243"/>
                  </a:cubicBezTo>
                  <a:cubicBezTo>
                    <a:pt x="26803" y="3557"/>
                    <a:pt x="29502" y="3808"/>
                    <a:pt x="32201" y="3976"/>
                  </a:cubicBezTo>
                  <a:lnTo>
                    <a:pt x="32201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510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3"/>
                    <a:pt x="8077" y="795"/>
                  </a:cubicBezTo>
                  <a:cubicBezTo>
                    <a:pt x="6737" y="586"/>
                    <a:pt x="5398" y="439"/>
                    <a:pt x="4059" y="314"/>
                  </a:cubicBezTo>
                  <a:cubicBezTo>
                    <a:pt x="2720" y="167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2"/>
            <p:cNvSpPr/>
            <p:nvPr/>
          </p:nvSpPr>
          <p:spPr>
            <a:xfrm>
              <a:off x="1752400" y="1601800"/>
              <a:ext cx="804550" cy="98375"/>
            </a:xfrm>
            <a:custGeom>
              <a:avLst/>
              <a:gdLst/>
              <a:ahLst/>
              <a:cxnLst/>
              <a:rect l="l" t="t" r="r" b="b"/>
              <a:pathLst>
                <a:path w="32182" h="3935" extrusionOk="0">
                  <a:moveTo>
                    <a:pt x="1" y="1"/>
                  </a:moveTo>
                  <a:lnTo>
                    <a:pt x="3218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2"/>
            <p:cNvSpPr/>
            <p:nvPr/>
          </p:nvSpPr>
          <p:spPr>
            <a:xfrm>
              <a:off x="1751900" y="160127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3"/>
                  </a:lnTo>
                  <a:cubicBezTo>
                    <a:pt x="1339" y="294"/>
                    <a:pt x="2678" y="524"/>
                    <a:pt x="4017" y="712"/>
                  </a:cubicBezTo>
                  <a:cubicBezTo>
                    <a:pt x="5356" y="901"/>
                    <a:pt x="6696" y="1089"/>
                    <a:pt x="8035" y="1215"/>
                  </a:cubicBezTo>
                  <a:cubicBezTo>
                    <a:pt x="9374" y="1340"/>
                    <a:pt x="10734" y="1424"/>
                    <a:pt x="12073" y="1570"/>
                  </a:cubicBezTo>
                  <a:cubicBezTo>
                    <a:pt x="13412" y="1717"/>
                    <a:pt x="14751" y="1926"/>
                    <a:pt x="16090" y="2135"/>
                  </a:cubicBezTo>
                  <a:cubicBezTo>
                    <a:pt x="17429" y="2344"/>
                    <a:pt x="18769" y="2533"/>
                    <a:pt x="20108" y="2721"/>
                  </a:cubicBezTo>
                  <a:cubicBezTo>
                    <a:pt x="21447" y="2909"/>
                    <a:pt x="22786" y="3098"/>
                    <a:pt x="24125" y="3244"/>
                  </a:cubicBezTo>
                  <a:cubicBezTo>
                    <a:pt x="26803" y="3558"/>
                    <a:pt x="29502" y="3809"/>
                    <a:pt x="32201" y="3976"/>
                  </a:cubicBezTo>
                  <a:lnTo>
                    <a:pt x="32201" y="3914"/>
                  </a:lnTo>
                  <a:cubicBezTo>
                    <a:pt x="29544" y="3432"/>
                    <a:pt x="26866" y="3035"/>
                    <a:pt x="24188" y="2700"/>
                  </a:cubicBezTo>
                  <a:cubicBezTo>
                    <a:pt x="22849" y="2512"/>
                    <a:pt x="21510" y="2386"/>
                    <a:pt x="20170" y="2240"/>
                  </a:cubicBezTo>
                  <a:cubicBezTo>
                    <a:pt x="18810" y="2072"/>
                    <a:pt x="17471" y="1947"/>
                    <a:pt x="16132" y="1842"/>
                  </a:cubicBezTo>
                  <a:cubicBezTo>
                    <a:pt x="14772" y="1717"/>
                    <a:pt x="13433" y="1591"/>
                    <a:pt x="12094" y="1403"/>
                  </a:cubicBezTo>
                  <a:cubicBezTo>
                    <a:pt x="10755" y="1235"/>
                    <a:pt x="9416" y="984"/>
                    <a:pt x="8077" y="775"/>
                  </a:cubicBezTo>
                  <a:cubicBezTo>
                    <a:pt x="6758" y="587"/>
                    <a:pt x="5398" y="440"/>
                    <a:pt x="4059" y="315"/>
                  </a:cubicBezTo>
                  <a:cubicBezTo>
                    <a:pt x="2720" y="168"/>
                    <a:pt x="1360" y="64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2"/>
            <p:cNvSpPr/>
            <p:nvPr/>
          </p:nvSpPr>
          <p:spPr>
            <a:xfrm>
              <a:off x="1486150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2"/>
            <p:cNvSpPr/>
            <p:nvPr/>
          </p:nvSpPr>
          <p:spPr>
            <a:xfrm>
              <a:off x="1485100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52"/>
          <p:cNvGrpSpPr/>
          <p:nvPr/>
        </p:nvGrpSpPr>
        <p:grpSpPr>
          <a:xfrm rot="899804" flipH="1">
            <a:off x="396618" y="2694305"/>
            <a:ext cx="1680996" cy="1598989"/>
            <a:chOff x="1408762" y="598760"/>
            <a:chExt cx="1333888" cy="1268815"/>
          </a:xfrm>
        </p:grpSpPr>
        <p:sp>
          <p:nvSpPr>
            <p:cNvPr id="673" name="Google Shape;673;p52"/>
            <p:cNvSpPr/>
            <p:nvPr/>
          </p:nvSpPr>
          <p:spPr>
            <a:xfrm>
              <a:off x="1632625" y="764875"/>
              <a:ext cx="1107925" cy="1094850"/>
            </a:xfrm>
            <a:custGeom>
              <a:avLst/>
              <a:gdLst/>
              <a:ahLst/>
              <a:cxnLst/>
              <a:rect l="l" t="t" r="r" b="b"/>
              <a:pathLst>
                <a:path w="44317" h="43794" extrusionOk="0">
                  <a:moveTo>
                    <a:pt x="5754" y="0"/>
                  </a:moveTo>
                  <a:lnTo>
                    <a:pt x="0" y="38562"/>
                  </a:lnTo>
                  <a:lnTo>
                    <a:pt x="17848" y="40676"/>
                  </a:lnTo>
                  <a:lnTo>
                    <a:pt x="39609" y="43793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7" y="5299"/>
                    <a:pt x="39948" y="7213"/>
                    <a:pt x="38296" y="7213"/>
                  </a:cubicBezTo>
                  <a:cubicBezTo>
                    <a:pt x="38213" y="7213"/>
                    <a:pt x="38128" y="7208"/>
                    <a:pt x="38040" y="7198"/>
                  </a:cubicBezTo>
                  <a:cubicBezTo>
                    <a:pt x="36219" y="6968"/>
                    <a:pt x="36010" y="4792"/>
                    <a:pt x="37035" y="3808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57" y="4437"/>
                    <a:pt x="33048" y="6126"/>
                    <a:pt x="31545" y="6126"/>
                  </a:cubicBezTo>
                  <a:cubicBezTo>
                    <a:pt x="31460" y="6126"/>
                    <a:pt x="31372" y="6121"/>
                    <a:pt x="31281" y="6110"/>
                  </a:cubicBezTo>
                  <a:cubicBezTo>
                    <a:pt x="29586" y="5901"/>
                    <a:pt x="29335" y="3976"/>
                    <a:pt x="30172" y="2971"/>
                  </a:cubicBezTo>
                  <a:lnTo>
                    <a:pt x="25967" y="2469"/>
                  </a:lnTo>
                  <a:lnTo>
                    <a:pt x="25967" y="2469"/>
                  </a:lnTo>
                  <a:cubicBezTo>
                    <a:pt x="26134" y="2657"/>
                    <a:pt x="26260" y="2846"/>
                    <a:pt x="26343" y="3076"/>
                  </a:cubicBezTo>
                  <a:cubicBezTo>
                    <a:pt x="26469" y="3390"/>
                    <a:pt x="26511" y="3683"/>
                    <a:pt x="26469" y="4017"/>
                  </a:cubicBezTo>
                  <a:cubicBezTo>
                    <a:pt x="26427" y="4164"/>
                    <a:pt x="26385" y="4331"/>
                    <a:pt x="26343" y="4478"/>
                  </a:cubicBezTo>
                  <a:cubicBezTo>
                    <a:pt x="26218" y="4771"/>
                    <a:pt x="26029" y="5022"/>
                    <a:pt x="25778" y="5231"/>
                  </a:cubicBezTo>
                  <a:cubicBezTo>
                    <a:pt x="25465" y="5475"/>
                    <a:pt x="25079" y="5602"/>
                    <a:pt x="24694" y="5602"/>
                  </a:cubicBezTo>
                  <a:cubicBezTo>
                    <a:pt x="24616" y="5602"/>
                    <a:pt x="24538" y="5597"/>
                    <a:pt x="24460" y="5587"/>
                  </a:cubicBezTo>
                  <a:cubicBezTo>
                    <a:pt x="24125" y="5545"/>
                    <a:pt x="23832" y="5440"/>
                    <a:pt x="23581" y="5231"/>
                  </a:cubicBezTo>
                  <a:cubicBezTo>
                    <a:pt x="23372" y="5105"/>
                    <a:pt x="23205" y="4917"/>
                    <a:pt x="23058" y="4729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888"/>
                    <a:pt x="22975" y="2448"/>
                    <a:pt x="23351" y="2155"/>
                  </a:cubicBezTo>
                  <a:lnTo>
                    <a:pt x="18894" y="1611"/>
                  </a:lnTo>
                  <a:lnTo>
                    <a:pt x="18894" y="1611"/>
                  </a:lnTo>
                  <a:cubicBezTo>
                    <a:pt x="19468" y="2660"/>
                    <a:pt x="18882" y="4327"/>
                    <a:pt x="17417" y="4327"/>
                  </a:cubicBezTo>
                  <a:cubicBezTo>
                    <a:pt x="17334" y="4327"/>
                    <a:pt x="17247" y="4322"/>
                    <a:pt x="17158" y="4310"/>
                  </a:cubicBezTo>
                  <a:cubicBezTo>
                    <a:pt x="15484" y="4122"/>
                    <a:pt x="15254" y="2218"/>
                    <a:pt x="16112" y="1255"/>
                  </a:cubicBezTo>
                  <a:lnTo>
                    <a:pt x="12722" y="837"/>
                  </a:lnTo>
                  <a:lnTo>
                    <a:pt x="12722" y="837"/>
                  </a:lnTo>
                  <a:cubicBezTo>
                    <a:pt x="12743" y="942"/>
                    <a:pt x="12764" y="1025"/>
                    <a:pt x="12785" y="1109"/>
                  </a:cubicBezTo>
                  <a:cubicBezTo>
                    <a:pt x="12785" y="1465"/>
                    <a:pt x="12827" y="1862"/>
                    <a:pt x="12638" y="2176"/>
                  </a:cubicBezTo>
                  <a:cubicBezTo>
                    <a:pt x="12471" y="2490"/>
                    <a:pt x="12345" y="2783"/>
                    <a:pt x="12032" y="2971"/>
                  </a:cubicBezTo>
                  <a:cubicBezTo>
                    <a:pt x="11718" y="3180"/>
                    <a:pt x="11425" y="3348"/>
                    <a:pt x="11048" y="3390"/>
                  </a:cubicBezTo>
                  <a:cubicBezTo>
                    <a:pt x="10964" y="3400"/>
                    <a:pt x="10881" y="3405"/>
                    <a:pt x="10797" y="3405"/>
                  </a:cubicBezTo>
                  <a:cubicBezTo>
                    <a:pt x="10547" y="3405"/>
                    <a:pt x="10300" y="3358"/>
                    <a:pt x="10065" y="3264"/>
                  </a:cubicBezTo>
                  <a:cubicBezTo>
                    <a:pt x="9772" y="3139"/>
                    <a:pt x="9521" y="2950"/>
                    <a:pt x="9311" y="2699"/>
                  </a:cubicBezTo>
                  <a:cubicBezTo>
                    <a:pt x="8998" y="2302"/>
                    <a:pt x="8872" y="1800"/>
                    <a:pt x="8935" y="1318"/>
                  </a:cubicBezTo>
                  <a:cubicBezTo>
                    <a:pt x="8977" y="983"/>
                    <a:pt x="9102" y="691"/>
                    <a:pt x="9291" y="41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2"/>
            <p:cNvSpPr/>
            <p:nvPr/>
          </p:nvSpPr>
          <p:spPr>
            <a:xfrm>
              <a:off x="1627400" y="7617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53" y="245"/>
                  </a:moveTo>
                  <a:lnTo>
                    <a:pt x="9240" y="660"/>
                  </a:lnTo>
                  <a:lnTo>
                    <a:pt x="9240" y="660"/>
                  </a:lnTo>
                  <a:cubicBezTo>
                    <a:pt x="8936" y="1183"/>
                    <a:pt x="8880" y="1852"/>
                    <a:pt x="9102" y="2407"/>
                  </a:cubicBezTo>
                  <a:cubicBezTo>
                    <a:pt x="9353" y="3055"/>
                    <a:pt x="9939" y="3537"/>
                    <a:pt x="10629" y="3662"/>
                  </a:cubicBezTo>
                  <a:cubicBezTo>
                    <a:pt x="10797" y="3704"/>
                    <a:pt x="10964" y="3704"/>
                    <a:pt x="11132" y="3704"/>
                  </a:cubicBezTo>
                  <a:cubicBezTo>
                    <a:pt x="11299" y="3683"/>
                    <a:pt x="11466" y="3662"/>
                    <a:pt x="11634" y="3620"/>
                  </a:cubicBezTo>
                  <a:cubicBezTo>
                    <a:pt x="11801" y="3558"/>
                    <a:pt x="11969" y="3474"/>
                    <a:pt x="12094" y="3390"/>
                  </a:cubicBezTo>
                  <a:cubicBezTo>
                    <a:pt x="12178" y="3348"/>
                    <a:pt x="12241" y="3306"/>
                    <a:pt x="12303" y="3265"/>
                  </a:cubicBezTo>
                  <a:cubicBezTo>
                    <a:pt x="12387" y="3223"/>
                    <a:pt x="12450" y="3160"/>
                    <a:pt x="12513" y="3097"/>
                  </a:cubicBezTo>
                  <a:cubicBezTo>
                    <a:pt x="12659" y="2972"/>
                    <a:pt x="12764" y="2825"/>
                    <a:pt x="12847" y="2679"/>
                  </a:cubicBezTo>
                  <a:lnTo>
                    <a:pt x="12952" y="2470"/>
                  </a:lnTo>
                  <a:lnTo>
                    <a:pt x="13015" y="2365"/>
                  </a:lnTo>
                  <a:cubicBezTo>
                    <a:pt x="13036" y="2323"/>
                    <a:pt x="13057" y="2281"/>
                    <a:pt x="13077" y="2239"/>
                  </a:cubicBezTo>
                  <a:cubicBezTo>
                    <a:pt x="13203" y="1884"/>
                    <a:pt x="13182" y="1549"/>
                    <a:pt x="13182" y="1235"/>
                  </a:cubicBezTo>
                  <a:lnTo>
                    <a:pt x="13182" y="1214"/>
                  </a:lnTo>
                  <a:lnTo>
                    <a:pt x="13161" y="1214"/>
                  </a:lnTo>
                  <a:cubicBezTo>
                    <a:pt x="13161" y="1205"/>
                    <a:pt x="13161" y="1196"/>
                    <a:pt x="13161" y="1186"/>
                  </a:cubicBezTo>
                  <a:lnTo>
                    <a:pt x="13161" y="1186"/>
                  </a:lnTo>
                  <a:lnTo>
                    <a:pt x="15927" y="1543"/>
                  </a:lnTo>
                  <a:lnTo>
                    <a:pt x="15927" y="1543"/>
                  </a:lnTo>
                  <a:cubicBezTo>
                    <a:pt x="15611" y="2069"/>
                    <a:pt x="15540" y="2716"/>
                    <a:pt x="15714" y="3306"/>
                  </a:cubicBezTo>
                  <a:cubicBezTo>
                    <a:pt x="15798" y="3662"/>
                    <a:pt x="16007" y="4018"/>
                    <a:pt x="16321" y="4248"/>
                  </a:cubicBezTo>
                  <a:cubicBezTo>
                    <a:pt x="16614" y="4499"/>
                    <a:pt x="16969" y="4625"/>
                    <a:pt x="17325" y="4667"/>
                  </a:cubicBezTo>
                  <a:cubicBezTo>
                    <a:pt x="17414" y="4676"/>
                    <a:pt x="17503" y="4682"/>
                    <a:pt x="17591" y="4682"/>
                  </a:cubicBezTo>
                  <a:cubicBezTo>
                    <a:pt x="17878" y="4682"/>
                    <a:pt x="18162" y="4627"/>
                    <a:pt x="18434" y="4499"/>
                  </a:cubicBezTo>
                  <a:cubicBezTo>
                    <a:pt x="18769" y="4353"/>
                    <a:pt x="19062" y="4081"/>
                    <a:pt x="19250" y="3746"/>
                  </a:cubicBezTo>
                  <a:cubicBezTo>
                    <a:pt x="19557" y="3216"/>
                    <a:pt x="19642" y="2575"/>
                    <a:pt x="19469" y="1994"/>
                  </a:cubicBezTo>
                  <a:lnTo>
                    <a:pt x="19469" y="1994"/>
                  </a:lnTo>
                  <a:lnTo>
                    <a:pt x="23086" y="2435"/>
                  </a:lnTo>
                  <a:lnTo>
                    <a:pt x="23086" y="2435"/>
                  </a:lnTo>
                  <a:cubicBezTo>
                    <a:pt x="22785" y="2817"/>
                    <a:pt x="22624" y="3307"/>
                    <a:pt x="22640" y="3809"/>
                  </a:cubicBezTo>
                  <a:cubicBezTo>
                    <a:pt x="22660" y="4122"/>
                    <a:pt x="22765" y="4436"/>
                    <a:pt x="22912" y="4729"/>
                  </a:cubicBezTo>
                  <a:cubicBezTo>
                    <a:pt x="23079" y="5001"/>
                    <a:pt x="23267" y="5252"/>
                    <a:pt x="23518" y="5441"/>
                  </a:cubicBezTo>
                  <a:cubicBezTo>
                    <a:pt x="23560" y="5483"/>
                    <a:pt x="23581" y="5503"/>
                    <a:pt x="23623" y="5524"/>
                  </a:cubicBezTo>
                  <a:lnTo>
                    <a:pt x="23707" y="5587"/>
                  </a:lnTo>
                  <a:cubicBezTo>
                    <a:pt x="23769" y="5629"/>
                    <a:pt x="23853" y="5671"/>
                    <a:pt x="23916" y="5713"/>
                  </a:cubicBezTo>
                  <a:cubicBezTo>
                    <a:pt x="24062" y="5796"/>
                    <a:pt x="24209" y="5838"/>
                    <a:pt x="24376" y="5880"/>
                  </a:cubicBezTo>
                  <a:cubicBezTo>
                    <a:pt x="24533" y="5925"/>
                    <a:pt x="24702" y="5946"/>
                    <a:pt x="24874" y="5946"/>
                  </a:cubicBezTo>
                  <a:cubicBezTo>
                    <a:pt x="25022" y="5946"/>
                    <a:pt x="25172" y="5930"/>
                    <a:pt x="25318" y="5901"/>
                  </a:cubicBezTo>
                  <a:cubicBezTo>
                    <a:pt x="25966" y="5755"/>
                    <a:pt x="26510" y="5294"/>
                    <a:pt x="26741" y="4687"/>
                  </a:cubicBezTo>
                  <a:lnTo>
                    <a:pt x="26762" y="4687"/>
                  </a:lnTo>
                  <a:lnTo>
                    <a:pt x="26762" y="4667"/>
                  </a:lnTo>
                  <a:lnTo>
                    <a:pt x="26887" y="4185"/>
                  </a:lnTo>
                  <a:lnTo>
                    <a:pt x="26887" y="4164"/>
                  </a:lnTo>
                  <a:cubicBezTo>
                    <a:pt x="26929" y="3850"/>
                    <a:pt x="26887" y="3537"/>
                    <a:pt x="26782" y="3244"/>
                  </a:cubicBezTo>
                  <a:lnTo>
                    <a:pt x="26699" y="3034"/>
                  </a:lnTo>
                  <a:cubicBezTo>
                    <a:pt x="26681" y="2980"/>
                    <a:pt x="26647" y="2926"/>
                    <a:pt x="26611" y="2859"/>
                  </a:cubicBezTo>
                  <a:lnTo>
                    <a:pt x="26611" y="2859"/>
                  </a:lnTo>
                  <a:lnTo>
                    <a:pt x="30031" y="3267"/>
                  </a:lnTo>
                  <a:lnTo>
                    <a:pt x="30031" y="3267"/>
                  </a:lnTo>
                  <a:cubicBezTo>
                    <a:pt x="29717" y="3814"/>
                    <a:pt x="29644" y="4487"/>
                    <a:pt x="29837" y="5085"/>
                  </a:cubicBezTo>
                  <a:cubicBezTo>
                    <a:pt x="29942" y="5441"/>
                    <a:pt x="30151" y="5755"/>
                    <a:pt x="30444" y="6006"/>
                  </a:cubicBezTo>
                  <a:cubicBezTo>
                    <a:pt x="30737" y="6236"/>
                    <a:pt x="31114" y="6361"/>
                    <a:pt x="31469" y="6403"/>
                  </a:cubicBezTo>
                  <a:cubicBezTo>
                    <a:pt x="31553" y="6413"/>
                    <a:pt x="31640" y="6418"/>
                    <a:pt x="31727" y="6418"/>
                  </a:cubicBezTo>
                  <a:cubicBezTo>
                    <a:pt x="32009" y="6418"/>
                    <a:pt x="32302" y="6364"/>
                    <a:pt x="32557" y="6236"/>
                  </a:cubicBezTo>
                  <a:cubicBezTo>
                    <a:pt x="32892" y="6089"/>
                    <a:pt x="33185" y="5817"/>
                    <a:pt x="33373" y="5503"/>
                  </a:cubicBezTo>
                  <a:cubicBezTo>
                    <a:pt x="33688" y="4948"/>
                    <a:pt x="33757" y="4246"/>
                    <a:pt x="33552" y="3628"/>
                  </a:cubicBezTo>
                  <a:lnTo>
                    <a:pt x="33552" y="3628"/>
                  </a:lnTo>
                  <a:lnTo>
                    <a:pt x="36998" y="4033"/>
                  </a:lnTo>
                  <a:lnTo>
                    <a:pt x="36998" y="4033"/>
                  </a:lnTo>
                  <a:cubicBezTo>
                    <a:pt x="36561" y="4587"/>
                    <a:pt x="36427" y="5330"/>
                    <a:pt x="36596" y="6006"/>
                  </a:cubicBezTo>
                  <a:cubicBezTo>
                    <a:pt x="36700" y="6361"/>
                    <a:pt x="36909" y="6717"/>
                    <a:pt x="37202" y="6968"/>
                  </a:cubicBezTo>
                  <a:cubicBezTo>
                    <a:pt x="37495" y="7219"/>
                    <a:pt x="37872" y="7345"/>
                    <a:pt x="38249" y="7387"/>
                  </a:cubicBezTo>
                  <a:cubicBezTo>
                    <a:pt x="38335" y="7396"/>
                    <a:pt x="38423" y="7401"/>
                    <a:pt x="38511" y="7401"/>
                  </a:cubicBezTo>
                  <a:cubicBezTo>
                    <a:pt x="38805" y="7401"/>
                    <a:pt x="39100" y="7343"/>
                    <a:pt x="39358" y="7198"/>
                  </a:cubicBezTo>
                  <a:cubicBezTo>
                    <a:pt x="39692" y="7031"/>
                    <a:pt x="39964" y="6738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383" y="5148"/>
                    <a:pt x="40362" y="4959"/>
                    <a:pt x="40320" y="4771"/>
                  </a:cubicBezTo>
                  <a:cubicBezTo>
                    <a:pt x="40278" y="4687"/>
                    <a:pt x="40257" y="4604"/>
                    <a:pt x="40215" y="4520"/>
                  </a:cubicBezTo>
                  <a:lnTo>
                    <a:pt x="40153" y="4394"/>
                  </a:lnTo>
                  <a:cubicBezTo>
                    <a:pt x="40132" y="4353"/>
                    <a:pt x="40111" y="4332"/>
                    <a:pt x="40090" y="4311"/>
                  </a:cubicBezTo>
                  <a:lnTo>
                    <a:pt x="40090" y="4311"/>
                  </a:lnTo>
                  <a:lnTo>
                    <a:pt x="44453" y="4887"/>
                  </a:lnTo>
                  <a:lnTo>
                    <a:pt x="43207" y="14584"/>
                  </a:lnTo>
                  <a:lnTo>
                    <a:pt x="41973" y="24356"/>
                  </a:lnTo>
                  <a:lnTo>
                    <a:pt x="40738" y="34127"/>
                  </a:lnTo>
                  <a:lnTo>
                    <a:pt x="39579" y="43607"/>
                  </a:lnTo>
                  <a:lnTo>
                    <a:pt x="39579" y="43607"/>
                  </a:lnTo>
                  <a:lnTo>
                    <a:pt x="29963" y="42224"/>
                  </a:lnTo>
                  <a:lnTo>
                    <a:pt x="20066" y="40843"/>
                  </a:lnTo>
                  <a:cubicBezTo>
                    <a:pt x="19250" y="40718"/>
                    <a:pt x="18434" y="40592"/>
                    <a:pt x="17597" y="40509"/>
                  </a:cubicBezTo>
                  <a:lnTo>
                    <a:pt x="15107" y="40216"/>
                  </a:lnTo>
                  <a:lnTo>
                    <a:pt x="10148" y="39630"/>
                  </a:lnTo>
                  <a:lnTo>
                    <a:pt x="425" y="38522"/>
                  </a:lnTo>
                  <a:lnTo>
                    <a:pt x="425" y="38522"/>
                  </a:lnTo>
                  <a:lnTo>
                    <a:pt x="3181" y="19418"/>
                  </a:lnTo>
                  <a:lnTo>
                    <a:pt x="4603" y="9772"/>
                  </a:lnTo>
                  <a:lnTo>
                    <a:pt x="6053" y="245"/>
                  </a:lnTo>
                  <a:close/>
                  <a:moveTo>
                    <a:pt x="5859" y="1"/>
                  </a:moveTo>
                  <a:lnTo>
                    <a:pt x="5838" y="105"/>
                  </a:lnTo>
                  <a:lnTo>
                    <a:pt x="4436" y="9751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085" y="40090"/>
                  </a:lnTo>
                  <a:lnTo>
                    <a:pt x="15044" y="40697"/>
                  </a:lnTo>
                  <a:lnTo>
                    <a:pt x="17534" y="41011"/>
                  </a:lnTo>
                  <a:cubicBezTo>
                    <a:pt x="18350" y="41095"/>
                    <a:pt x="19187" y="41241"/>
                    <a:pt x="20003" y="41346"/>
                  </a:cubicBezTo>
                  <a:lnTo>
                    <a:pt x="29879" y="42789"/>
                  </a:lnTo>
                  <a:lnTo>
                    <a:pt x="39776" y="44191"/>
                  </a:lnTo>
                  <a:lnTo>
                    <a:pt x="40048" y="44233"/>
                  </a:lnTo>
                  <a:lnTo>
                    <a:pt x="40090" y="43961"/>
                  </a:lnTo>
                  <a:lnTo>
                    <a:pt x="41241" y="34169"/>
                  </a:lnTo>
                  <a:lnTo>
                    <a:pt x="42371" y="24397"/>
                  </a:lnTo>
                  <a:lnTo>
                    <a:pt x="43500" y="14626"/>
                  </a:lnTo>
                  <a:lnTo>
                    <a:pt x="44588" y="4834"/>
                  </a:lnTo>
                  <a:lnTo>
                    <a:pt x="44609" y="4771"/>
                  </a:lnTo>
                  <a:lnTo>
                    <a:pt x="44526" y="4771"/>
                  </a:lnTo>
                  <a:lnTo>
                    <a:pt x="40048" y="4269"/>
                  </a:lnTo>
                  <a:lnTo>
                    <a:pt x="40048" y="4269"/>
                  </a:lnTo>
                  <a:cubicBezTo>
                    <a:pt x="40048" y="4311"/>
                    <a:pt x="40090" y="4374"/>
                    <a:pt x="40111" y="4415"/>
                  </a:cubicBezTo>
                  <a:lnTo>
                    <a:pt x="40174" y="4541"/>
                  </a:lnTo>
                  <a:cubicBezTo>
                    <a:pt x="40194" y="4625"/>
                    <a:pt x="40236" y="4708"/>
                    <a:pt x="40257" y="4792"/>
                  </a:cubicBezTo>
                  <a:cubicBezTo>
                    <a:pt x="40299" y="4980"/>
                    <a:pt x="40320" y="5148"/>
                    <a:pt x="40320" y="5336"/>
                  </a:cubicBezTo>
                  <a:cubicBezTo>
                    <a:pt x="40320" y="5692"/>
                    <a:pt x="40236" y="6047"/>
                    <a:pt x="40069" y="6361"/>
                  </a:cubicBezTo>
                  <a:cubicBezTo>
                    <a:pt x="39881" y="6675"/>
                    <a:pt x="39630" y="6947"/>
                    <a:pt x="39295" y="7094"/>
                  </a:cubicBezTo>
                  <a:cubicBezTo>
                    <a:pt x="39069" y="7214"/>
                    <a:pt x="38822" y="7259"/>
                    <a:pt x="38568" y="7259"/>
                  </a:cubicBezTo>
                  <a:cubicBezTo>
                    <a:pt x="38469" y="7259"/>
                    <a:pt x="38369" y="7252"/>
                    <a:pt x="38270" y="7240"/>
                  </a:cubicBezTo>
                  <a:cubicBezTo>
                    <a:pt x="37914" y="7198"/>
                    <a:pt x="37579" y="7073"/>
                    <a:pt x="37307" y="6843"/>
                  </a:cubicBezTo>
                  <a:cubicBezTo>
                    <a:pt x="37056" y="6612"/>
                    <a:pt x="36868" y="6299"/>
                    <a:pt x="36784" y="5943"/>
                  </a:cubicBezTo>
                  <a:cubicBezTo>
                    <a:pt x="36617" y="5273"/>
                    <a:pt x="36826" y="4499"/>
                    <a:pt x="37328" y="4018"/>
                  </a:cubicBezTo>
                  <a:lnTo>
                    <a:pt x="37495" y="3850"/>
                  </a:lnTo>
                  <a:lnTo>
                    <a:pt x="37244" y="3830"/>
                  </a:lnTo>
                  <a:lnTo>
                    <a:pt x="33332" y="3327"/>
                  </a:lnTo>
                  <a:lnTo>
                    <a:pt x="33080" y="3286"/>
                  </a:lnTo>
                  <a:lnTo>
                    <a:pt x="33080" y="3286"/>
                  </a:lnTo>
                  <a:lnTo>
                    <a:pt x="33185" y="3537"/>
                  </a:lnTo>
                  <a:cubicBezTo>
                    <a:pt x="33457" y="4081"/>
                    <a:pt x="33415" y="4813"/>
                    <a:pt x="33101" y="5336"/>
                  </a:cubicBezTo>
                  <a:cubicBezTo>
                    <a:pt x="32934" y="5608"/>
                    <a:pt x="32704" y="5817"/>
                    <a:pt x="32432" y="5943"/>
                  </a:cubicBezTo>
                  <a:cubicBezTo>
                    <a:pt x="32212" y="6037"/>
                    <a:pt x="31981" y="6084"/>
                    <a:pt x="31746" y="6084"/>
                  </a:cubicBezTo>
                  <a:cubicBezTo>
                    <a:pt x="31668" y="6084"/>
                    <a:pt x="31590" y="6079"/>
                    <a:pt x="31511" y="6068"/>
                  </a:cubicBezTo>
                  <a:cubicBezTo>
                    <a:pt x="31197" y="6027"/>
                    <a:pt x="30904" y="5922"/>
                    <a:pt x="30674" y="5713"/>
                  </a:cubicBezTo>
                  <a:cubicBezTo>
                    <a:pt x="30444" y="5524"/>
                    <a:pt x="30277" y="5273"/>
                    <a:pt x="30172" y="4980"/>
                  </a:cubicBezTo>
                  <a:cubicBezTo>
                    <a:pt x="30005" y="4374"/>
                    <a:pt x="30151" y="3683"/>
                    <a:pt x="30528" y="3223"/>
                  </a:cubicBezTo>
                  <a:lnTo>
                    <a:pt x="30779" y="2951"/>
                  </a:lnTo>
                  <a:lnTo>
                    <a:pt x="30402" y="2909"/>
                  </a:lnTo>
                  <a:lnTo>
                    <a:pt x="26218" y="2386"/>
                  </a:lnTo>
                  <a:lnTo>
                    <a:pt x="25694" y="2323"/>
                  </a:lnTo>
                  <a:lnTo>
                    <a:pt x="26029" y="2721"/>
                  </a:lnTo>
                  <a:cubicBezTo>
                    <a:pt x="26113" y="2825"/>
                    <a:pt x="26176" y="2930"/>
                    <a:pt x="26238" y="3034"/>
                  </a:cubicBezTo>
                  <a:cubicBezTo>
                    <a:pt x="26259" y="3097"/>
                    <a:pt x="26301" y="3139"/>
                    <a:pt x="26322" y="3202"/>
                  </a:cubicBezTo>
                  <a:lnTo>
                    <a:pt x="26385" y="3390"/>
                  </a:lnTo>
                  <a:cubicBezTo>
                    <a:pt x="26469" y="3620"/>
                    <a:pt x="26490" y="3871"/>
                    <a:pt x="26469" y="4122"/>
                  </a:cubicBezTo>
                  <a:lnTo>
                    <a:pt x="26469" y="4081"/>
                  </a:lnTo>
                  <a:lnTo>
                    <a:pt x="26343" y="4562"/>
                  </a:lnTo>
                  <a:lnTo>
                    <a:pt x="26364" y="4541"/>
                  </a:lnTo>
                  <a:lnTo>
                    <a:pt x="26364" y="4541"/>
                  </a:lnTo>
                  <a:cubicBezTo>
                    <a:pt x="26176" y="5001"/>
                    <a:pt x="25736" y="5378"/>
                    <a:pt x="25234" y="5483"/>
                  </a:cubicBezTo>
                  <a:cubicBezTo>
                    <a:pt x="25121" y="5501"/>
                    <a:pt x="25008" y="5512"/>
                    <a:pt x="24896" y="5512"/>
                  </a:cubicBezTo>
                  <a:cubicBezTo>
                    <a:pt x="24757" y="5512"/>
                    <a:pt x="24619" y="5496"/>
                    <a:pt x="24481" y="5462"/>
                  </a:cubicBezTo>
                  <a:cubicBezTo>
                    <a:pt x="24230" y="5399"/>
                    <a:pt x="24021" y="5273"/>
                    <a:pt x="23790" y="5106"/>
                  </a:cubicBezTo>
                  <a:cubicBezTo>
                    <a:pt x="23414" y="4771"/>
                    <a:pt x="23121" y="4290"/>
                    <a:pt x="23100" y="3788"/>
                  </a:cubicBezTo>
                  <a:cubicBezTo>
                    <a:pt x="23079" y="3265"/>
                    <a:pt x="23309" y="2762"/>
                    <a:pt x="23707" y="2449"/>
                  </a:cubicBezTo>
                  <a:lnTo>
                    <a:pt x="24146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685" y="1444"/>
                  </a:lnTo>
                  <a:lnTo>
                    <a:pt x="18894" y="1842"/>
                  </a:lnTo>
                  <a:cubicBezTo>
                    <a:pt x="19187" y="2344"/>
                    <a:pt x="19145" y="3014"/>
                    <a:pt x="18852" y="3516"/>
                  </a:cubicBezTo>
                  <a:cubicBezTo>
                    <a:pt x="18706" y="3767"/>
                    <a:pt x="18497" y="3976"/>
                    <a:pt x="18246" y="4102"/>
                  </a:cubicBezTo>
                  <a:cubicBezTo>
                    <a:pt x="18032" y="4200"/>
                    <a:pt x="17806" y="4234"/>
                    <a:pt x="17577" y="4234"/>
                  </a:cubicBezTo>
                  <a:cubicBezTo>
                    <a:pt x="17514" y="4234"/>
                    <a:pt x="17451" y="4232"/>
                    <a:pt x="17388" y="4227"/>
                  </a:cubicBezTo>
                  <a:cubicBezTo>
                    <a:pt x="17095" y="4185"/>
                    <a:pt x="16802" y="4081"/>
                    <a:pt x="16593" y="3913"/>
                  </a:cubicBezTo>
                  <a:cubicBezTo>
                    <a:pt x="16362" y="3725"/>
                    <a:pt x="16216" y="3474"/>
                    <a:pt x="16132" y="3202"/>
                  </a:cubicBezTo>
                  <a:cubicBezTo>
                    <a:pt x="15965" y="2637"/>
                    <a:pt x="16090" y="1967"/>
                    <a:pt x="16488" y="1528"/>
                  </a:cubicBezTo>
                  <a:lnTo>
                    <a:pt x="16760" y="1214"/>
                  </a:lnTo>
                  <a:lnTo>
                    <a:pt x="16342" y="1172"/>
                  </a:lnTo>
                  <a:lnTo>
                    <a:pt x="12952" y="775"/>
                  </a:lnTo>
                  <a:lnTo>
                    <a:pt x="12659" y="754"/>
                  </a:lnTo>
                  <a:lnTo>
                    <a:pt x="12743" y="1026"/>
                  </a:lnTo>
                  <a:cubicBezTo>
                    <a:pt x="12764" y="1109"/>
                    <a:pt x="1278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05" y="1570"/>
                    <a:pt x="12826" y="1863"/>
                    <a:pt x="12743" y="2114"/>
                  </a:cubicBezTo>
                  <a:cubicBezTo>
                    <a:pt x="12722" y="2135"/>
                    <a:pt x="12722" y="2177"/>
                    <a:pt x="12701" y="2198"/>
                  </a:cubicBezTo>
                  <a:lnTo>
                    <a:pt x="12638" y="2302"/>
                  </a:lnTo>
                  <a:lnTo>
                    <a:pt x="12533" y="2511"/>
                  </a:lnTo>
                  <a:cubicBezTo>
                    <a:pt x="12450" y="2637"/>
                    <a:pt x="12387" y="2742"/>
                    <a:pt x="12282" y="2846"/>
                  </a:cubicBezTo>
                  <a:cubicBezTo>
                    <a:pt x="12220" y="2888"/>
                    <a:pt x="12178" y="2930"/>
                    <a:pt x="12115" y="2972"/>
                  </a:cubicBezTo>
                  <a:cubicBezTo>
                    <a:pt x="12052" y="3014"/>
                    <a:pt x="11989" y="3055"/>
                    <a:pt x="11927" y="3097"/>
                  </a:cubicBezTo>
                  <a:cubicBezTo>
                    <a:pt x="11801" y="3181"/>
                    <a:pt x="11676" y="3244"/>
                    <a:pt x="11529" y="3286"/>
                  </a:cubicBezTo>
                  <a:cubicBezTo>
                    <a:pt x="11404" y="3327"/>
                    <a:pt x="11257" y="3348"/>
                    <a:pt x="11111" y="3369"/>
                  </a:cubicBezTo>
                  <a:cubicBezTo>
                    <a:pt x="10964" y="3369"/>
                    <a:pt x="10818" y="3369"/>
                    <a:pt x="10671" y="3348"/>
                  </a:cubicBezTo>
                  <a:cubicBezTo>
                    <a:pt x="10106" y="3244"/>
                    <a:pt x="9604" y="2846"/>
                    <a:pt x="9395" y="2302"/>
                  </a:cubicBezTo>
                  <a:cubicBezTo>
                    <a:pt x="9165" y="1758"/>
                    <a:pt x="9248" y="1109"/>
                    <a:pt x="9604" y="628"/>
                  </a:cubicBezTo>
                  <a:lnTo>
                    <a:pt x="9751" y="440"/>
                  </a:lnTo>
                  <a:lnTo>
                    <a:pt x="9520" y="419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1826175" y="1056750"/>
              <a:ext cx="804525" cy="98375"/>
            </a:xfrm>
            <a:custGeom>
              <a:avLst/>
              <a:gdLst/>
              <a:ahLst/>
              <a:cxnLst/>
              <a:rect l="l" t="t" r="r" b="b"/>
              <a:pathLst>
                <a:path w="32181" h="3935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1826175" y="1055700"/>
              <a:ext cx="805050" cy="99950"/>
            </a:xfrm>
            <a:custGeom>
              <a:avLst/>
              <a:gdLst/>
              <a:ahLst/>
              <a:cxnLst/>
              <a:rect l="l" t="t" r="r" b="b"/>
              <a:pathLst>
                <a:path w="32202" h="3998" extrusionOk="0">
                  <a:moveTo>
                    <a:pt x="0" y="1"/>
                  </a:moveTo>
                  <a:lnTo>
                    <a:pt x="0" y="63"/>
                  </a:lnTo>
                  <a:cubicBezTo>
                    <a:pt x="1318" y="314"/>
                    <a:pt x="2657" y="545"/>
                    <a:pt x="3997" y="733"/>
                  </a:cubicBezTo>
                  <a:cubicBezTo>
                    <a:pt x="5336" y="921"/>
                    <a:pt x="6675" y="1110"/>
                    <a:pt x="8014" y="1235"/>
                  </a:cubicBezTo>
                  <a:cubicBezTo>
                    <a:pt x="9374" y="1361"/>
                    <a:pt x="10713" y="1444"/>
                    <a:pt x="12052" y="1591"/>
                  </a:cubicBezTo>
                  <a:cubicBezTo>
                    <a:pt x="13412" y="1737"/>
                    <a:pt x="14751" y="1926"/>
                    <a:pt x="16070" y="2135"/>
                  </a:cubicBezTo>
                  <a:cubicBezTo>
                    <a:pt x="17409" y="2365"/>
                    <a:pt x="18748" y="2553"/>
                    <a:pt x="20087" y="2742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66" y="3055"/>
                    <a:pt x="24167" y="2700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1" y="2093"/>
                    <a:pt x="17450" y="1967"/>
                    <a:pt x="16111" y="1863"/>
                  </a:cubicBezTo>
                  <a:cubicBezTo>
                    <a:pt x="14772" y="1737"/>
                    <a:pt x="13412" y="1612"/>
                    <a:pt x="12073" y="1423"/>
                  </a:cubicBezTo>
                  <a:cubicBezTo>
                    <a:pt x="10734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38" y="335"/>
                  </a:cubicBezTo>
                  <a:cubicBezTo>
                    <a:pt x="2699" y="189"/>
                    <a:pt x="1360" y="8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1812575" y="116712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2"/>
            <p:cNvSpPr/>
            <p:nvPr/>
          </p:nvSpPr>
          <p:spPr>
            <a:xfrm>
              <a:off x="1812575" y="116607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39" y="314"/>
                    <a:pt x="2657" y="545"/>
                    <a:pt x="3997" y="733"/>
                  </a:cubicBezTo>
                  <a:cubicBezTo>
                    <a:pt x="5336" y="921"/>
                    <a:pt x="6675" y="1109"/>
                    <a:pt x="8035" y="1235"/>
                  </a:cubicBezTo>
                  <a:cubicBezTo>
                    <a:pt x="9374" y="1361"/>
                    <a:pt x="10713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09" y="2365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489" y="2386"/>
                    <a:pt x="20150" y="2239"/>
                  </a:cubicBezTo>
                  <a:cubicBezTo>
                    <a:pt x="18811" y="2093"/>
                    <a:pt x="17471" y="1967"/>
                    <a:pt x="16111" y="1863"/>
                  </a:cubicBezTo>
                  <a:cubicBezTo>
                    <a:pt x="14772" y="1737"/>
                    <a:pt x="13433" y="1612"/>
                    <a:pt x="12094" y="1423"/>
                  </a:cubicBezTo>
                  <a:cubicBezTo>
                    <a:pt x="10755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699" y="189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2"/>
            <p:cNvSpPr/>
            <p:nvPr/>
          </p:nvSpPr>
          <p:spPr>
            <a:xfrm>
              <a:off x="1798975" y="1277500"/>
              <a:ext cx="805050" cy="97825"/>
            </a:xfrm>
            <a:custGeom>
              <a:avLst/>
              <a:gdLst/>
              <a:ahLst/>
              <a:cxnLst/>
              <a:rect l="l" t="t" r="r" b="b"/>
              <a:pathLst>
                <a:path w="32202" h="3913" extrusionOk="0">
                  <a:moveTo>
                    <a:pt x="0" y="0"/>
                  </a:moveTo>
                  <a:lnTo>
                    <a:pt x="32202" y="39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2"/>
            <p:cNvSpPr/>
            <p:nvPr/>
          </p:nvSpPr>
          <p:spPr>
            <a:xfrm>
              <a:off x="1798975" y="127645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8" y="733"/>
                  </a:cubicBezTo>
                  <a:cubicBezTo>
                    <a:pt x="5336" y="921"/>
                    <a:pt x="6675" y="1088"/>
                    <a:pt x="8035" y="1235"/>
                  </a:cubicBezTo>
                  <a:cubicBezTo>
                    <a:pt x="9374" y="1360"/>
                    <a:pt x="10734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0" y="2093"/>
                    <a:pt x="17471" y="1967"/>
                    <a:pt x="16111" y="1863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77" y="795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2"/>
            <p:cNvSpPr/>
            <p:nvPr/>
          </p:nvSpPr>
          <p:spPr>
            <a:xfrm>
              <a:off x="1785900" y="138735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2"/>
            <p:cNvSpPr/>
            <p:nvPr/>
          </p:nvSpPr>
          <p:spPr>
            <a:xfrm>
              <a:off x="1785375" y="138682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7" y="733"/>
                  </a:cubicBezTo>
                  <a:cubicBezTo>
                    <a:pt x="5357" y="921"/>
                    <a:pt x="6696" y="1088"/>
                    <a:pt x="8035" y="1235"/>
                  </a:cubicBezTo>
                  <a:cubicBezTo>
                    <a:pt x="9374" y="1360"/>
                    <a:pt x="10734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699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0" y="2093"/>
                    <a:pt x="17471" y="1967"/>
                    <a:pt x="16132" y="1862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98" y="795"/>
                  </a:cubicBezTo>
                  <a:cubicBezTo>
                    <a:pt x="675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1772300" y="14977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2"/>
            <p:cNvSpPr/>
            <p:nvPr/>
          </p:nvSpPr>
          <p:spPr>
            <a:xfrm>
              <a:off x="1772300" y="149720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52" y="1590"/>
                  </a:cubicBezTo>
                  <a:cubicBezTo>
                    <a:pt x="13412" y="1737"/>
                    <a:pt x="14730" y="1925"/>
                    <a:pt x="16069" y="2134"/>
                  </a:cubicBezTo>
                  <a:cubicBezTo>
                    <a:pt x="17409" y="2344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4"/>
                  </a:cubicBezTo>
                  <a:cubicBezTo>
                    <a:pt x="26782" y="3557"/>
                    <a:pt x="29481" y="3829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45" y="3055"/>
                    <a:pt x="24167" y="2699"/>
                  </a:cubicBezTo>
                  <a:cubicBezTo>
                    <a:pt x="22828" y="2532"/>
                    <a:pt x="21489" y="2385"/>
                    <a:pt x="20150" y="2239"/>
                  </a:cubicBezTo>
                  <a:cubicBezTo>
                    <a:pt x="18810" y="2093"/>
                    <a:pt x="17450" y="1967"/>
                    <a:pt x="16111" y="1862"/>
                  </a:cubicBezTo>
                  <a:cubicBezTo>
                    <a:pt x="14772" y="1737"/>
                    <a:pt x="13412" y="1611"/>
                    <a:pt x="12073" y="1423"/>
                  </a:cubicBezTo>
                  <a:cubicBezTo>
                    <a:pt x="10734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38" y="314"/>
                  </a:cubicBezTo>
                  <a:cubicBezTo>
                    <a:pt x="2699" y="188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2"/>
            <p:cNvSpPr/>
            <p:nvPr/>
          </p:nvSpPr>
          <p:spPr>
            <a:xfrm>
              <a:off x="1758700" y="160807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2"/>
            <p:cNvSpPr/>
            <p:nvPr/>
          </p:nvSpPr>
          <p:spPr>
            <a:xfrm>
              <a:off x="1758700" y="16075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1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08" y="2343"/>
                    <a:pt x="18748" y="2553"/>
                    <a:pt x="20087" y="2720"/>
                  </a:cubicBezTo>
                  <a:cubicBezTo>
                    <a:pt x="21426" y="2908"/>
                    <a:pt x="22765" y="3097"/>
                    <a:pt x="24104" y="3264"/>
                  </a:cubicBezTo>
                  <a:cubicBezTo>
                    <a:pt x="26803" y="3557"/>
                    <a:pt x="29481" y="3829"/>
                    <a:pt x="32201" y="3976"/>
                  </a:cubicBezTo>
                  <a:lnTo>
                    <a:pt x="32201" y="3934"/>
                  </a:lnTo>
                  <a:cubicBezTo>
                    <a:pt x="29544" y="3452"/>
                    <a:pt x="26866" y="3055"/>
                    <a:pt x="24188" y="2699"/>
                  </a:cubicBezTo>
                  <a:cubicBezTo>
                    <a:pt x="22849" y="2532"/>
                    <a:pt x="21489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59" y="314"/>
                  </a:cubicBezTo>
                  <a:cubicBezTo>
                    <a:pt x="2699" y="188"/>
                    <a:pt x="1360" y="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2"/>
            <p:cNvSpPr/>
            <p:nvPr/>
          </p:nvSpPr>
          <p:spPr>
            <a:xfrm>
              <a:off x="1625825" y="758075"/>
              <a:ext cx="1107925" cy="1095375"/>
            </a:xfrm>
            <a:custGeom>
              <a:avLst/>
              <a:gdLst/>
              <a:ahLst/>
              <a:cxnLst/>
              <a:rect l="l" t="t" r="r" b="b"/>
              <a:pathLst>
                <a:path w="44317" h="43815" extrusionOk="0">
                  <a:moveTo>
                    <a:pt x="5754" y="0"/>
                  </a:moveTo>
                  <a:lnTo>
                    <a:pt x="0" y="38562"/>
                  </a:lnTo>
                  <a:lnTo>
                    <a:pt x="17869" y="40697"/>
                  </a:lnTo>
                  <a:lnTo>
                    <a:pt x="39609" y="43814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4" y="5295"/>
                    <a:pt x="39972" y="7215"/>
                    <a:pt x="38338" y="7215"/>
                  </a:cubicBezTo>
                  <a:cubicBezTo>
                    <a:pt x="38248" y="7215"/>
                    <a:pt x="38156" y="7210"/>
                    <a:pt x="38061" y="7198"/>
                  </a:cubicBezTo>
                  <a:cubicBezTo>
                    <a:pt x="36219" y="6968"/>
                    <a:pt x="36010" y="4813"/>
                    <a:pt x="37035" y="3829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77" y="4456"/>
                    <a:pt x="33070" y="6127"/>
                    <a:pt x="31568" y="6127"/>
                  </a:cubicBezTo>
                  <a:cubicBezTo>
                    <a:pt x="31482" y="6127"/>
                    <a:pt x="31394" y="6121"/>
                    <a:pt x="31302" y="6110"/>
                  </a:cubicBezTo>
                  <a:cubicBezTo>
                    <a:pt x="29607" y="5921"/>
                    <a:pt x="29335" y="3976"/>
                    <a:pt x="30193" y="2992"/>
                  </a:cubicBezTo>
                  <a:lnTo>
                    <a:pt x="25988" y="2469"/>
                  </a:lnTo>
                  <a:lnTo>
                    <a:pt x="25988" y="2469"/>
                  </a:lnTo>
                  <a:cubicBezTo>
                    <a:pt x="26134" y="2657"/>
                    <a:pt x="26260" y="2867"/>
                    <a:pt x="26343" y="3097"/>
                  </a:cubicBezTo>
                  <a:cubicBezTo>
                    <a:pt x="26469" y="3390"/>
                    <a:pt x="26511" y="3704"/>
                    <a:pt x="26469" y="4017"/>
                  </a:cubicBezTo>
                  <a:cubicBezTo>
                    <a:pt x="26448" y="4185"/>
                    <a:pt x="26406" y="4331"/>
                    <a:pt x="26364" y="4499"/>
                  </a:cubicBezTo>
                  <a:cubicBezTo>
                    <a:pt x="26239" y="4792"/>
                    <a:pt x="26050" y="5043"/>
                    <a:pt x="25799" y="5231"/>
                  </a:cubicBezTo>
                  <a:cubicBezTo>
                    <a:pt x="25480" y="5479"/>
                    <a:pt x="25087" y="5622"/>
                    <a:pt x="24681" y="5622"/>
                  </a:cubicBezTo>
                  <a:cubicBezTo>
                    <a:pt x="24608" y="5622"/>
                    <a:pt x="24534" y="5617"/>
                    <a:pt x="24460" y="5608"/>
                  </a:cubicBezTo>
                  <a:cubicBezTo>
                    <a:pt x="24146" y="5566"/>
                    <a:pt x="23853" y="5440"/>
                    <a:pt x="23581" y="5252"/>
                  </a:cubicBezTo>
                  <a:cubicBezTo>
                    <a:pt x="23372" y="5105"/>
                    <a:pt x="23205" y="4938"/>
                    <a:pt x="23058" y="4750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908"/>
                    <a:pt x="22996" y="2448"/>
                    <a:pt x="23372" y="2155"/>
                  </a:cubicBezTo>
                  <a:lnTo>
                    <a:pt x="18915" y="1611"/>
                  </a:lnTo>
                  <a:lnTo>
                    <a:pt x="18915" y="1611"/>
                  </a:lnTo>
                  <a:cubicBezTo>
                    <a:pt x="19470" y="2680"/>
                    <a:pt x="18882" y="4348"/>
                    <a:pt x="17417" y="4348"/>
                  </a:cubicBezTo>
                  <a:cubicBezTo>
                    <a:pt x="17334" y="4348"/>
                    <a:pt x="17247" y="4343"/>
                    <a:pt x="17158" y="4331"/>
                  </a:cubicBezTo>
                  <a:cubicBezTo>
                    <a:pt x="15505" y="4122"/>
                    <a:pt x="15275" y="2218"/>
                    <a:pt x="16112" y="1276"/>
                  </a:cubicBezTo>
                  <a:lnTo>
                    <a:pt x="12722" y="858"/>
                  </a:lnTo>
                  <a:lnTo>
                    <a:pt x="12722" y="858"/>
                  </a:lnTo>
                  <a:cubicBezTo>
                    <a:pt x="12743" y="942"/>
                    <a:pt x="12764" y="1025"/>
                    <a:pt x="12785" y="1130"/>
                  </a:cubicBezTo>
                  <a:cubicBezTo>
                    <a:pt x="12806" y="1465"/>
                    <a:pt x="12827" y="1862"/>
                    <a:pt x="12659" y="2176"/>
                  </a:cubicBezTo>
                  <a:cubicBezTo>
                    <a:pt x="12492" y="2490"/>
                    <a:pt x="12345" y="2783"/>
                    <a:pt x="12032" y="2992"/>
                  </a:cubicBezTo>
                  <a:cubicBezTo>
                    <a:pt x="11739" y="3201"/>
                    <a:pt x="11446" y="3369"/>
                    <a:pt x="11069" y="3411"/>
                  </a:cubicBezTo>
                  <a:cubicBezTo>
                    <a:pt x="10985" y="3421"/>
                    <a:pt x="10902" y="3426"/>
                    <a:pt x="10818" y="3426"/>
                  </a:cubicBezTo>
                  <a:cubicBezTo>
                    <a:pt x="10568" y="3426"/>
                    <a:pt x="10321" y="3379"/>
                    <a:pt x="10086" y="3285"/>
                  </a:cubicBezTo>
                  <a:cubicBezTo>
                    <a:pt x="9772" y="3160"/>
                    <a:pt x="9521" y="2971"/>
                    <a:pt x="9311" y="2699"/>
                  </a:cubicBezTo>
                  <a:cubicBezTo>
                    <a:pt x="9019" y="2323"/>
                    <a:pt x="8872" y="1820"/>
                    <a:pt x="8935" y="1318"/>
                  </a:cubicBezTo>
                  <a:cubicBezTo>
                    <a:pt x="8977" y="1004"/>
                    <a:pt x="9102" y="691"/>
                    <a:pt x="9291" y="43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2"/>
            <p:cNvSpPr/>
            <p:nvPr/>
          </p:nvSpPr>
          <p:spPr>
            <a:xfrm>
              <a:off x="1620600" y="7549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71" y="266"/>
                  </a:moveTo>
                  <a:lnTo>
                    <a:pt x="9260" y="683"/>
                  </a:lnTo>
                  <a:lnTo>
                    <a:pt x="9260" y="683"/>
                  </a:lnTo>
                  <a:cubicBezTo>
                    <a:pt x="8957" y="1202"/>
                    <a:pt x="8902" y="1853"/>
                    <a:pt x="9123" y="2407"/>
                  </a:cubicBezTo>
                  <a:cubicBezTo>
                    <a:pt x="9353" y="3055"/>
                    <a:pt x="9960" y="3558"/>
                    <a:pt x="10629" y="3683"/>
                  </a:cubicBezTo>
                  <a:cubicBezTo>
                    <a:pt x="10748" y="3698"/>
                    <a:pt x="10866" y="3713"/>
                    <a:pt x="10992" y="3713"/>
                  </a:cubicBezTo>
                  <a:cubicBezTo>
                    <a:pt x="11044" y="3713"/>
                    <a:pt x="11097" y="3710"/>
                    <a:pt x="11153" y="3704"/>
                  </a:cubicBezTo>
                  <a:cubicBezTo>
                    <a:pt x="11320" y="3704"/>
                    <a:pt x="11487" y="3683"/>
                    <a:pt x="11655" y="3620"/>
                  </a:cubicBezTo>
                  <a:cubicBezTo>
                    <a:pt x="11822" y="3558"/>
                    <a:pt x="11969" y="3495"/>
                    <a:pt x="12115" y="3411"/>
                  </a:cubicBezTo>
                  <a:cubicBezTo>
                    <a:pt x="12178" y="3369"/>
                    <a:pt x="12261" y="3327"/>
                    <a:pt x="12324" y="3265"/>
                  </a:cubicBezTo>
                  <a:cubicBezTo>
                    <a:pt x="12387" y="3223"/>
                    <a:pt x="12471" y="3181"/>
                    <a:pt x="12533" y="3118"/>
                  </a:cubicBezTo>
                  <a:cubicBezTo>
                    <a:pt x="12659" y="2993"/>
                    <a:pt x="12764" y="2846"/>
                    <a:pt x="12847" y="2700"/>
                  </a:cubicBezTo>
                  <a:lnTo>
                    <a:pt x="12973" y="2490"/>
                  </a:lnTo>
                  <a:lnTo>
                    <a:pt x="13036" y="2386"/>
                  </a:lnTo>
                  <a:cubicBezTo>
                    <a:pt x="13057" y="2344"/>
                    <a:pt x="13077" y="2302"/>
                    <a:pt x="13098" y="2260"/>
                  </a:cubicBezTo>
                  <a:cubicBezTo>
                    <a:pt x="13224" y="1905"/>
                    <a:pt x="13203" y="1549"/>
                    <a:pt x="13182" y="1235"/>
                  </a:cubicBezTo>
                  <a:lnTo>
                    <a:pt x="13182" y="1214"/>
                  </a:lnTo>
                  <a:cubicBezTo>
                    <a:pt x="13182" y="1212"/>
                    <a:pt x="13181" y="1210"/>
                    <a:pt x="13181" y="1207"/>
                  </a:cubicBezTo>
                  <a:lnTo>
                    <a:pt x="13181" y="1207"/>
                  </a:lnTo>
                  <a:lnTo>
                    <a:pt x="15945" y="1566"/>
                  </a:lnTo>
                  <a:lnTo>
                    <a:pt x="15945" y="1566"/>
                  </a:lnTo>
                  <a:cubicBezTo>
                    <a:pt x="15626" y="2091"/>
                    <a:pt x="15541" y="2738"/>
                    <a:pt x="15714" y="3327"/>
                  </a:cubicBezTo>
                  <a:cubicBezTo>
                    <a:pt x="15818" y="3683"/>
                    <a:pt x="16028" y="4018"/>
                    <a:pt x="16321" y="4248"/>
                  </a:cubicBezTo>
                  <a:cubicBezTo>
                    <a:pt x="16614" y="4499"/>
                    <a:pt x="16990" y="4625"/>
                    <a:pt x="17346" y="4666"/>
                  </a:cubicBezTo>
                  <a:cubicBezTo>
                    <a:pt x="17450" y="4685"/>
                    <a:pt x="17557" y="4694"/>
                    <a:pt x="17665" y="4694"/>
                  </a:cubicBezTo>
                  <a:cubicBezTo>
                    <a:pt x="17928" y="4694"/>
                    <a:pt x="18197" y="4639"/>
                    <a:pt x="18434" y="4520"/>
                  </a:cubicBezTo>
                  <a:cubicBezTo>
                    <a:pt x="18790" y="4353"/>
                    <a:pt x="19062" y="4081"/>
                    <a:pt x="19250" y="3767"/>
                  </a:cubicBezTo>
                  <a:cubicBezTo>
                    <a:pt x="19557" y="3237"/>
                    <a:pt x="19642" y="2596"/>
                    <a:pt x="19469" y="2014"/>
                  </a:cubicBezTo>
                  <a:lnTo>
                    <a:pt x="19469" y="2014"/>
                  </a:lnTo>
                  <a:lnTo>
                    <a:pt x="23090" y="2454"/>
                  </a:lnTo>
                  <a:lnTo>
                    <a:pt x="23090" y="2454"/>
                  </a:lnTo>
                  <a:cubicBezTo>
                    <a:pt x="22796" y="2842"/>
                    <a:pt x="22629" y="3325"/>
                    <a:pt x="22660" y="3809"/>
                  </a:cubicBezTo>
                  <a:cubicBezTo>
                    <a:pt x="22681" y="4143"/>
                    <a:pt x="22765" y="4457"/>
                    <a:pt x="22932" y="4729"/>
                  </a:cubicBezTo>
                  <a:cubicBezTo>
                    <a:pt x="23079" y="5001"/>
                    <a:pt x="23288" y="5252"/>
                    <a:pt x="23539" y="5462"/>
                  </a:cubicBezTo>
                  <a:cubicBezTo>
                    <a:pt x="23560" y="5483"/>
                    <a:pt x="23602" y="5503"/>
                    <a:pt x="23623" y="5524"/>
                  </a:cubicBezTo>
                  <a:lnTo>
                    <a:pt x="23728" y="5587"/>
                  </a:lnTo>
                  <a:cubicBezTo>
                    <a:pt x="23790" y="5629"/>
                    <a:pt x="23853" y="5692"/>
                    <a:pt x="23916" y="5713"/>
                  </a:cubicBezTo>
                  <a:cubicBezTo>
                    <a:pt x="24062" y="5796"/>
                    <a:pt x="24230" y="5859"/>
                    <a:pt x="24376" y="5901"/>
                  </a:cubicBezTo>
                  <a:cubicBezTo>
                    <a:pt x="24533" y="5943"/>
                    <a:pt x="24695" y="5964"/>
                    <a:pt x="24857" y="5964"/>
                  </a:cubicBezTo>
                  <a:cubicBezTo>
                    <a:pt x="25020" y="5964"/>
                    <a:pt x="25182" y="5943"/>
                    <a:pt x="25339" y="5901"/>
                  </a:cubicBezTo>
                  <a:cubicBezTo>
                    <a:pt x="25966" y="5775"/>
                    <a:pt x="26510" y="5294"/>
                    <a:pt x="26762" y="4708"/>
                  </a:cubicBezTo>
                  <a:lnTo>
                    <a:pt x="26762" y="4687"/>
                  </a:lnTo>
                  <a:lnTo>
                    <a:pt x="26762" y="4666"/>
                  </a:lnTo>
                  <a:lnTo>
                    <a:pt x="26887" y="4206"/>
                  </a:lnTo>
                  <a:lnTo>
                    <a:pt x="26887" y="4185"/>
                  </a:lnTo>
                  <a:cubicBezTo>
                    <a:pt x="26929" y="3871"/>
                    <a:pt x="26908" y="3558"/>
                    <a:pt x="26803" y="3265"/>
                  </a:cubicBezTo>
                  <a:lnTo>
                    <a:pt x="26720" y="3055"/>
                  </a:lnTo>
                  <a:cubicBezTo>
                    <a:pt x="26680" y="2996"/>
                    <a:pt x="26659" y="2919"/>
                    <a:pt x="26622" y="2858"/>
                  </a:cubicBezTo>
                  <a:lnTo>
                    <a:pt x="26622" y="2858"/>
                  </a:lnTo>
                  <a:lnTo>
                    <a:pt x="30056" y="3268"/>
                  </a:lnTo>
                  <a:lnTo>
                    <a:pt x="30056" y="3268"/>
                  </a:lnTo>
                  <a:cubicBezTo>
                    <a:pt x="29724" y="3814"/>
                    <a:pt x="29659" y="4480"/>
                    <a:pt x="29837" y="5085"/>
                  </a:cubicBezTo>
                  <a:cubicBezTo>
                    <a:pt x="29942" y="5441"/>
                    <a:pt x="30172" y="5775"/>
                    <a:pt x="30465" y="6006"/>
                  </a:cubicBezTo>
                  <a:cubicBezTo>
                    <a:pt x="30758" y="6236"/>
                    <a:pt x="31114" y="6361"/>
                    <a:pt x="31490" y="6424"/>
                  </a:cubicBezTo>
                  <a:cubicBezTo>
                    <a:pt x="31561" y="6428"/>
                    <a:pt x="31633" y="6431"/>
                    <a:pt x="31706" y="6431"/>
                  </a:cubicBezTo>
                  <a:cubicBezTo>
                    <a:pt x="31996" y="6431"/>
                    <a:pt x="32294" y="6391"/>
                    <a:pt x="32578" y="6257"/>
                  </a:cubicBezTo>
                  <a:cubicBezTo>
                    <a:pt x="32913" y="6089"/>
                    <a:pt x="33185" y="5817"/>
                    <a:pt x="33373" y="5503"/>
                  </a:cubicBezTo>
                  <a:cubicBezTo>
                    <a:pt x="33705" y="4950"/>
                    <a:pt x="33777" y="4251"/>
                    <a:pt x="33560" y="3648"/>
                  </a:cubicBezTo>
                  <a:lnTo>
                    <a:pt x="33560" y="3648"/>
                  </a:lnTo>
                  <a:lnTo>
                    <a:pt x="37009" y="4036"/>
                  </a:lnTo>
                  <a:lnTo>
                    <a:pt x="37009" y="4036"/>
                  </a:lnTo>
                  <a:cubicBezTo>
                    <a:pt x="36563" y="4578"/>
                    <a:pt x="36427" y="5343"/>
                    <a:pt x="36617" y="6006"/>
                  </a:cubicBezTo>
                  <a:cubicBezTo>
                    <a:pt x="36700" y="6382"/>
                    <a:pt x="36909" y="6717"/>
                    <a:pt x="37202" y="6968"/>
                  </a:cubicBezTo>
                  <a:cubicBezTo>
                    <a:pt x="37516" y="7219"/>
                    <a:pt x="37893" y="7345"/>
                    <a:pt x="38270" y="7407"/>
                  </a:cubicBezTo>
                  <a:cubicBezTo>
                    <a:pt x="38325" y="7411"/>
                    <a:pt x="38381" y="7412"/>
                    <a:pt x="38437" y="7412"/>
                  </a:cubicBezTo>
                  <a:cubicBezTo>
                    <a:pt x="38747" y="7412"/>
                    <a:pt x="39075" y="7361"/>
                    <a:pt x="39358" y="7219"/>
                  </a:cubicBezTo>
                  <a:cubicBezTo>
                    <a:pt x="39713" y="7052"/>
                    <a:pt x="39985" y="6759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404" y="5148"/>
                    <a:pt x="40383" y="4959"/>
                    <a:pt x="40320" y="4792"/>
                  </a:cubicBezTo>
                  <a:cubicBezTo>
                    <a:pt x="40299" y="4708"/>
                    <a:pt x="40257" y="4604"/>
                    <a:pt x="40236" y="4520"/>
                  </a:cubicBezTo>
                  <a:lnTo>
                    <a:pt x="40174" y="4394"/>
                  </a:lnTo>
                  <a:cubicBezTo>
                    <a:pt x="40153" y="4374"/>
                    <a:pt x="40132" y="4353"/>
                    <a:pt x="40090" y="4311"/>
                  </a:cubicBezTo>
                  <a:lnTo>
                    <a:pt x="40090" y="4311"/>
                  </a:lnTo>
                  <a:lnTo>
                    <a:pt x="44453" y="4908"/>
                  </a:lnTo>
                  <a:lnTo>
                    <a:pt x="44453" y="4908"/>
                  </a:lnTo>
                  <a:lnTo>
                    <a:pt x="43207" y="14605"/>
                  </a:lnTo>
                  <a:lnTo>
                    <a:pt x="41973" y="24356"/>
                  </a:lnTo>
                  <a:lnTo>
                    <a:pt x="40759" y="34127"/>
                  </a:lnTo>
                  <a:lnTo>
                    <a:pt x="39599" y="43631"/>
                  </a:lnTo>
                  <a:lnTo>
                    <a:pt x="39599" y="43631"/>
                  </a:lnTo>
                  <a:lnTo>
                    <a:pt x="29984" y="42245"/>
                  </a:lnTo>
                  <a:lnTo>
                    <a:pt x="20087" y="40843"/>
                  </a:lnTo>
                  <a:cubicBezTo>
                    <a:pt x="19250" y="40739"/>
                    <a:pt x="18434" y="40592"/>
                    <a:pt x="17597" y="40509"/>
                  </a:cubicBezTo>
                  <a:lnTo>
                    <a:pt x="15128" y="40216"/>
                  </a:lnTo>
                  <a:lnTo>
                    <a:pt x="10169" y="39651"/>
                  </a:lnTo>
                  <a:lnTo>
                    <a:pt x="425" y="38543"/>
                  </a:lnTo>
                  <a:lnTo>
                    <a:pt x="425" y="38543"/>
                  </a:lnTo>
                  <a:lnTo>
                    <a:pt x="3181" y="19439"/>
                  </a:lnTo>
                  <a:lnTo>
                    <a:pt x="4624" y="9793"/>
                  </a:lnTo>
                  <a:lnTo>
                    <a:pt x="6071" y="266"/>
                  </a:lnTo>
                  <a:close/>
                  <a:moveTo>
                    <a:pt x="5880" y="1"/>
                  </a:moveTo>
                  <a:lnTo>
                    <a:pt x="5859" y="126"/>
                  </a:lnTo>
                  <a:lnTo>
                    <a:pt x="4457" y="9772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106" y="40111"/>
                  </a:lnTo>
                  <a:lnTo>
                    <a:pt x="15065" y="40718"/>
                  </a:lnTo>
                  <a:lnTo>
                    <a:pt x="17534" y="41011"/>
                  </a:lnTo>
                  <a:cubicBezTo>
                    <a:pt x="18371" y="41115"/>
                    <a:pt x="19187" y="41241"/>
                    <a:pt x="20024" y="41367"/>
                  </a:cubicBezTo>
                  <a:lnTo>
                    <a:pt x="29900" y="42789"/>
                  </a:lnTo>
                  <a:lnTo>
                    <a:pt x="39797" y="44191"/>
                  </a:lnTo>
                  <a:lnTo>
                    <a:pt x="40069" y="44233"/>
                  </a:lnTo>
                  <a:lnTo>
                    <a:pt x="40090" y="43961"/>
                  </a:lnTo>
                  <a:lnTo>
                    <a:pt x="41241" y="34190"/>
                  </a:lnTo>
                  <a:lnTo>
                    <a:pt x="42391" y="24418"/>
                  </a:lnTo>
                  <a:lnTo>
                    <a:pt x="43500" y="14626"/>
                  </a:lnTo>
                  <a:lnTo>
                    <a:pt x="44609" y="4855"/>
                  </a:lnTo>
                  <a:lnTo>
                    <a:pt x="44609" y="4771"/>
                  </a:lnTo>
                  <a:lnTo>
                    <a:pt x="44547" y="4771"/>
                  </a:lnTo>
                  <a:lnTo>
                    <a:pt x="40048" y="4290"/>
                  </a:lnTo>
                  <a:lnTo>
                    <a:pt x="40048" y="4290"/>
                  </a:lnTo>
                  <a:cubicBezTo>
                    <a:pt x="40069" y="4332"/>
                    <a:pt x="40090" y="4374"/>
                    <a:pt x="40111" y="4436"/>
                  </a:cubicBezTo>
                  <a:lnTo>
                    <a:pt x="40174" y="4541"/>
                  </a:lnTo>
                  <a:cubicBezTo>
                    <a:pt x="40215" y="4625"/>
                    <a:pt x="40236" y="4729"/>
                    <a:pt x="40257" y="4813"/>
                  </a:cubicBezTo>
                  <a:cubicBezTo>
                    <a:pt x="40320" y="4980"/>
                    <a:pt x="40341" y="5169"/>
                    <a:pt x="40341" y="5336"/>
                  </a:cubicBezTo>
                  <a:cubicBezTo>
                    <a:pt x="40341" y="5713"/>
                    <a:pt x="40236" y="6068"/>
                    <a:pt x="40069" y="6382"/>
                  </a:cubicBezTo>
                  <a:cubicBezTo>
                    <a:pt x="39902" y="6696"/>
                    <a:pt x="39630" y="6947"/>
                    <a:pt x="39316" y="7115"/>
                  </a:cubicBezTo>
                  <a:cubicBezTo>
                    <a:pt x="39078" y="7225"/>
                    <a:pt x="38804" y="7276"/>
                    <a:pt x="38531" y="7276"/>
                  </a:cubicBezTo>
                  <a:cubicBezTo>
                    <a:pt x="38443" y="7276"/>
                    <a:pt x="38356" y="7271"/>
                    <a:pt x="38270" y="7261"/>
                  </a:cubicBezTo>
                  <a:cubicBezTo>
                    <a:pt x="37935" y="7198"/>
                    <a:pt x="37579" y="7073"/>
                    <a:pt x="37328" y="6843"/>
                  </a:cubicBezTo>
                  <a:cubicBezTo>
                    <a:pt x="37056" y="6612"/>
                    <a:pt x="36868" y="6299"/>
                    <a:pt x="36784" y="5964"/>
                  </a:cubicBezTo>
                  <a:cubicBezTo>
                    <a:pt x="36637" y="5273"/>
                    <a:pt x="36826" y="4499"/>
                    <a:pt x="37328" y="4039"/>
                  </a:cubicBezTo>
                  <a:lnTo>
                    <a:pt x="37516" y="3871"/>
                  </a:lnTo>
                  <a:lnTo>
                    <a:pt x="37265" y="3830"/>
                  </a:lnTo>
                  <a:lnTo>
                    <a:pt x="33352" y="3327"/>
                  </a:lnTo>
                  <a:lnTo>
                    <a:pt x="33080" y="3286"/>
                  </a:lnTo>
                  <a:lnTo>
                    <a:pt x="33206" y="3537"/>
                  </a:lnTo>
                  <a:cubicBezTo>
                    <a:pt x="33478" y="4102"/>
                    <a:pt x="33436" y="4813"/>
                    <a:pt x="33101" y="5357"/>
                  </a:cubicBezTo>
                  <a:cubicBezTo>
                    <a:pt x="32955" y="5608"/>
                    <a:pt x="32704" y="5838"/>
                    <a:pt x="32432" y="5964"/>
                  </a:cubicBezTo>
                  <a:cubicBezTo>
                    <a:pt x="32242" y="6051"/>
                    <a:pt x="32032" y="6088"/>
                    <a:pt x="31816" y="6088"/>
                  </a:cubicBezTo>
                  <a:cubicBezTo>
                    <a:pt x="31722" y="6088"/>
                    <a:pt x="31627" y="6081"/>
                    <a:pt x="31532" y="6068"/>
                  </a:cubicBezTo>
                  <a:cubicBezTo>
                    <a:pt x="31218" y="6027"/>
                    <a:pt x="30925" y="5922"/>
                    <a:pt x="30674" y="5734"/>
                  </a:cubicBezTo>
                  <a:cubicBezTo>
                    <a:pt x="30444" y="5545"/>
                    <a:pt x="30277" y="5273"/>
                    <a:pt x="30193" y="4980"/>
                  </a:cubicBezTo>
                  <a:cubicBezTo>
                    <a:pt x="30026" y="4394"/>
                    <a:pt x="30151" y="3704"/>
                    <a:pt x="30549" y="3244"/>
                  </a:cubicBezTo>
                  <a:lnTo>
                    <a:pt x="30779" y="2972"/>
                  </a:lnTo>
                  <a:lnTo>
                    <a:pt x="30423" y="2930"/>
                  </a:lnTo>
                  <a:lnTo>
                    <a:pt x="26218" y="2407"/>
                  </a:lnTo>
                  <a:lnTo>
                    <a:pt x="25715" y="2323"/>
                  </a:lnTo>
                  <a:lnTo>
                    <a:pt x="25715" y="2323"/>
                  </a:lnTo>
                  <a:lnTo>
                    <a:pt x="26029" y="2742"/>
                  </a:lnTo>
                  <a:cubicBezTo>
                    <a:pt x="26113" y="2825"/>
                    <a:pt x="26197" y="2930"/>
                    <a:pt x="26259" y="3055"/>
                  </a:cubicBezTo>
                  <a:cubicBezTo>
                    <a:pt x="26280" y="3097"/>
                    <a:pt x="26301" y="3160"/>
                    <a:pt x="26322" y="3223"/>
                  </a:cubicBezTo>
                  <a:lnTo>
                    <a:pt x="26406" y="3390"/>
                  </a:lnTo>
                  <a:cubicBezTo>
                    <a:pt x="26490" y="3641"/>
                    <a:pt x="26510" y="3871"/>
                    <a:pt x="26469" y="4122"/>
                  </a:cubicBezTo>
                  <a:lnTo>
                    <a:pt x="26490" y="4102"/>
                  </a:lnTo>
                  <a:lnTo>
                    <a:pt x="26364" y="4562"/>
                  </a:lnTo>
                  <a:lnTo>
                    <a:pt x="26364" y="4541"/>
                  </a:lnTo>
                  <a:cubicBezTo>
                    <a:pt x="26176" y="5022"/>
                    <a:pt x="25736" y="5378"/>
                    <a:pt x="25234" y="5483"/>
                  </a:cubicBezTo>
                  <a:cubicBezTo>
                    <a:pt x="25119" y="5514"/>
                    <a:pt x="24993" y="5530"/>
                    <a:pt x="24865" y="5530"/>
                  </a:cubicBezTo>
                  <a:cubicBezTo>
                    <a:pt x="24737" y="5530"/>
                    <a:pt x="24606" y="5514"/>
                    <a:pt x="24481" y="5483"/>
                  </a:cubicBezTo>
                  <a:cubicBezTo>
                    <a:pt x="24230" y="5399"/>
                    <a:pt x="24041" y="5294"/>
                    <a:pt x="23811" y="5106"/>
                  </a:cubicBezTo>
                  <a:cubicBezTo>
                    <a:pt x="23414" y="4792"/>
                    <a:pt x="23121" y="4290"/>
                    <a:pt x="23100" y="3788"/>
                  </a:cubicBezTo>
                  <a:cubicBezTo>
                    <a:pt x="23079" y="3286"/>
                    <a:pt x="23330" y="2783"/>
                    <a:pt x="23728" y="2470"/>
                  </a:cubicBezTo>
                  <a:lnTo>
                    <a:pt x="24167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706" y="1444"/>
                  </a:lnTo>
                  <a:lnTo>
                    <a:pt x="18706" y="1444"/>
                  </a:lnTo>
                  <a:lnTo>
                    <a:pt x="18915" y="1842"/>
                  </a:lnTo>
                  <a:cubicBezTo>
                    <a:pt x="19187" y="2344"/>
                    <a:pt x="19166" y="3034"/>
                    <a:pt x="18873" y="3537"/>
                  </a:cubicBezTo>
                  <a:cubicBezTo>
                    <a:pt x="18727" y="3788"/>
                    <a:pt x="18518" y="3997"/>
                    <a:pt x="18246" y="4122"/>
                  </a:cubicBezTo>
                  <a:cubicBezTo>
                    <a:pt x="18059" y="4200"/>
                    <a:pt x="17850" y="4243"/>
                    <a:pt x="17635" y="4243"/>
                  </a:cubicBezTo>
                  <a:cubicBezTo>
                    <a:pt x="17560" y="4243"/>
                    <a:pt x="17484" y="4238"/>
                    <a:pt x="17409" y="4227"/>
                  </a:cubicBezTo>
                  <a:cubicBezTo>
                    <a:pt x="17095" y="4206"/>
                    <a:pt x="16823" y="4102"/>
                    <a:pt x="16593" y="3913"/>
                  </a:cubicBezTo>
                  <a:cubicBezTo>
                    <a:pt x="16383" y="3746"/>
                    <a:pt x="16216" y="3474"/>
                    <a:pt x="16132" y="3202"/>
                  </a:cubicBezTo>
                  <a:cubicBezTo>
                    <a:pt x="15965" y="2637"/>
                    <a:pt x="16111" y="1967"/>
                    <a:pt x="16488" y="1549"/>
                  </a:cubicBezTo>
                  <a:lnTo>
                    <a:pt x="16760" y="1235"/>
                  </a:lnTo>
                  <a:lnTo>
                    <a:pt x="16362" y="1193"/>
                  </a:lnTo>
                  <a:lnTo>
                    <a:pt x="12952" y="796"/>
                  </a:lnTo>
                  <a:lnTo>
                    <a:pt x="12659" y="754"/>
                  </a:lnTo>
                  <a:lnTo>
                    <a:pt x="12743" y="1047"/>
                  </a:lnTo>
                  <a:cubicBezTo>
                    <a:pt x="12785" y="1130"/>
                    <a:pt x="1280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26" y="1570"/>
                    <a:pt x="12847" y="1884"/>
                    <a:pt x="12743" y="2114"/>
                  </a:cubicBezTo>
                  <a:cubicBezTo>
                    <a:pt x="12743" y="2156"/>
                    <a:pt x="12722" y="2177"/>
                    <a:pt x="12701" y="2218"/>
                  </a:cubicBezTo>
                  <a:lnTo>
                    <a:pt x="12659" y="2323"/>
                  </a:lnTo>
                  <a:lnTo>
                    <a:pt x="12533" y="2511"/>
                  </a:lnTo>
                  <a:cubicBezTo>
                    <a:pt x="12471" y="2637"/>
                    <a:pt x="12387" y="2762"/>
                    <a:pt x="12282" y="2846"/>
                  </a:cubicBezTo>
                  <a:cubicBezTo>
                    <a:pt x="12241" y="2909"/>
                    <a:pt x="12199" y="2951"/>
                    <a:pt x="12136" y="2993"/>
                  </a:cubicBezTo>
                  <a:cubicBezTo>
                    <a:pt x="12073" y="3034"/>
                    <a:pt x="12010" y="3076"/>
                    <a:pt x="11927" y="3097"/>
                  </a:cubicBezTo>
                  <a:cubicBezTo>
                    <a:pt x="11801" y="3181"/>
                    <a:pt x="11676" y="3244"/>
                    <a:pt x="11550" y="3306"/>
                  </a:cubicBezTo>
                  <a:cubicBezTo>
                    <a:pt x="11425" y="3348"/>
                    <a:pt x="11278" y="3369"/>
                    <a:pt x="11132" y="3369"/>
                  </a:cubicBezTo>
                  <a:cubicBezTo>
                    <a:pt x="11071" y="3378"/>
                    <a:pt x="11010" y="3383"/>
                    <a:pt x="10950" y="3383"/>
                  </a:cubicBezTo>
                  <a:cubicBezTo>
                    <a:pt x="10864" y="3383"/>
                    <a:pt x="10778" y="3373"/>
                    <a:pt x="10692" y="3348"/>
                  </a:cubicBezTo>
                  <a:cubicBezTo>
                    <a:pt x="10127" y="3265"/>
                    <a:pt x="9625" y="2846"/>
                    <a:pt x="9395" y="2302"/>
                  </a:cubicBezTo>
                  <a:cubicBezTo>
                    <a:pt x="9186" y="1758"/>
                    <a:pt x="9269" y="1109"/>
                    <a:pt x="9625" y="649"/>
                  </a:cubicBezTo>
                  <a:lnTo>
                    <a:pt x="9772" y="461"/>
                  </a:lnTo>
                  <a:lnTo>
                    <a:pt x="9520" y="419"/>
                  </a:lnTo>
                  <a:lnTo>
                    <a:pt x="5984" y="21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2"/>
            <p:cNvSpPr/>
            <p:nvPr/>
          </p:nvSpPr>
          <p:spPr>
            <a:xfrm>
              <a:off x="1819375" y="1049950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1819375" y="104942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36" y="900"/>
                    <a:pt x="6675" y="1089"/>
                    <a:pt x="8035" y="1214"/>
                  </a:cubicBezTo>
                  <a:cubicBezTo>
                    <a:pt x="9374" y="1361"/>
                    <a:pt x="10734" y="1444"/>
                    <a:pt x="12073" y="1591"/>
                  </a:cubicBezTo>
                  <a:cubicBezTo>
                    <a:pt x="13412" y="1737"/>
                    <a:pt x="14751" y="1926"/>
                    <a:pt x="16090" y="2135"/>
                  </a:cubicBezTo>
                  <a:cubicBezTo>
                    <a:pt x="17430" y="2344"/>
                    <a:pt x="18769" y="2553"/>
                    <a:pt x="20108" y="2721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8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63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2"/>
            <p:cNvSpPr/>
            <p:nvPr/>
          </p:nvSpPr>
          <p:spPr>
            <a:xfrm>
              <a:off x="1806300" y="11603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2"/>
            <p:cNvSpPr/>
            <p:nvPr/>
          </p:nvSpPr>
          <p:spPr>
            <a:xfrm>
              <a:off x="1805775" y="115980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21" y="0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57" y="900"/>
                    <a:pt x="6696" y="1088"/>
                    <a:pt x="8035" y="1214"/>
                  </a:cubicBezTo>
                  <a:cubicBezTo>
                    <a:pt x="9374" y="1340"/>
                    <a:pt x="10734" y="1444"/>
                    <a:pt x="12073" y="1591"/>
                  </a:cubicBezTo>
                  <a:cubicBezTo>
                    <a:pt x="13412" y="1716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20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7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98" y="796"/>
                  </a:cubicBezTo>
                  <a:cubicBezTo>
                    <a:pt x="6759" y="586"/>
                    <a:pt x="5398" y="440"/>
                    <a:pt x="4059" y="314"/>
                  </a:cubicBezTo>
                  <a:cubicBezTo>
                    <a:pt x="2720" y="189"/>
                    <a:pt x="1360" y="63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1792700" y="127070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1792700" y="12701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52" y="1590"/>
                  </a:cubicBezTo>
                  <a:cubicBezTo>
                    <a:pt x="13412" y="1716"/>
                    <a:pt x="14730" y="1925"/>
                    <a:pt x="16069" y="2135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181" y="3976"/>
                  </a:cubicBezTo>
                  <a:lnTo>
                    <a:pt x="32202" y="3934"/>
                  </a:lnTo>
                  <a:cubicBezTo>
                    <a:pt x="29523" y="3432"/>
                    <a:pt x="26845" y="3034"/>
                    <a:pt x="24167" y="2699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0" y="2093"/>
                    <a:pt x="17450" y="1967"/>
                    <a:pt x="16111" y="1842"/>
                  </a:cubicBezTo>
                  <a:cubicBezTo>
                    <a:pt x="14772" y="1737"/>
                    <a:pt x="13412" y="1590"/>
                    <a:pt x="12073" y="1402"/>
                  </a:cubicBezTo>
                  <a:cubicBezTo>
                    <a:pt x="10734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38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1779100" y="138107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2"/>
            <p:cNvSpPr/>
            <p:nvPr/>
          </p:nvSpPr>
          <p:spPr>
            <a:xfrm>
              <a:off x="1779100" y="138055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489" y="2385"/>
                    <a:pt x="20150" y="2239"/>
                  </a:cubicBezTo>
                  <a:cubicBezTo>
                    <a:pt x="18810" y="2093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59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2"/>
            <p:cNvSpPr/>
            <p:nvPr/>
          </p:nvSpPr>
          <p:spPr>
            <a:xfrm>
              <a:off x="1765500" y="149142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1765500" y="149092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78" y="523"/>
                    <a:pt x="3996" y="711"/>
                  </a:cubicBezTo>
                  <a:cubicBezTo>
                    <a:pt x="5336" y="900"/>
                    <a:pt x="6675" y="1088"/>
                    <a:pt x="8035" y="1214"/>
                  </a:cubicBezTo>
                  <a:cubicBezTo>
                    <a:pt x="9374" y="1339"/>
                    <a:pt x="10734" y="1423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29" y="2344"/>
                    <a:pt x="18748" y="2532"/>
                    <a:pt x="20108" y="2720"/>
                  </a:cubicBezTo>
                  <a:cubicBezTo>
                    <a:pt x="21447" y="2908"/>
                    <a:pt x="22765" y="3097"/>
                    <a:pt x="24125" y="3243"/>
                  </a:cubicBezTo>
                  <a:cubicBezTo>
                    <a:pt x="26803" y="3557"/>
                    <a:pt x="29502" y="3808"/>
                    <a:pt x="32201" y="3976"/>
                  </a:cubicBezTo>
                  <a:lnTo>
                    <a:pt x="32201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510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3"/>
                    <a:pt x="8077" y="795"/>
                  </a:cubicBezTo>
                  <a:cubicBezTo>
                    <a:pt x="6737" y="586"/>
                    <a:pt x="5398" y="439"/>
                    <a:pt x="4059" y="314"/>
                  </a:cubicBezTo>
                  <a:cubicBezTo>
                    <a:pt x="2720" y="167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1752400" y="1601800"/>
              <a:ext cx="804550" cy="98375"/>
            </a:xfrm>
            <a:custGeom>
              <a:avLst/>
              <a:gdLst/>
              <a:ahLst/>
              <a:cxnLst/>
              <a:rect l="l" t="t" r="r" b="b"/>
              <a:pathLst>
                <a:path w="32182" h="3935" extrusionOk="0">
                  <a:moveTo>
                    <a:pt x="1" y="1"/>
                  </a:moveTo>
                  <a:lnTo>
                    <a:pt x="3218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1751900" y="160127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3"/>
                  </a:lnTo>
                  <a:cubicBezTo>
                    <a:pt x="1339" y="294"/>
                    <a:pt x="2678" y="524"/>
                    <a:pt x="4017" y="712"/>
                  </a:cubicBezTo>
                  <a:cubicBezTo>
                    <a:pt x="5356" y="901"/>
                    <a:pt x="6696" y="1089"/>
                    <a:pt x="8035" y="1215"/>
                  </a:cubicBezTo>
                  <a:cubicBezTo>
                    <a:pt x="9374" y="1340"/>
                    <a:pt x="10734" y="1424"/>
                    <a:pt x="12073" y="1570"/>
                  </a:cubicBezTo>
                  <a:cubicBezTo>
                    <a:pt x="13412" y="1717"/>
                    <a:pt x="14751" y="1926"/>
                    <a:pt x="16090" y="2135"/>
                  </a:cubicBezTo>
                  <a:cubicBezTo>
                    <a:pt x="17429" y="2344"/>
                    <a:pt x="18769" y="2533"/>
                    <a:pt x="20108" y="2721"/>
                  </a:cubicBezTo>
                  <a:cubicBezTo>
                    <a:pt x="21447" y="2909"/>
                    <a:pt x="22786" y="3098"/>
                    <a:pt x="24125" y="3244"/>
                  </a:cubicBezTo>
                  <a:cubicBezTo>
                    <a:pt x="26803" y="3558"/>
                    <a:pt x="29502" y="3809"/>
                    <a:pt x="32201" y="3976"/>
                  </a:cubicBezTo>
                  <a:lnTo>
                    <a:pt x="32201" y="3914"/>
                  </a:lnTo>
                  <a:cubicBezTo>
                    <a:pt x="29544" y="3432"/>
                    <a:pt x="26866" y="3035"/>
                    <a:pt x="24188" y="2700"/>
                  </a:cubicBezTo>
                  <a:cubicBezTo>
                    <a:pt x="22849" y="2512"/>
                    <a:pt x="21510" y="2386"/>
                    <a:pt x="20170" y="2240"/>
                  </a:cubicBezTo>
                  <a:cubicBezTo>
                    <a:pt x="18810" y="2072"/>
                    <a:pt x="17471" y="1947"/>
                    <a:pt x="16132" y="1842"/>
                  </a:cubicBezTo>
                  <a:cubicBezTo>
                    <a:pt x="14772" y="1717"/>
                    <a:pt x="13433" y="1591"/>
                    <a:pt x="12094" y="1403"/>
                  </a:cubicBezTo>
                  <a:cubicBezTo>
                    <a:pt x="10755" y="1235"/>
                    <a:pt x="9416" y="984"/>
                    <a:pt x="8077" y="775"/>
                  </a:cubicBezTo>
                  <a:cubicBezTo>
                    <a:pt x="6758" y="587"/>
                    <a:pt x="5398" y="440"/>
                    <a:pt x="4059" y="315"/>
                  </a:cubicBezTo>
                  <a:cubicBezTo>
                    <a:pt x="2720" y="168"/>
                    <a:pt x="1360" y="64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2"/>
            <p:cNvSpPr/>
            <p:nvPr/>
          </p:nvSpPr>
          <p:spPr>
            <a:xfrm rot="-899960">
              <a:off x="1454395" y="693027"/>
              <a:ext cx="734428" cy="433137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899960">
              <a:off x="1453805" y="687620"/>
              <a:ext cx="745428" cy="446212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52"/>
          <p:cNvGrpSpPr/>
          <p:nvPr/>
        </p:nvGrpSpPr>
        <p:grpSpPr>
          <a:xfrm>
            <a:off x="948335" y="1840133"/>
            <a:ext cx="451049" cy="432858"/>
            <a:chOff x="3286675" y="4227325"/>
            <a:chExt cx="924850" cy="887550"/>
          </a:xfrm>
        </p:grpSpPr>
        <p:sp>
          <p:nvSpPr>
            <p:cNvPr id="704" name="Google Shape;704;p52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2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2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2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52"/>
          <p:cNvGrpSpPr/>
          <p:nvPr/>
        </p:nvGrpSpPr>
        <p:grpSpPr>
          <a:xfrm rot="900161">
            <a:off x="663332" y="3421251"/>
            <a:ext cx="665209" cy="579309"/>
            <a:chOff x="4696925" y="4062125"/>
            <a:chExt cx="1136625" cy="989850"/>
          </a:xfrm>
        </p:grpSpPr>
        <p:sp>
          <p:nvSpPr>
            <p:cNvPr id="723" name="Google Shape;723;p52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2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2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2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2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2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2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2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2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2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143406-5155-AA0E-3AEC-E3552F8C7AA6}"/>
              </a:ext>
            </a:extLst>
          </p:cNvPr>
          <p:cNvGrpSpPr/>
          <p:nvPr/>
        </p:nvGrpSpPr>
        <p:grpSpPr>
          <a:xfrm>
            <a:off x="1901943" y="539750"/>
            <a:ext cx="6175257" cy="1174460"/>
            <a:chOff x="1928949" y="638363"/>
            <a:chExt cx="6570618" cy="7166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2981BB5-02A3-064F-870C-1B00DB6EA82C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7A52F00-9DF9-85B1-099B-BE9551F995C2}"/>
                </a:ext>
              </a:extLst>
            </p:cNvPr>
            <p:cNvSpPr/>
            <p:nvPr/>
          </p:nvSpPr>
          <p:spPr>
            <a:xfrm>
              <a:off x="1928949" y="638363"/>
              <a:ext cx="6570618" cy="716617"/>
            </a:xfrm>
            <a:prstGeom prst="round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68E41-C00B-3D7D-EADF-C6B798597D3D}"/>
              </a:ext>
            </a:extLst>
          </p:cNvPr>
          <p:cNvSpPr/>
          <p:nvPr/>
        </p:nvSpPr>
        <p:spPr>
          <a:xfrm>
            <a:off x="6979641" y="704676"/>
            <a:ext cx="746620" cy="285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D2EF76-F400-B326-44FB-7AD563A37DB6}"/>
              </a:ext>
            </a:extLst>
          </p:cNvPr>
          <p:cNvSpPr/>
          <p:nvPr/>
        </p:nvSpPr>
        <p:spPr>
          <a:xfrm>
            <a:off x="4404220" y="696286"/>
            <a:ext cx="1954635" cy="2852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2505E-B7F4-45F7-72AE-FCBFBDF72238}"/>
              </a:ext>
            </a:extLst>
          </p:cNvPr>
          <p:cNvSpPr/>
          <p:nvPr/>
        </p:nvSpPr>
        <p:spPr>
          <a:xfrm>
            <a:off x="2440147" y="1292429"/>
            <a:ext cx="2979577" cy="317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A7D76-2FA2-2D25-53B6-5D4491E95CCC}"/>
              </a:ext>
            </a:extLst>
          </p:cNvPr>
          <p:cNvSpPr/>
          <p:nvPr/>
        </p:nvSpPr>
        <p:spPr>
          <a:xfrm>
            <a:off x="2097248" y="1006679"/>
            <a:ext cx="1635854" cy="302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2967-9793-453D-56C7-DC03A91A7E04}"/>
              </a:ext>
            </a:extLst>
          </p:cNvPr>
          <p:cNvSpPr txBox="1"/>
          <p:nvPr/>
        </p:nvSpPr>
        <p:spPr>
          <a:xfrm>
            <a:off x="411061" y="500427"/>
            <a:ext cx="16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D88EF-0998-D6EE-F7AC-C70E039F9293}"/>
              </a:ext>
            </a:extLst>
          </p:cNvPr>
          <p:cNvSpPr txBox="1"/>
          <p:nvPr/>
        </p:nvSpPr>
        <p:spPr>
          <a:xfrm>
            <a:off x="2055303" y="625400"/>
            <a:ext cx="584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860 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2150km.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8A7F7-AAFB-6A8F-2302-8EAD6C6903D3}"/>
              </a:ext>
            </a:extLst>
          </p:cNvPr>
          <p:cNvSpPr txBox="1"/>
          <p:nvPr/>
        </p:nvSpPr>
        <p:spPr>
          <a:xfrm>
            <a:off x="3629025" y="1905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iCiel Cadena" panose="02000503000000020004" pitchFamily="50" charset="0"/>
              </a:rPr>
              <a:t>Tóm</a:t>
            </a:r>
            <a:r>
              <a:rPr lang="en-US" sz="3200" dirty="0"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atin typeface="iCiel Cadena" panose="02000503000000020004" pitchFamily="50" charset="0"/>
              </a:rPr>
              <a:t>tắt</a:t>
            </a:r>
            <a:endParaRPr lang="en-US" sz="3200" dirty="0">
              <a:latin typeface="iCiel Cadena" panose="0200050300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775C8-0F99-C4C7-82D6-2D5A9CA147AE}"/>
              </a:ext>
            </a:extLst>
          </p:cNvPr>
          <p:cNvSpPr txBox="1"/>
          <p:nvPr/>
        </p:nvSpPr>
        <p:spPr>
          <a:xfrm>
            <a:off x="2767316" y="249200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860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6CC11-4C12-9398-F9EA-37A5B225B058}"/>
              </a:ext>
            </a:extLst>
          </p:cNvPr>
          <p:cNvSpPr txBox="1"/>
          <p:nvPr/>
        </p:nvSpPr>
        <p:spPr>
          <a:xfrm>
            <a:off x="2753437" y="291355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2150 km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4677F-47A7-46B6-25B7-A007AF4170F7}"/>
              </a:ext>
            </a:extLst>
          </p:cNvPr>
          <p:cNvSpPr txBox="1"/>
          <p:nvPr/>
        </p:nvSpPr>
        <p:spPr>
          <a:xfrm>
            <a:off x="2695575" y="3801824"/>
            <a:ext cx="386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....?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2C6412-FC03-DE84-5D93-28A4DB0191A1}"/>
              </a:ext>
            </a:extLst>
          </p:cNvPr>
          <p:cNvSpPr txBox="1"/>
          <p:nvPr/>
        </p:nvSpPr>
        <p:spPr>
          <a:xfrm>
            <a:off x="2657474" y="3392249"/>
            <a:ext cx="473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11" grpId="0" animBg="1"/>
      <p:bldP spid="2" grpId="0"/>
      <p:bldP spid="3" grpId="0"/>
      <p:bldP spid="4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52"/>
          <p:cNvGrpSpPr/>
          <p:nvPr/>
        </p:nvGrpSpPr>
        <p:grpSpPr>
          <a:xfrm rot="899960">
            <a:off x="7475258" y="3772619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7897029" y="546901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52"/>
          <p:cNvGrpSpPr/>
          <p:nvPr/>
        </p:nvGrpSpPr>
        <p:grpSpPr>
          <a:xfrm rot="-899847">
            <a:off x="339184" y="1004794"/>
            <a:ext cx="1623595" cy="1674237"/>
            <a:chOff x="1485100" y="570800"/>
            <a:chExt cx="1257550" cy="1296775"/>
          </a:xfrm>
        </p:grpSpPr>
        <p:sp>
          <p:nvSpPr>
            <p:cNvPr id="642" name="Google Shape;642;p52"/>
            <p:cNvSpPr/>
            <p:nvPr/>
          </p:nvSpPr>
          <p:spPr>
            <a:xfrm>
              <a:off x="1632625" y="764875"/>
              <a:ext cx="1107925" cy="1094850"/>
            </a:xfrm>
            <a:custGeom>
              <a:avLst/>
              <a:gdLst/>
              <a:ahLst/>
              <a:cxnLst/>
              <a:rect l="l" t="t" r="r" b="b"/>
              <a:pathLst>
                <a:path w="44317" h="43794" extrusionOk="0">
                  <a:moveTo>
                    <a:pt x="5754" y="0"/>
                  </a:moveTo>
                  <a:lnTo>
                    <a:pt x="0" y="38562"/>
                  </a:lnTo>
                  <a:lnTo>
                    <a:pt x="17848" y="40676"/>
                  </a:lnTo>
                  <a:lnTo>
                    <a:pt x="39609" y="43793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7" y="5299"/>
                    <a:pt x="39948" y="7213"/>
                    <a:pt x="38296" y="7213"/>
                  </a:cubicBezTo>
                  <a:cubicBezTo>
                    <a:pt x="38213" y="7213"/>
                    <a:pt x="38128" y="7208"/>
                    <a:pt x="38040" y="7198"/>
                  </a:cubicBezTo>
                  <a:cubicBezTo>
                    <a:pt x="36219" y="6968"/>
                    <a:pt x="36010" y="4792"/>
                    <a:pt x="37035" y="3808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57" y="4437"/>
                    <a:pt x="33048" y="6126"/>
                    <a:pt x="31545" y="6126"/>
                  </a:cubicBezTo>
                  <a:cubicBezTo>
                    <a:pt x="31460" y="6126"/>
                    <a:pt x="31372" y="6121"/>
                    <a:pt x="31281" y="6110"/>
                  </a:cubicBezTo>
                  <a:cubicBezTo>
                    <a:pt x="29586" y="5901"/>
                    <a:pt x="29335" y="3976"/>
                    <a:pt x="30172" y="2971"/>
                  </a:cubicBezTo>
                  <a:lnTo>
                    <a:pt x="25967" y="2469"/>
                  </a:lnTo>
                  <a:lnTo>
                    <a:pt x="25967" y="2469"/>
                  </a:lnTo>
                  <a:cubicBezTo>
                    <a:pt x="26134" y="2657"/>
                    <a:pt x="26260" y="2846"/>
                    <a:pt x="26343" y="3076"/>
                  </a:cubicBezTo>
                  <a:cubicBezTo>
                    <a:pt x="26469" y="3390"/>
                    <a:pt x="26511" y="3683"/>
                    <a:pt x="26469" y="4017"/>
                  </a:cubicBezTo>
                  <a:cubicBezTo>
                    <a:pt x="26427" y="4164"/>
                    <a:pt x="26385" y="4331"/>
                    <a:pt x="26343" y="4478"/>
                  </a:cubicBezTo>
                  <a:cubicBezTo>
                    <a:pt x="26218" y="4771"/>
                    <a:pt x="26029" y="5022"/>
                    <a:pt x="25778" y="5231"/>
                  </a:cubicBezTo>
                  <a:cubicBezTo>
                    <a:pt x="25465" y="5475"/>
                    <a:pt x="25079" y="5602"/>
                    <a:pt x="24694" y="5602"/>
                  </a:cubicBezTo>
                  <a:cubicBezTo>
                    <a:pt x="24616" y="5602"/>
                    <a:pt x="24538" y="5597"/>
                    <a:pt x="24460" y="5587"/>
                  </a:cubicBezTo>
                  <a:cubicBezTo>
                    <a:pt x="24125" y="5545"/>
                    <a:pt x="23832" y="5440"/>
                    <a:pt x="23581" y="5231"/>
                  </a:cubicBezTo>
                  <a:cubicBezTo>
                    <a:pt x="23372" y="5105"/>
                    <a:pt x="23205" y="4917"/>
                    <a:pt x="23058" y="4729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888"/>
                    <a:pt x="22975" y="2448"/>
                    <a:pt x="23351" y="2155"/>
                  </a:cubicBezTo>
                  <a:lnTo>
                    <a:pt x="18894" y="1611"/>
                  </a:lnTo>
                  <a:lnTo>
                    <a:pt x="18894" y="1611"/>
                  </a:lnTo>
                  <a:cubicBezTo>
                    <a:pt x="19468" y="2660"/>
                    <a:pt x="18882" y="4327"/>
                    <a:pt x="17417" y="4327"/>
                  </a:cubicBezTo>
                  <a:cubicBezTo>
                    <a:pt x="17334" y="4327"/>
                    <a:pt x="17247" y="4322"/>
                    <a:pt x="17158" y="4310"/>
                  </a:cubicBezTo>
                  <a:cubicBezTo>
                    <a:pt x="15484" y="4122"/>
                    <a:pt x="15254" y="2218"/>
                    <a:pt x="16112" y="1255"/>
                  </a:cubicBezTo>
                  <a:lnTo>
                    <a:pt x="12722" y="837"/>
                  </a:lnTo>
                  <a:lnTo>
                    <a:pt x="12722" y="837"/>
                  </a:lnTo>
                  <a:cubicBezTo>
                    <a:pt x="12743" y="942"/>
                    <a:pt x="12764" y="1025"/>
                    <a:pt x="12785" y="1109"/>
                  </a:cubicBezTo>
                  <a:cubicBezTo>
                    <a:pt x="12785" y="1465"/>
                    <a:pt x="12827" y="1862"/>
                    <a:pt x="12638" y="2176"/>
                  </a:cubicBezTo>
                  <a:cubicBezTo>
                    <a:pt x="12471" y="2490"/>
                    <a:pt x="12345" y="2783"/>
                    <a:pt x="12032" y="2971"/>
                  </a:cubicBezTo>
                  <a:cubicBezTo>
                    <a:pt x="11718" y="3180"/>
                    <a:pt x="11425" y="3348"/>
                    <a:pt x="11048" y="3390"/>
                  </a:cubicBezTo>
                  <a:cubicBezTo>
                    <a:pt x="10964" y="3400"/>
                    <a:pt x="10881" y="3405"/>
                    <a:pt x="10797" y="3405"/>
                  </a:cubicBezTo>
                  <a:cubicBezTo>
                    <a:pt x="10547" y="3405"/>
                    <a:pt x="10300" y="3358"/>
                    <a:pt x="10065" y="3264"/>
                  </a:cubicBezTo>
                  <a:cubicBezTo>
                    <a:pt x="9772" y="3139"/>
                    <a:pt x="9521" y="2950"/>
                    <a:pt x="9311" y="2699"/>
                  </a:cubicBezTo>
                  <a:cubicBezTo>
                    <a:pt x="8998" y="2302"/>
                    <a:pt x="8872" y="1800"/>
                    <a:pt x="8935" y="1318"/>
                  </a:cubicBezTo>
                  <a:cubicBezTo>
                    <a:pt x="8977" y="983"/>
                    <a:pt x="9102" y="691"/>
                    <a:pt x="9291" y="41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1627400" y="7617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53" y="245"/>
                  </a:moveTo>
                  <a:lnTo>
                    <a:pt x="9240" y="660"/>
                  </a:lnTo>
                  <a:lnTo>
                    <a:pt x="9240" y="660"/>
                  </a:lnTo>
                  <a:cubicBezTo>
                    <a:pt x="8936" y="1183"/>
                    <a:pt x="8880" y="1852"/>
                    <a:pt x="9102" y="2407"/>
                  </a:cubicBezTo>
                  <a:cubicBezTo>
                    <a:pt x="9353" y="3055"/>
                    <a:pt x="9939" y="3537"/>
                    <a:pt x="10629" y="3662"/>
                  </a:cubicBezTo>
                  <a:cubicBezTo>
                    <a:pt x="10797" y="3704"/>
                    <a:pt x="10964" y="3704"/>
                    <a:pt x="11132" y="3704"/>
                  </a:cubicBezTo>
                  <a:cubicBezTo>
                    <a:pt x="11299" y="3683"/>
                    <a:pt x="11466" y="3662"/>
                    <a:pt x="11634" y="3620"/>
                  </a:cubicBezTo>
                  <a:cubicBezTo>
                    <a:pt x="11801" y="3558"/>
                    <a:pt x="11969" y="3474"/>
                    <a:pt x="12094" y="3390"/>
                  </a:cubicBezTo>
                  <a:cubicBezTo>
                    <a:pt x="12178" y="3348"/>
                    <a:pt x="12241" y="3306"/>
                    <a:pt x="12303" y="3265"/>
                  </a:cubicBezTo>
                  <a:cubicBezTo>
                    <a:pt x="12387" y="3223"/>
                    <a:pt x="12450" y="3160"/>
                    <a:pt x="12513" y="3097"/>
                  </a:cubicBezTo>
                  <a:cubicBezTo>
                    <a:pt x="12659" y="2972"/>
                    <a:pt x="12764" y="2825"/>
                    <a:pt x="12847" y="2679"/>
                  </a:cubicBezTo>
                  <a:lnTo>
                    <a:pt x="12952" y="2470"/>
                  </a:lnTo>
                  <a:lnTo>
                    <a:pt x="13015" y="2365"/>
                  </a:lnTo>
                  <a:cubicBezTo>
                    <a:pt x="13036" y="2323"/>
                    <a:pt x="13057" y="2281"/>
                    <a:pt x="13077" y="2239"/>
                  </a:cubicBezTo>
                  <a:cubicBezTo>
                    <a:pt x="13203" y="1884"/>
                    <a:pt x="13182" y="1549"/>
                    <a:pt x="13182" y="1235"/>
                  </a:cubicBezTo>
                  <a:lnTo>
                    <a:pt x="13182" y="1214"/>
                  </a:lnTo>
                  <a:lnTo>
                    <a:pt x="13161" y="1214"/>
                  </a:lnTo>
                  <a:cubicBezTo>
                    <a:pt x="13161" y="1205"/>
                    <a:pt x="13161" y="1196"/>
                    <a:pt x="13161" y="1186"/>
                  </a:cubicBezTo>
                  <a:lnTo>
                    <a:pt x="13161" y="1186"/>
                  </a:lnTo>
                  <a:lnTo>
                    <a:pt x="15927" y="1543"/>
                  </a:lnTo>
                  <a:lnTo>
                    <a:pt x="15927" y="1543"/>
                  </a:lnTo>
                  <a:cubicBezTo>
                    <a:pt x="15611" y="2069"/>
                    <a:pt x="15540" y="2716"/>
                    <a:pt x="15714" y="3306"/>
                  </a:cubicBezTo>
                  <a:cubicBezTo>
                    <a:pt x="15798" y="3662"/>
                    <a:pt x="16007" y="4018"/>
                    <a:pt x="16321" y="4248"/>
                  </a:cubicBezTo>
                  <a:cubicBezTo>
                    <a:pt x="16614" y="4499"/>
                    <a:pt x="16969" y="4625"/>
                    <a:pt x="17325" y="4667"/>
                  </a:cubicBezTo>
                  <a:cubicBezTo>
                    <a:pt x="17414" y="4676"/>
                    <a:pt x="17503" y="4682"/>
                    <a:pt x="17591" y="4682"/>
                  </a:cubicBezTo>
                  <a:cubicBezTo>
                    <a:pt x="17878" y="4682"/>
                    <a:pt x="18162" y="4627"/>
                    <a:pt x="18434" y="4499"/>
                  </a:cubicBezTo>
                  <a:cubicBezTo>
                    <a:pt x="18769" y="4353"/>
                    <a:pt x="19062" y="4081"/>
                    <a:pt x="19250" y="3746"/>
                  </a:cubicBezTo>
                  <a:cubicBezTo>
                    <a:pt x="19557" y="3216"/>
                    <a:pt x="19642" y="2575"/>
                    <a:pt x="19469" y="1994"/>
                  </a:cubicBezTo>
                  <a:lnTo>
                    <a:pt x="19469" y="1994"/>
                  </a:lnTo>
                  <a:lnTo>
                    <a:pt x="23086" y="2435"/>
                  </a:lnTo>
                  <a:lnTo>
                    <a:pt x="23086" y="2435"/>
                  </a:lnTo>
                  <a:cubicBezTo>
                    <a:pt x="22785" y="2817"/>
                    <a:pt x="22624" y="3307"/>
                    <a:pt x="22640" y="3809"/>
                  </a:cubicBezTo>
                  <a:cubicBezTo>
                    <a:pt x="22660" y="4122"/>
                    <a:pt x="22765" y="4436"/>
                    <a:pt x="22912" y="4729"/>
                  </a:cubicBezTo>
                  <a:cubicBezTo>
                    <a:pt x="23079" y="5001"/>
                    <a:pt x="23267" y="5252"/>
                    <a:pt x="23518" y="5441"/>
                  </a:cubicBezTo>
                  <a:cubicBezTo>
                    <a:pt x="23560" y="5483"/>
                    <a:pt x="23581" y="5503"/>
                    <a:pt x="23623" y="5524"/>
                  </a:cubicBezTo>
                  <a:lnTo>
                    <a:pt x="23707" y="5587"/>
                  </a:lnTo>
                  <a:cubicBezTo>
                    <a:pt x="23769" y="5629"/>
                    <a:pt x="23853" y="5671"/>
                    <a:pt x="23916" y="5713"/>
                  </a:cubicBezTo>
                  <a:cubicBezTo>
                    <a:pt x="24062" y="5796"/>
                    <a:pt x="24209" y="5838"/>
                    <a:pt x="24376" y="5880"/>
                  </a:cubicBezTo>
                  <a:cubicBezTo>
                    <a:pt x="24533" y="5925"/>
                    <a:pt x="24702" y="5946"/>
                    <a:pt x="24874" y="5946"/>
                  </a:cubicBezTo>
                  <a:cubicBezTo>
                    <a:pt x="25022" y="5946"/>
                    <a:pt x="25172" y="5930"/>
                    <a:pt x="25318" y="5901"/>
                  </a:cubicBezTo>
                  <a:cubicBezTo>
                    <a:pt x="25966" y="5755"/>
                    <a:pt x="26510" y="5294"/>
                    <a:pt x="26741" y="4687"/>
                  </a:cubicBezTo>
                  <a:lnTo>
                    <a:pt x="26762" y="4687"/>
                  </a:lnTo>
                  <a:lnTo>
                    <a:pt x="26762" y="4667"/>
                  </a:lnTo>
                  <a:lnTo>
                    <a:pt x="26887" y="4185"/>
                  </a:lnTo>
                  <a:lnTo>
                    <a:pt x="26887" y="4164"/>
                  </a:lnTo>
                  <a:cubicBezTo>
                    <a:pt x="26929" y="3850"/>
                    <a:pt x="26887" y="3537"/>
                    <a:pt x="26782" y="3244"/>
                  </a:cubicBezTo>
                  <a:lnTo>
                    <a:pt x="26699" y="3034"/>
                  </a:lnTo>
                  <a:cubicBezTo>
                    <a:pt x="26681" y="2980"/>
                    <a:pt x="26647" y="2926"/>
                    <a:pt x="26611" y="2859"/>
                  </a:cubicBezTo>
                  <a:lnTo>
                    <a:pt x="26611" y="2859"/>
                  </a:lnTo>
                  <a:lnTo>
                    <a:pt x="30031" y="3267"/>
                  </a:lnTo>
                  <a:lnTo>
                    <a:pt x="30031" y="3267"/>
                  </a:lnTo>
                  <a:cubicBezTo>
                    <a:pt x="29717" y="3814"/>
                    <a:pt x="29644" y="4487"/>
                    <a:pt x="29837" y="5085"/>
                  </a:cubicBezTo>
                  <a:cubicBezTo>
                    <a:pt x="29942" y="5441"/>
                    <a:pt x="30151" y="5755"/>
                    <a:pt x="30444" y="6006"/>
                  </a:cubicBezTo>
                  <a:cubicBezTo>
                    <a:pt x="30737" y="6236"/>
                    <a:pt x="31114" y="6361"/>
                    <a:pt x="31469" y="6403"/>
                  </a:cubicBezTo>
                  <a:cubicBezTo>
                    <a:pt x="31553" y="6413"/>
                    <a:pt x="31640" y="6418"/>
                    <a:pt x="31727" y="6418"/>
                  </a:cubicBezTo>
                  <a:cubicBezTo>
                    <a:pt x="32009" y="6418"/>
                    <a:pt x="32302" y="6364"/>
                    <a:pt x="32557" y="6236"/>
                  </a:cubicBezTo>
                  <a:cubicBezTo>
                    <a:pt x="32892" y="6089"/>
                    <a:pt x="33185" y="5817"/>
                    <a:pt x="33373" y="5503"/>
                  </a:cubicBezTo>
                  <a:cubicBezTo>
                    <a:pt x="33688" y="4948"/>
                    <a:pt x="33757" y="4246"/>
                    <a:pt x="33552" y="3628"/>
                  </a:cubicBezTo>
                  <a:lnTo>
                    <a:pt x="33552" y="3628"/>
                  </a:lnTo>
                  <a:lnTo>
                    <a:pt x="36998" y="4033"/>
                  </a:lnTo>
                  <a:lnTo>
                    <a:pt x="36998" y="4033"/>
                  </a:lnTo>
                  <a:cubicBezTo>
                    <a:pt x="36561" y="4587"/>
                    <a:pt x="36427" y="5330"/>
                    <a:pt x="36596" y="6006"/>
                  </a:cubicBezTo>
                  <a:cubicBezTo>
                    <a:pt x="36700" y="6361"/>
                    <a:pt x="36909" y="6717"/>
                    <a:pt x="37202" y="6968"/>
                  </a:cubicBezTo>
                  <a:cubicBezTo>
                    <a:pt x="37495" y="7219"/>
                    <a:pt x="37872" y="7345"/>
                    <a:pt x="38249" y="7387"/>
                  </a:cubicBezTo>
                  <a:cubicBezTo>
                    <a:pt x="38335" y="7396"/>
                    <a:pt x="38423" y="7401"/>
                    <a:pt x="38511" y="7401"/>
                  </a:cubicBezTo>
                  <a:cubicBezTo>
                    <a:pt x="38805" y="7401"/>
                    <a:pt x="39100" y="7343"/>
                    <a:pt x="39358" y="7198"/>
                  </a:cubicBezTo>
                  <a:cubicBezTo>
                    <a:pt x="39692" y="7031"/>
                    <a:pt x="39964" y="6738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383" y="5148"/>
                    <a:pt x="40362" y="4959"/>
                    <a:pt x="40320" y="4771"/>
                  </a:cubicBezTo>
                  <a:cubicBezTo>
                    <a:pt x="40278" y="4687"/>
                    <a:pt x="40257" y="4604"/>
                    <a:pt x="40215" y="4520"/>
                  </a:cubicBezTo>
                  <a:lnTo>
                    <a:pt x="40153" y="4394"/>
                  </a:lnTo>
                  <a:cubicBezTo>
                    <a:pt x="40132" y="4353"/>
                    <a:pt x="40111" y="4332"/>
                    <a:pt x="40090" y="4311"/>
                  </a:cubicBezTo>
                  <a:lnTo>
                    <a:pt x="40090" y="4311"/>
                  </a:lnTo>
                  <a:lnTo>
                    <a:pt x="44453" y="4887"/>
                  </a:lnTo>
                  <a:lnTo>
                    <a:pt x="43207" y="14584"/>
                  </a:lnTo>
                  <a:lnTo>
                    <a:pt x="41973" y="24356"/>
                  </a:lnTo>
                  <a:lnTo>
                    <a:pt x="40738" y="34127"/>
                  </a:lnTo>
                  <a:lnTo>
                    <a:pt x="39579" y="43607"/>
                  </a:lnTo>
                  <a:lnTo>
                    <a:pt x="39579" y="43607"/>
                  </a:lnTo>
                  <a:lnTo>
                    <a:pt x="29963" y="42224"/>
                  </a:lnTo>
                  <a:lnTo>
                    <a:pt x="20066" y="40843"/>
                  </a:lnTo>
                  <a:cubicBezTo>
                    <a:pt x="19250" y="40718"/>
                    <a:pt x="18434" y="40592"/>
                    <a:pt x="17597" y="40509"/>
                  </a:cubicBezTo>
                  <a:lnTo>
                    <a:pt x="15107" y="40216"/>
                  </a:lnTo>
                  <a:lnTo>
                    <a:pt x="10148" y="39630"/>
                  </a:lnTo>
                  <a:lnTo>
                    <a:pt x="425" y="38522"/>
                  </a:lnTo>
                  <a:lnTo>
                    <a:pt x="425" y="38522"/>
                  </a:lnTo>
                  <a:lnTo>
                    <a:pt x="3181" y="19418"/>
                  </a:lnTo>
                  <a:lnTo>
                    <a:pt x="4603" y="9772"/>
                  </a:lnTo>
                  <a:lnTo>
                    <a:pt x="6053" y="245"/>
                  </a:lnTo>
                  <a:close/>
                  <a:moveTo>
                    <a:pt x="5859" y="1"/>
                  </a:moveTo>
                  <a:lnTo>
                    <a:pt x="5838" y="105"/>
                  </a:lnTo>
                  <a:lnTo>
                    <a:pt x="4436" y="9751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085" y="40090"/>
                  </a:lnTo>
                  <a:lnTo>
                    <a:pt x="15044" y="40697"/>
                  </a:lnTo>
                  <a:lnTo>
                    <a:pt x="17534" y="41011"/>
                  </a:lnTo>
                  <a:cubicBezTo>
                    <a:pt x="18350" y="41095"/>
                    <a:pt x="19187" y="41241"/>
                    <a:pt x="20003" y="41346"/>
                  </a:cubicBezTo>
                  <a:lnTo>
                    <a:pt x="29879" y="42789"/>
                  </a:lnTo>
                  <a:lnTo>
                    <a:pt x="39776" y="44191"/>
                  </a:lnTo>
                  <a:lnTo>
                    <a:pt x="40048" y="44233"/>
                  </a:lnTo>
                  <a:lnTo>
                    <a:pt x="40090" y="43961"/>
                  </a:lnTo>
                  <a:lnTo>
                    <a:pt x="41241" y="34169"/>
                  </a:lnTo>
                  <a:lnTo>
                    <a:pt x="42371" y="24397"/>
                  </a:lnTo>
                  <a:lnTo>
                    <a:pt x="43500" y="14626"/>
                  </a:lnTo>
                  <a:lnTo>
                    <a:pt x="44588" y="4834"/>
                  </a:lnTo>
                  <a:lnTo>
                    <a:pt x="44609" y="4771"/>
                  </a:lnTo>
                  <a:lnTo>
                    <a:pt x="44526" y="4771"/>
                  </a:lnTo>
                  <a:lnTo>
                    <a:pt x="40048" y="4269"/>
                  </a:lnTo>
                  <a:lnTo>
                    <a:pt x="40048" y="4269"/>
                  </a:lnTo>
                  <a:cubicBezTo>
                    <a:pt x="40048" y="4311"/>
                    <a:pt x="40090" y="4374"/>
                    <a:pt x="40111" y="4415"/>
                  </a:cubicBezTo>
                  <a:lnTo>
                    <a:pt x="40174" y="4541"/>
                  </a:lnTo>
                  <a:cubicBezTo>
                    <a:pt x="40194" y="4625"/>
                    <a:pt x="40236" y="4708"/>
                    <a:pt x="40257" y="4792"/>
                  </a:cubicBezTo>
                  <a:cubicBezTo>
                    <a:pt x="40299" y="4980"/>
                    <a:pt x="40320" y="5148"/>
                    <a:pt x="40320" y="5336"/>
                  </a:cubicBezTo>
                  <a:cubicBezTo>
                    <a:pt x="40320" y="5692"/>
                    <a:pt x="40236" y="6047"/>
                    <a:pt x="40069" y="6361"/>
                  </a:cubicBezTo>
                  <a:cubicBezTo>
                    <a:pt x="39881" y="6675"/>
                    <a:pt x="39630" y="6947"/>
                    <a:pt x="39295" y="7094"/>
                  </a:cubicBezTo>
                  <a:cubicBezTo>
                    <a:pt x="39069" y="7214"/>
                    <a:pt x="38822" y="7259"/>
                    <a:pt x="38568" y="7259"/>
                  </a:cubicBezTo>
                  <a:cubicBezTo>
                    <a:pt x="38469" y="7259"/>
                    <a:pt x="38369" y="7252"/>
                    <a:pt x="38270" y="7240"/>
                  </a:cubicBezTo>
                  <a:cubicBezTo>
                    <a:pt x="37914" y="7198"/>
                    <a:pt x="37579" y="7073"/>
                    <a:pt x="37307" y="6843"/>
                  </a:cubicBezTo>
                  <a:cubicBezTo>
                    <a:pt x="37056" y="6612"/>
                    <a:pt x="36868" y="6299"/>
                    <a:pt x="36784" y="5943"/>
                  </a:cubicBezTo>
                  <a:cubicBezTo>
                    <a:pt x="36617" y="5273"/>
                    <a:pt x="36826" y="4499"/>
                    <a:pt x="37328" y="4018"/>
                  </a:cubicBezTo>
                  <a:lnTo>
                    <a:pt x="37495" y="3850"/>
                  </a:lnTo>
                  <a:lnTo>
                    <a:pt x="37244" y="3830"/>
                  </a:lnTo>
                  <a:lnTo>
                    <a:pt x="33332" y="3327"/>
                  </a:lnTo>
                  <a:lnTo>
                    <a:pt x="33080" y="3286"/>
                  </a:lnTo>
                  <a:lnTo>
                    <a:pt x="33080" y="3286"/>
                  </a:lnTo>
                  <a:lnTo>
                    <a:pt x="33185" y="3537"/>
                  </a:lnTo>
                  <a:cubicBezTo>
                    <a:pt x="33457" y="4081"/>
                    <a:pt x="33415" y="4813"/>
                    <a:pt x="33101" y="5336"/>
                  </a:cubicBezTo>
                  <a:cubicBezTo>
                    <a:pt x="32934" y="5608"/>
                    <a:pt x="32704" y="5817"/>
                    <a:pt x="32432" y="5943"/>
                  </a:cubicBezTo>
                  <a:cubicBezTo>
                    <a:pt x="32212" y="6037"/>
                    <a:pt x="31981" y="6084"/>
                    <a:pt x="31746" y="6084"/>
                  </a:cubicBezTo>
                  <a:cubicBezTo>
                    <a:pt x="31668" y="6084"/>
                    <a:pt x="31590" y="6079"/>
                    <a:pt x="31511" y="6068"/>
                  </a:cubicBezTo>
                  <a:cubicBezTo>
                    <a:pt x="31197" y="6027"/>
                    <a:pt x="30904" y="5922"/>
                    <a:pt x="30674" y="5713"/>
                  </a:cubicBezTo>
                  <a:cubicBezTo>
                    <a:pt x="30444" y="5524"/>
                    <a:pt x="30277" y="5273"/>
                    <a:pt x="30172" y="4980"/>
                  </a:cubicBezTo>
                  <a:cubicBezTo>
                    <a:pt x="30005" y="4374"/>
                    <a:pt x="30151" y="3683"/>
                    <a:pt x="30528" y="3223"/>
                  </a:cubicBezTo>
                  <a:lnTo>
                    <a:pt x="30779" y="2951"/>
                  </a:lnTo>
                  <a:lnTo>
                    <a:pt x="30402" y="2909"/>
                  </a:lnTo>
                  <a:lnTo>
                    <a:pt x="26218" y="2386"/>
                  </a:lnTo>
                  <a:lnTo>
                    <a:pt x="25694" y="2323"/>
                  </a:lnTo>
                  <a:lnTo>
                    <a:pt x="26029" y="2721"/>
                  </a:lnTo>
                  <a:cubicBezTo>
                    <a:pt x="26113" y="2825"/>
                    <a:pt x="26176" y="2930"/>
                    <a:pt x="26238" y="3034"/>
                  </a:cubicBezTo>
                  <a:cubicBezTo>
                    <a:pt x="26259" y="3097"/>
                    <a:pt x="26301" y="3139"/>
                    <a:pt x="26322" y="3202"/>
                  </a:cubicBezTo>
                  <a:lnTo>
                    <a:pt x="26385" y="3390"/>
                  </a:lnTo>
                  <a:cubicBezTo>
                    <a:pt x="26469" y="3620"/>
                    <a:pt x="26490" y="3871"/>
                    <a:pt x="26469" y="4122"/>
                  </a:cubicBezTo>
                  <a:lnTo>
                    <a:pt x="26469" y="4081"/>
                  </a:lnTo>
                  <a:lnTo>
                    <a:pt x="26343" y="4562"/>
                  </a:lnTo>
                  <a:lnTo>
                    <a:pt x="26364" y="4541"/>
                  </a:lnTo>
                  <a:lnTo>
                    <a:pt x="26364" y="4541"/>
                  </a:lnTo>
                  <a:cubicBezTo>
                    <a:pt x="26176" y="5001"/>
                    <a:pt x="25736" y="5378"/>
                    <a:pt x="25234" y="5483"/>
                  </a:cubicBezTo>
                  <a:cubicBezTo>
                    <a:pt x="25121" y="5501"/>
                    <a:pt x="25008" y="5512"/>
                    <a:pt x="24896" y="5512"/>
                  </a:cubicBezTo>
                  <a:cubicBezTo>
                    <a:pt x="24757" y="5512"/>
                    <a:pt x="24619" y="5496"/>
                    <a:pt x="24481" y="5462"/>
                  </a:cubicBezTo>
                  <a:cubicBezTo>
                    <a:pt x="24230" y="5399"/>
                    <a:pt x="24021" y="5273"/>
                    <a:pt x="23790" y="5106"/>
                  </a:cubicBezTo>
                  <a:cubicBezTo>
                    <a:pt x="23414" y="4771"/>
                    <a:pt x="23121" y="4290"/>
                    <a:pt x="23100" y="3788"/>
                  </a:cubicBezTo>
                  <a:cubicBezTo>
                    <a:pt x="23079" y="3265"/>
                    <a:pt x="23309" y="2762"/>
                    <a:pt x="23707" y="2449"/>
                  </a:cubicBezTo>
                  <a:lnTo>
                    <a:pt x="24146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685" y="1444"/>
                  </a:lnTo>
                  <a:lnTo>
                    <a:pt x="18894" y="1842"/>
                  </a:lnTo>
                  <a:cubicBezTo>
                    <a:pt x="19187" y="2344"/>
                    <a:pt x="19145" y="3014"/>
                    <a:pt x="18852" y="3516"/>
                  </a:cubicBezTo>
                  <a:cubicBezTo>
                    <a:pt x="18706" y="3767"/>
                    <a:pt x="18497" y="3976"/>
                    <a:pt x="18246" y="4102"/>
                  </a:cubicBezTo>
                  <a:cubicBezTo>
                    <a:pt x="18032" y="4200"/>
                    <a:pt x="17806" y="4234"/>
                    <a:pt x="17577" y="4234"/>
                  </a:cubicBezTo>
                  <a:cubicBezTo>
                    <a:pt x="17514" y="4234"/>
                    <a:pt x="17451" y="4232"/>
                    <a:pt x="17388" y="4227"/>
                  </a:cubicBezTo>
                  <a:cubicBezTo>
                    <a:pt x="17095" y="4185"/>
                    <a:pt x="16802" y="4081"/>
                    <a:pt x="16593" y="3913"/>
                  </a:cubicBezTo>
                  <a:cubicBezTo>
                    <a:pt x="16362" y="3725"/>
                    <a:pt x="16216" y="3474"/>
                    <a:pt x="16132" y="3202"/>
                  </a:cubicBezTo>
                  <a:cubicBezTo>
                    <a:pt x="15965" y="2637"/>
                    <a:pt x="16090" y="1967"/>
                    <a:pt x="16488" y="1528"/>
                  </a:cubicBezTo>
                  <a:lnTo>
                    <a:pt x="16760" y="1214"/>
                  </a:lnTo>
                  <a:lnTo>
                    <a:pt x="16342" y="1172"/>
                  </a:lnTo>
                  <a:lnTo>
                    <a:pt x="12952" y="775"/>
                  </a:lnTo>
                  <a:lnTo>
                    <a:pt x="12659" y="754"/>
                  </a:lnTo>
                  <a:lnTo>
                    <a:pt x="12743" y="1026"/>
                  </a:lnTo>
                  <a:cubicBezTo>
                    <a:pt x="12764" y="1109"/>
                    <a:pt x="1278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05" y="1570"/>
                    <a:pt x="12826" y="1863"/>
                    <a:pt x="12743" y="2114"/>
                  </a:cubicBezTo>
                  <a:cubicBezTo>
                    <a:pt x="12722" y="2135"/>
                    <a:pt x="12722" y="2177"/>
                    <a:pt x="12701" y="2198"/>
                  </a:cubicBezTo>
                  <a:lnTo>
                    <a:pt x="12638" y="2302"/>
                  </a:lnTo>
                  <a:lnTo>
                    <a:pt x="12533" y="2511"/>
                  </a:lnTo>
                  <a:cubicBezTo>
                    <a:pt x="12450" y="2637"/>
                    <a:pt x="12387" y="2742"/>
                    <a:pt x="12282" y="2846"/>
                  </a:cubicBezTo>
                  <a:cubicBezTo>
                    <a:pt x="12220" y="2888"/>
                    <a:pt x="12178" y="2930"/>
                    <a:pt x="12115" y="2972"/>
                  </a:cubicBezTo>
                  <a:cubicBezTo>
                    <a:pt x="12052" y="3014"/>
                    <a:pt x="11989" y="3055"/>
                    <a:pt x="11927" y="3097"/>
                  </a:cubicBezTo>
                  <a:cubicBezTo>
                    <a:pt x="11801" y="3181"/>
                    <a:pt x="11676" y="3244"/>
                    <a:pt x="11529" y="3286"/>
                  </a:cubicBezTo>
                  <a:cubicBezTo>
                    <a:pt x="11404" y="3327"/>
                    <a:pt x="11257" y="3348"/>
                    <a:pt x="11111" y="3369"/>
                  </a:cubicBezTo>
                  <a:cubicBezTo>
                    <a:pt x="10964" y="3369"/>
                    <a:pt x="10818" y="3369"/>
                    <a:pt x="10671" y="3348"/>
                  </a:cubicBezTo>
                  <a:cubicBezTo>
                    <a:pt x="10106" y="3244"/>
                    <a:pt x="9604" y="2846"/>
                    <a:pt x="9395" y="2302"/>
                  </a:cubicBezTo>
                  <a:cubicBezTo>
                    <a:pt x="9165" y="1758"/>
                    <a:pt x="9248" y="1109"/>
                    <a:pt x="9604" y="628"/>
                  </a:cubicBezTo>
                  <a:lnTo>
                    <a:pt x="9751" y="440"/>
                  </a:lnTo>
                  <a:lnTo>
                    <a:pt x="9520" y="419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1826175" y="1056750"/>
              <a:ext cx="804525" cy="98375"/>
            </a:xfrm>
            <a:custGeom>
              <a:avLst/>
              <a:gdLst/>
              <a:ahLst/>
              <a:cxnLst/>
              <a:rect l="l" t="t" r="r" b="b"/>
              <a:pathLst>
                <a:path w="32181" h="3935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2"/>
            <p:cNvSpPr/>
            <p:nvPr/>
          </p:nvSpPr>
          <p:spPr>
            <a:xfrm>
              <a:off x="1826175" y="1055700"/>
              <a:ext cx="805050" cy="99950"/>
            </a:xfrm>
            <a:custGeom>
              <a:avLst/>
              <a:gdLst/>
              <a:ahLst/>
              <a:cxnLst/>
              <a:rect l="l" t="t" r="r" b="b"/>
              <a:pathLst>
                <a:path w="32202" h="3998" extrusionOk="0">
                  <a:moveTo>
                    <a:pt x="0" y="1"/>
                  </a:moveTo>
                  <a:lnTo>
                    <a:pt x="0" y="63"/>
                  </a:lnTo>
                  <a:cubicBezTo>
                    <a:pt x="1318" y="314"/>
                    <a:pt x="2657" y="545"/>
                    <a:pt x="3997" y="733"/>
                  </a:cubicBezTo>
                  <a:cubicBezTo>
                    <a:pt x="5336" y="921"/>
                    <a:pt x="6675" y="1110"/>
                    <a:pt x="8014" y="1235"/>
                  </a:cubicBezTo>
                  <a:cubicBezTo>
                    <a:pt x="9374" y="1361"/>
                    <a:pt x="10713" y="1444"/>
                    <a:pt x="12052" y="1591"/>
                  </a:cubicBezTo>
                  <a:cubicBezTo>
                    <a:pt x="13412" y="1737"/>
                    <a:pt x="14751" y="1926"/>
                    <a:pt x="16070" y="2135"/>
                  </a:cubicBezTo>
                  <a:cubicBezTo>
                    <a:pt x="17409" y="2365"/>
                    <a:pt x="18748" y="2553"/>
                    <a:pt x="20087" y="2742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66" y="3055"/>
                    <a:pt x="24167" y="2700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1" y="2093"/>
                    <a:pt x="17450" y="1967"/>
                    <a:pt x="16111" y="1863"/>
                  </a:cubicBezTo>
                  <a:cubicBezTo>
                    <a:pt x="14772" y="1737"/>
                    <a:pt x="13412" y="1612"/>
                    <a:pt x="12073" y="1423"/>
                  </a:cubicBezTo>
                  <a:cubicBezTo>
                    <a:pt x="10734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38" y="335"/>
                  </a:cubicBezTo>
                  <a:cubicBezTo>
                    <a:pt x="2699" y="189"/>
                    <a:pt x="1360" y="8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2"/>
            <p:cNvSpPr/>
            <p:nvPr/>
          </p:nvSpPr>
          <p:spPr>
            <a:xfrm>
              <a:off x="1812575" y="116712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1812575" y="116607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39" y="314"/>
                    <a:pt x="2657" y="545"/>
                    <a:pt x="3997" y="733"/>
                  </a:cubicBezTo>
                  <a:cubicBezTo>
                    <a:pt x="5336" y="921"/>
                    <a:pt x="6675" y="1109"/>
                    <a:pt x="8035" y="1235"/>
                  </a:cubicBezTo>
                  <a:cubicBezTo>
                    <a:pt x="9374" y="1361"/>
                    <a:pt x="10713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09" y="2365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489" y="2386"/>
                    <a:pt x="20150" y="2239"/>
                  </a:cubicBezTo>
                  <a:cubicBezTo>
                    <a:pt x="18811" y="2093"/>
                    <a:pt x="17471" y="1967"/>
                    <a:pt x="16111" y="1863"/>
                  </a:cubicBezTo>
                  <a:cubicBezTo>
                    <a:pt x="14772" y="1737"/>
                    <a:pt x="13433" y="1612"/>
                    <a:pt x="12094" y="1423"/>
                  </a:cubicBezTo>
                  <a:cubicBezTo>
                    <a:pt x="10755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699" y="189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1798975" y="1277500"/>
              <a:ext cx="805050" cy="97825"/>
            </a:xfrm>
            <a:custGeom>
              <a:avLst/>
              <a:gdLst/>
              <a:ahLst/>
              <a:cxnLst/>
              <a:rect l="l" t="t" r="r" b="b"/>
              <a:pathLst>
                <a:path w="32202" h="3913" extrusionOk="0">
                  <a:moveTo>
                    <a:pt x="0" y="0"/>
                  </a:moveTo>
                  <a:lnTo>
                    <a:pt x="32202" y="39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2"/>
            <p:cNvSpPr/>
            <p:nvPr/>
          </p:nvSpPr>
          <p:spPr>
            <a:xfrm>
              <a:off x="1798975" y="127645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8" y="733"/>
                  </a:cubicBezTo>
                  <a:cubicBezTo>
                    <a:pt x="5336" y="921"/>
                    <a:pt x="6675" y="1088"/>
                    <a:pt x="8035" y="1235"/>
                  </a:cubicBezTo>
                  <a:cubicBezTo>
                    <a:pt x="9374" y="1360"/>
                    <a:pt x="10734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0" y="2093"/>
                    <a:pt x="17471" y="1967"/>
                    <a:pt x="16111" y="1863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77" y="795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2"/>
            <p:cNvSpPr/>
            <p:nvPr/>
          </p:nvSpPr>
          <p:spPr>
            <a:xfrm>
              <a:off x="1785900" y="138735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2"/>
            <p:cNvSpPr/>
            <p:nvPr/>
          </p:nvSpPr>
          <p:spPr>
            <a:xfrm>
              <a:off x="1785375" y="138682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7" y="733"/>
                  </a:cubicBezTo>
                  <a:cubicBezTo>
                    <a:pt x="5357" y="921"/>
                    <a:pt x="6696" y="1088"/>
                    <a:pt x="8035" y="1235"/>
                  </a:cubicBezTo>
                  <a:cubicBezTo>
                    <a:pt x="9374" y="1360"/>
                    <a:pt x="10734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699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0" y="2093"/>
                    <a:pt x="17471" y="1967"/>
                    <a:pt x="16132" y="1862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98" y="795"/>
                  </a:cubicBezTo>
                  <a:cubicBezTo>
                    <a:pt x="675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2"/>
            <p:cNvSpPr/>
            <p:nvPr/>
          </p:nvSpPr>
          <p:spPr>
            <a:xfrm>
              <a:off x="1772300" y="14977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2"/>
            <p:cNvSpPr/>
            <p:nvPr/>
          </p:nvSpPr>
          <p:spPr>
            <a:xfrm>
              <a:off x="1772300" y="149720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52" y="1590"/>
                  </a:cubicBezTo>
                  <a:cubicBezTo>
                    <a:pt x="13412" y="1737"/>
                    <a:pt x="14730" y="1925"/>
                    <a:pt x="16069" y="2134"/>
                  </a:cubicBezTo>
                  <a:cubicBezTo>
                    <a:pt x="17409" y="2344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4"/>
                  </a:cubicBezTo>
                  <a:cubicBezTo>
                    <a:pt x="26782" y="3557"/>
                    <a:pt x="29481" y="3829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45" y="3055"/>
                    <a:pt x="24167" y="2699"/>
                  </a:cubicBezTo>
                  <a:cubicBezTo>
                    <a:pt x="22828" y="2532"/>
                    <a:pt x="21489" y="2385"/>
                    <a:pt x="20150" y="2239"/>
                  </a:cubicBezTo>
                  <a:cubicBezTo>
                    <a:pt x="18810" y="2093"/>
                    <a:pt x="17450" y="1967"/>
                    <a:pt x="16111" y="1862"/>
                  </a:cubicBezTo>
                  <a:cubicBezTo>
                    <a:pt x="14772" y="1737"/>
                    <a:pt x="13412" y="1611"/>
                    <a:pt x="12073" y="1423"/>
                  </a:cubicBezTo>
                  <a:cubicBezTo>
                    <a:pt x="10734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38" y="314"/>
                  </a:cubicBezTo>
                  <a:cubicBezTo>
                    <a:pt x="2699" y="188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2"/>
            <p:cNvSpPr/>
            <p:nvPr/>
          </p:nvSpPr>
          <p:spPr>
            <a:xfrm>
              <a:off x="1758700" y="160807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2"/>
            <p:cNvSpPr/>
            <p:nvPr/>
          </p:nvSpPr>
          <p:spPr>
            <a:xfrm>
              <a:off x="1758700" y="16075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1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08" y="2343"/>
                    <a:pt x="18748" y="2553"/>
                    <a:pt x="20087" y="2720"/>
                  </a:cubicBezTo>
                  <a:cubicBezTo>
                    <a:pt x="21426" y="2908"/>
                    <a:pt x="22765" y="3097"/>
                    <a:pt x="24104" y="3264"/>
                  </a:cubicBezTo>
                  <a:cubicBezTo>
                    <a:pt x="26803" y="3557"/>
                    <a:pt x="29481" y="3829"/>
                    <a:pt x="32201" y="3976"/>
                  </a:cubicBezTo>
                  <a:lnTo>
                    <a:pt x="32201" y="3934"/>
                  </a:lnTo>
                  <a:cubicBezTo>
                    <a:pt x="29544" y="3452"/>
                    <a:pt x="26866" y="3055"/>
                    <a:pt x="24188" y="2699"/>
                  </a:cubicBezTo>
                  <a:cubicBezTo>
                    <a:pt x="22849" y="2532"/>
                    <a:pt x="21489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59" y="314"/>
                  </a:cubicBezTo>
                  <a:cubicBezTo>
                    <a:pt x="2699" y="188"/>
                    <a:pt x="1360" y="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2"/>
            <p:cNvSpPr/>
            <p:nvPr/>
          </p:nvSpPr>
          <p:spPr>
            <a:xfrm>
              <a:off x="1625825" y="758075"/>
              <a:ext cx="1107925" cy="1095375"/>
            </a:xfrm>
            <a:custGeom>
              <a:avLst/>
              <a:gdLst/>
              <a:ahLst/>
              <a:cxnLst/>
              <a:rect l="l" t="t" r="r" b="b"/>
              <a:pathLst>
                <a:path w="44317" h="43815" extrusionOk="0">
                  <a:moveTo>
                    <a:pt x="5754" y="0"/>
                  </a:moveTo>
                  <a:lnTo>
                    <a:pt x="0" y="38562"/>
                  </a:lnTo>
                  <a:lnTo>
                    <a:pt x="17869" y="40697"/>
                  </a:lnTo>
                  <a:lnTo>
                    <a:pt x="39609" y="43814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4" y="5295"/>
                    <a:pt x="39972" y="7215"/>
                    <a:pt x="38338" y="7215"/>
                  </a:cubicBezTo>
                  <a:cubicBezTo>
                    <a:pt x="38248" y="7215"/>
                    <a:pt x="38156" y="7210"/>
                    <a:pt x="38061" y="7198"/>
                  </a:cubicBezTo>
                  <a:cubicBezTo>
                    <a:pt x="36219" y="6968"/>
                    <a:pt x="36010" y="4813"/>
                    <a:pt x="37035" y="3829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77" y="4456"/>
                    <a:pt x="33070" y="6127"/>
                    <a:pt x="31568" y="6127"/>
                  </a:cubicBezTo>
                  <a:cubicBezTo>
                    <a:pt x="31482" y="6127"/>
                    <a:pt x="31394" y="6121"/>
                    <a:pt x="31302" y="6110"/>
                  </a:cubicBezTo>
                  <a:cubicBezTo>
                    <a:pt x="29607" y="5921"/>
                    <a:pt x="29335" y="3976"/>
                    <a:pt x="30193" y="2992"/>
                  </a:cubicBezTo>
                  <a:lnTo>
                    <a:pt x="25988" y="2469"/>
                  </a:lnTo>
                  <a:lnTo>
                    <a:pt x="25988" y="2469"/>
                  </a:lnTo>
                  <a:cubicBezTo>
                    <a:pt x="26134" y="2657"/>
                    <a:pt x="26260" y="2867"/>
                    <a:pt x="26343" y="3097"/>
                  </a:cubicBezTo>
                  <a:cubicBezTo>
                    <a:pt x="26469" y="3390"/>
                    <a:pt x="26511" y="3704"/>
                    <a:pt x="26469" y="4017"/>
                  </a:cubicBezTo>
                  <a:cubicBezTo>
                    <a:pt x="26448" y="4185"/>
                    <a:pt x="26406" y="4331"/>
                    <a:pt x="26364" y="4499"/>
                  </a:cubicBezTo>
                  <a:cubicBezTo>
                    <a:pt x="26239" y="4792"/>
                    <a:pt x="26050" y="5043"/>
                    <a:pt x="25799" y="5231"/>
                  </a:cubicBezTo>
                  <a:cubicBezTo>
                    <a:pt x="25480" y="5479"/>
                    <a:pt x="25087" y="5622"/>
                    <a:pt x="24681" y="5622"/>
                  </a:cubicBezTo>
                  <a:cubicBezTo>
                    <a:pt x="24608" y="5622"/>
                    <a:pt x="24534" y="5617"/>
                    <a:pt x="24460" y="5608"/>
                  </a:cubicBezTo>
                  <a:cubicBezTo>
                    <a:pt x="24146" y="5566"/>
                    <a:pt x="23853" y="5440"/>
                    <a:pt x="23581" y="5252"/>
                  </a:cubicBezTo>
                  <a:cubicBezTo>
                    <a:pt x="23372" y="5105"/>
                    <a:pt x="23205" y="4938"/>
                    <a:pt x="23058" y="4750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908"/>
                    <a:pt x="22996" y="2448"/>
                    <a:pt x="23372" y="2155"/>
                  </a:cubicBezTo>
                  <a:lnTo>
                    <a:pt x="18915" y="1611"/>
                  </a:lnTo>
                  <a:lnTo>
                    <a:pt x="18915" y="1611"/>
                  </a:lnTo>
                  <a:cubicBezTo>
                    <a:pt x="19470" y="2680"/>
                    <a:pt x="18882" y="4348"/>
                    <a:pt x="17417" y="4348"/>
                  </a:cubicBezTo>
                  <a:cubicBezTo>
                    <a:pt x="17334" y="4348"/>
                    <a:pt x="17247" y="4343"/>
                    <a:pt x="17158" y="4331"/>
                  </a:cubicBezTo>
                  <a:cubicBezTo>
                    <a:pt x="15505" y="4122"/>
                    <a:pt x="15275" y="2218"/>
                    <a:pt x="16112" y="1276"/>
                  </a:cubicBezTo>
                  <a:lnTo>
                    <a:pt x="12722" y="858"/>
                  </a:lnTo>
                  <a:lnTo>
                    <a:pt x="12722" y="858"/>
                  </a:lnTo>
                  <a:cubicBezTo>
                    <a:pt x="12743" y="942"/>
                    <a:pt x="12764" y="1025"/>
                    <a:pt x="12785" y="1130"/>
                  </a:cubicBezTo>
                  <a:cubicBezTo>
                    <a:pt x="12806" y="1465"/>
                    <a:pt x="12827" y="1862"/>
                    <a:pt x="12659" y="2176"/>
                  </a:cubicBezTo>
                  <a:cubicBezTo>
                    <a:pt x="12492" y="2490"/>
                    <a:pt x="12345" y="2783"/>
                    <a:pt x="12032" y="2992"/>
                  </a:cubicBezTo>
                  <a:cubicBezTo>
                    <a:pt x="11739" y="3201"/>
                    <a:pt x="11446" y="3369"/>
                    <a:pt x="11069" y="3411"/>
                  </a:cubicBezTo>
                  <a:cubicBezTo>
                    <a:pt x="10985" y="3421"/>
                    <a:pt x="10902" y="3426"/>
                    <a:pt x="10818" y="3426"/>
                  </a:cubicBezTo>
                  <a:cubicBezTo>
                    <a:pt x="10568" y="3426"/>
                    <a:pt x="10321" y="3379"/>
                    <a:pt x="10086" y="3285"/>
                  </a:cubicBezTo>
                  <a:cubicBezTo>
                    <a:pt x="9772" y="3160"/>
                    <a:pt x="9521" y="2971"/>
                    <a:pt x="9311" y="2699"/>
                  </a:cubicBezTo>
                  <a:cubicBezTo>
                    <a:pt x="9019" y="2323"/>
                    <a:pt x="8872" y="1820"/>
                    <a:pt x="8935" y="1318"/>
                  </a:cubicBezTo>
                  <a:cubicBezTo>
                    <a:pt x="8977" y="1004"/>
                    <a:pt x="9102" y="691"/>
                    <a:pt x="9291" y="43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1620600" y="7549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71" y="266"/>
                  </a:moveTo>
                  <a:lnTo>
                    <a:pt x="9260" y="683"/>
                  </a:lnTo>
                  <a:lnTo>
                    <a:pt x="9260" y="683"/>
                  </a:lnTo>
                  <a:cubicBezTo>
                    <a:pt x="8957" y="1202"/>
                    <a:pt x="8902" y="1853"/>
                    <a:pt x="9123" y="2407"/>
                  </a:cubicBezTo>
                  <a:cubicBezTo>
                    <a:pt x="9353" y="3055"/>
                    <a:pt x="9960" y="3558"/>
                    <a:pt x="10629" y="3683"/>
                  </a:cubicBezTo>
                  <a:cubicBezTo>
                    <a:pt x="10748" y="3698"/>
                    <a:pt x="10866" y="3713"/>
                    <a:pt x="10992" y="3713"/>
                  </a:cubicBezTo>
                  <a:cubicBezTo>
                    <a:pt x="11044" y="3713"/>
                    <a:pt x="11097" y="3710"/>
                    <a:pt x="11153" y="3704"/>
                  </a:cubicBezTo>
                  <a:cubicBezTo>
                    <a:pt x="11320" y="3704"/>
                    <a:pt x="11487" y="3683"/>
                    <a:pt x="11655" y="3620"/>
                  </a:cubicBezTo>
                  <a:cubicBezTo>
                    <a:pt x="11822" y="3558"/>
                    <a:pt x="11969" y="3495"/>
                    <a:pt x="12115" y="3411"/>
                  </a:cubicBezTo>
                  <a:cubicBezTo>
                    <a:pt x="12178" y="3369"/>
                    <a:pt x="12261" y="3327"/>
                    <a:pt x="12324" y="3265"/>
                  </a:cubicBezTo>
                  <a:cubicBezTo>
                    <a:pt x="12387" y="3223"/>
                    <a:pt x="12471" y="3181"/>
                    <a:pt x="12533" y="3118"/>
                  </a:cubicBezTo>
                  <a:cubicBezTo>
                    <a:pt x="12659" y="2993"/>
                    <a:pt x="12764" y="2846"/>
                    <a:pt x="12847" y="2700"/>
                  </a:cubicBezTo>
                  <a:lnTo>
                    <a:pt x="12973" y="2490"/>
                  </a:lnTo>
                  <a:lnTo>
                    <a:pt x="13036" y="2386"/>
                  </a:lnTo>
                  <a:cubicBezTo>
                    <a:pt x="13057" y="2344"/>
                    <a:pt x="13077" y="2302"/>
                    <a:pt x="13098" y="2260"/>
                  </a:cubicBezTo>
                  <a:cubicBezTo>
                    <a:pt x="13224" y="1905"/>
                    <a:pt x="13203" y="1549"/>
                    <a:pt x="13182" y="1235"/>
                  </a:cubicBezTo>
                  <a:lnTo>
                    <a:pt x="13182" y="1214"/>
                  </a:lnTo>
                  <a:cubicBezTo>
                    <a:pt x="13182" y="1212"/>
                    <a:pt x="13181" y="1210"/>
                    <a:pt x="13181" y="1207"/>
                  </a:cubicBezTo>
                  <a:lnTo>
                    <a:pt x="13181" y="1207"/>
                  </a:lnTo>
                  <a:lnTo>
                    <a:pt x="15945" y="1566"/>
                  </a:lnTo>
                  <a:lnTo>
                    <a:pt x="15945" y="1566"/>
                  </a:lnTo>
                  <a:cubicBezTo>
                    <a:pt x="15626" y="2091"/>
                    <a:pt x="15541" y="2738"/>
                    <a:pt x="15714" y="3327"/>
                  </a:cubicBezTo>
                  <a:cubicBezTo>
                    <a:pt x="15818" y="3683"/>
                    <a:pt x="16028" y="4018"/>
                    <a:pt x="16321" y="4248"/>
                  </a:cubicBezTo>
                  <a:cubicBezTo>
                    <a:pt x="16614" y="4499"/>
                    <a:pt x="16990" y="4625"/>
                    <a:pt x="17346" y="4666"/>
                  </a:cubicBezTo>
                  <a:cubicBezTo>
                    <a:pt x="17450" y="4685"/>
                    <a:pt x="17557" y="4694"/>
                    <a:pt x="17665" y="4694"/>
                  </a:cubicBezTo>
                  <a:cubicBezTo>
                    <a:pt x="17928" y="4694"/>
                    <a:pt x="18197" y="4639"/>
                    <a:pt x="18434" y="4520"/>
                  </a:cubicBezTo>
                  <a:cubicBezTo>
                    <a:pt x="18790" y="4353"/>
                    <a:pt x="19062" y="4081"/>
                    <a:pt x="19250" y="3767"/>
                  </a:cubicBezTo>
                  <a:cubicBezTo>
                    <a:pt x="19557" y="3237"/>
                    <a:pt x="19642" y="2596"/>
                    <a:pt x="19469" y="2014"/>
                  </a:cubicBezTo>
                  <a:lnTo>
                    <a:pt x="19469" y="2014"/>
                  </a:lnTo>
                  <a:lnTo>
                    <a:pt x="23090" y="2454"/>
                  </a:lnTo>
                  <a:lnTo>
                    <a:pt x="23090" y="2454"/>
                  </a:lnTo>
                  <a:cubicBezTo>
                    <a:pt x="22796" y="2842"/>
                    <a:pt x="22629" y="3325"/>
                    <a:pt x="22660" y="3809"/>
                  </a:cubicBezTo>
                  <a:cubicBezTo>
                    <a:pt x="22681" y="4143"/>
                    <a:pt x="22765" y="4457"/>
                    <a:pt x="22932" y="4729"/>
                  </a:cubicBezTo>
                  <a:cubicBezTo>
                    <a:pt x="23079" y="5001"/>
                    <a:pt x="23288" y="5252"/>
                    <a:pt x="23539" y="5462"/>
                  </a:cubicBezTo>
                  <a:cubicBezTo>
                    <a:pt x="23560" y="5483"/>
                    <a:pt x="23602" y="5503"/>
                    <a:pt x="23623" y="5524"/>
                  </a:cubicBezTo>
                  <a:lnTo>
                    <a:pt x="23728" y="5587"/>
                  </a:lnTo>
                  <a:cubicBezTo>
                    <a:pt x="23790" y="5629"/>
                    <a:pt x="23853" y="5692"/>
                    <a:pt x="23916" y="5713"/>
                  </a:cubicBezTo>
                  <a:cubicBezTo>
                    <a:pt x="24062" y="5796"/>
                    <a:pt x="24230" y="5859"/>
                    <a:pt x="24376" y="5901"/>
                  </a:cubicBezTo>
                  <a:cubicBezTo>
                    <a:pt x="24533" y="5943"/>
                    <a:pt x="24695" y="5964"/>
                    <a:pt x="24857" y="5964"/>
                  </a:cubicBezTo>
                  <a:cubicBezTo>
                    <a:pt x="25020" y="5964"/>
                    <a:pt x="25182" y="5943"/>
                    <a:pt x="25339" y="5901"/>
                  </a:cubicBezTo>
                  <a:cubicBezTo>
                    <a:pt x="25966" y="5775"/>
                    <a:pt x="26510" y="5294"/>
                    <a:pt x="26762" y="4708"/>
                  </a:cubicBezTo>
                  <a:lnTo>
                    <a:pt x="26762" y="4687"/>
                  </a:lnTo>
                  <a:lnTo>
                    <a:pt x="26762" y="4666"/>
                  </a:lnTo>
                  <a:lnTo>
                    <a:pt x="26887" y="4206"/>
                  </a:lnTo>
                  <a:lnTo>
                    <a:pt x="26887" y="4185"/>
                  </a:lnTo>
                  <a:cubicBezTo>
                    <a:pt x="26929" y="3871"/>
                    <a:pt x="26908" y="3558"/>
                    <a:pt x="26803" y="3265"/>
                  </a:cubicBezTo>
                  <a:lnTo>
                    <a:pt x="26720" y="3055"/>
                  </a:lnTo>
                  <a:cubicBezTo>
                    <a:pt x="26680" y="2996"/>
                    <a:pt x="26659" y="2919"/>
                    <a:pt x="26622" y="2858"/>
                  </a:cubicBezTo>
                  <a:lnTo>
                    <a:pt x="26622" y="2858"/>
                  </a:lnTo>
                  <a:lnTo>
                    <a:pt x="30056" y="3268"/>
                  </a:lnTo>
                  <a:lnTo>
                    <a:pt x="30056" y="3268"/>
                  </a:lnTo>
                  <a:cubicBezTo>
                    <a:pt x="29724" y="3814"/>
                    <a:pt x="29659" y="4480"/>
                    <a:pt x="29837" y="5085"/>
                  </a:cubicBezTo>
                  <a:cubicBezTo>
                    <a:pt x="29942" y="5441"/>
                    <a:pt x="30172" y="5775"/>
                    <a:pt x="30465" y="6006"/>
                  </a:cubicBezTo>
                  <a:cubicBezTo>
                    <a:pt x="30758" y="6236"/>
                    <a:pt x="31114" y="6361"/>
                    <a:pt x="31490" y="6424"/>
                  </a:cubicBezTo>
                  <a:cubicBezTo>
                    <a:pt x="31561" y="6428"/>
                    <a:pt x="31633" y="6431"/>
                    <a:pt x="31706" y="6431"/>
                  </a:cubicBezTo>
                  <a:cubicBezTo>
                    <a:pt x="31996" y="6431"/>
                    <a:pt x="32294" y="6391"/>
                    <a:pt x="32578" y="6257"/>
                  </a:cubicBezTo>
                  <a:cubicBezTo>
                    <a:pt x="32913" y="6089"/>
                    <a:pt x="33185" y="5817"/>
                    <a:pt x="33373" y="5503"/>
                  </a:cubicBezTo>
                  <a:cubicBezTo>
                    <a:pt x="33705" y="4950"/>
                    <a:pt x="33777" y="4251"/>
                    <a:pt x="33560" y="3648"/>
                  </a:cubicBezTo>
                  <a:lnTo>
                    <a:pt x="33560" y="3648"/>
                  </a:lnTo>
                  <a:lnTo>
                    <a:pt x="37009" y="4036"/>
                  </a:lnTo>
                  <a:lnTo>
                    <a:pt x="37009" y="4036"/>
                  </a:lnTo>
                  <a:cubicBezTo>
                    <a:pt x="36563" y="4578"/>
                    <a:pt x="36427" y="5343"/>
                    <a:pt x="36617" y="6006"/>
                  </a:cubicBezTo>
                  <a:cubicBezTo>
                    <a:pt x="36700" y="6382"/>
                    <a:pt x="36909" y="6717"/>
                    <a:pt x="37202" y="6968"/>
                  </a:cubicBezTo>
                  <a:cubicBezTo>
                    <a:pt x="37516" y="7219"/>
                    <a:pt x="37893" y="7345"/>
                    <a:pt x="38270" y="7407"/>
                  </a:cubicBezTo>
                  <a:cubicBezTo>
                    <a:pt x="38325" y="7411"/>
                    <a:pt x="38381" y="7412"/>
                    <a:pt x="38437" y="7412"/>
                  </a:cubicBezTo>
                  <a:cubicBezTo>
                    <a:pt x="38747" y="7412"/>
                    <a:pt x="39075" y="7361"/>
                    <a:pt x="39358" y="7219"/>
                  </a:cubicBezTo>
                  <a:cubicBezTo>
                    <a:pt x="39713" y="7052"/>
                    <a:pt x="39985" y="6759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404" y="5148"/>
                    <a:pt x="40383" y="4959"/>
                    <a:pt x="40320" y="4792"/>
                  </a:cubicBezTo>
                  <a:cubicBezTo>
                    <a:pt x="40299" y="4708"/>
                    <a:pt x="40257" y="4604"/>
                    <a:pt x="40236" y="4520"/>
                  </a:cubicBezTo>
                  <a:lnTo>
                    <a:pt x="40174" y="4394"/>
                  </a:lnTo>
                  <a:cubicBezTo>
                    <a:pt x="40153" y="4374"/>
                    <a:pt x="40132" y="4353"/>
                    <a:pt x="40090" y="4311"/>
                  </a:cubicBezTo>
                  <a:lnTo>
                    <a:pt x="40090" y="4311"/>
                  </a:lnTo>
                  <a:lnTo>
                    <a:pt x="44453" y="4908"/>
                  </a:lnTo>
                  <a:lnTo>
                    <a:pt x="44453" y="4908"/>
                  </a:lnTo>
                  <a:lnTo>
                    <a:pt x="43207" y="14605"/>
                  </a:lnTo>
                  <a:lnTo>
                    <a:pt x="41973" y="24356"/>
                  </a:lnTo>
                  <a:lnTo>
                    <a:pt x="40759" y="34127"/>
                  </a:lnTo>
                  <a:lnTo>
                    <a:pt x="39599" y="43631"/>
                  </a:lnTo>
                  <a:lnTo>
                    <a:pt x="39599" y="43631"/>
                  </a:lnTo>
                  <a:lnTo>
                    <a:pt x="29984" y="42245"/>
                  </a:lnTo>
                  <a:lnTo>
                    <a:pt x="20087" y="40843"/>
                  </a:lnTo>
                  <a:cubicBezTo>
                    <a:pt x="19250" y="40739"/>
                    <a:pt x="18434" y="40592"/>
                    <a:pt x="17597" y="40509"/>
                  </a:cubicBezTo>
                  <a:lnTo>
                    <a:pt x="15128" y="40216"/>
                  </a:lnTo>
                  <a:lnTo>
                    <a:pt x="10169" y="39651"/>
                  </a:lnTo>
                  <a:lnTo>
                    <a:pt x="425" y="38543"/>
                  </a:lnTo>
                  <a:lnTo>
                    <a:pt x="425" y="38543"/>
                  </a:lnTo>
                  <a:lnTo>
                    <a:pt x="3181" y="19439"/>
                  </a:lnTo>
                  <a:lnTo>
                    <a:pt x="4624" y="9793"/>
                  </a:lnTo>
                  <a:lnTo>
                    <a:pt x="6071" y="266"/>
                  </a:lnTo>
                  <a:close/>
                  <a:moveTo>
                    <a:pt x="5880" y="1"/>
                  </a:moveTo>
                  <a:lnTo>
                    <a:pt x="5859" y="126"/>
                  </a:lnTo>
                  <a:lnTo>
                    <a:pt x="4457" y="9772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106" y="40111"/>
                  </a:lnTo>
                  <a:lnTo>
                    <a:pt x="15065" y="40718"/>
                  </a:lnTo>
                  <a:lnTo>
                    <a:pt x="17534" y="41011"/>
                  </a:lnTo>
                  <a:cubicBezTo>
                    <a:pt x="18371" y="41115"/>
                    <a:pt x="19187" y="41241"/>
                    <a:pt x="20024" y="41367"/>
                  </a:cubicBezTo>
                  <a:lnTo>
                    <a:pt x="29900" y="42789"/>
                  </a:lnTo>
                  <a:lnTo>
                    <a:pt x="39797" y="44191"/>
                  </a:lnTo>
                  <a:lnTo>
                    <a:pt x="40069" y="44233"/>
                  </a:lnTo>
                  <a:lnTo>
                    <a:pt x="40090" y="43961"/>
                  </a:lnTo>
                  <a:lnTo>
                    <a:pt x="41241" y="34190"/>
                  </a:lnTo>
                  <a:lnTo>
                    <a:pt x="42391" y="24418"/>
                  </a:lnTo>
                  <a:lnTo>
                    <a:pt x="43500" y="14626"/>
                  </a:lnTo>
                  <a:lnTo>
                    <a:pt x="44609" y="4855"/>
                  </a:lnTo>
                  <a:lnTo>
                    <a:pt x="44609" y="4771"/>
                  </a:lnTo>
                  <a:lnTo>
                    <a:pt x="44547" y="4771"/>
                  </a:lnTo>
                  <a:lnTo>
                    <a:pt x="40048" y="4290"/>
                  </a:lnTo>
                  <a:lnTo>
                    <a:pt x="40048" y="4290"/>
                  </a:lnTo>
                  <a:cubicBezTo>
                    <a:pt x="40069" y="4332"/>
                    <a:pt x="40090" y="4374"/>
                    <a:pt x="40111" y="4436"/>
                  </a:cubicBezTo>
                  <a:lnTo>
                    <a:pt x="40174" y="4541"/>
                  </a:lnTo>
                  <a:cubicBezTo>
                    <a:pt x="40215" y="4625"/>
                    <a:pt x="40236" y="4729"/>
                    <a:pt x="40257" y="4813"/>
                  </a:cubicBezTo>
                  <a:cubicBezTo>
                    <a:pt x="40320" y="4980"/>
                    <a:pt x="40341" y="5169"/>
                    <a:pt x="40341" y="5336"/>
                  </a:cubicBezTo>
                  <a:cubicBezTo>
                    <a:pt x="40341" y="5713"/>
                    <a:pt x="40236" y="6068"/>
                    <a:pt x="40069" y="6382"/>
                  </a:cubicBezTo>
                  <a:cubicBezTo>
                    <a:pt x="39902" y="6696"/>
                    <a:pt x="39630" y="6947"/>
                    <a:pt x="39316" y="7115"/>
                  </a:cubicBezTo>
                  <a:cubicBezTo>
                    <a:pt x="39078" y="7225"/>
                    <a:pt x="38804" y="7276"/>
                    <a:pt x="38531" y="7276"/>
                  </a:cubicBezTo>
                  <a:cubicBezTo>
                    <a:pt x="38443" y="7276"/>
                    <a:pt x="38356" y="7271"/>
                    <a:pt x="38270" y="7261"/>
                  </a:cubicBezTo>
                  <a:cubicBezTo>
                    <a:pt x="37935" y="7198"/>
                    <a:pt x="37579" y="7073"/>
                    <a:pt x="37328" y="6843"/>
                  </a:cubicBezTo>
                  <a:cubicBezTo>
                    <a:pt x="37056" y="6612"/>
                    <a:pt x="36868" y="6299"/>
                    <a:pt x="36784" y="5964"/>
                  </a:cubicBezTo>
                  <a:cubicBezTo>
                    <a:pt x="36637" y="5273"/>
                    <a:pt x="36826" y="4499"/>
                    <a:pt x="37328" y="4039"/>
                  </a:cubicBezTo>
                  <a:lnTo>
                    <a:pt x="37516" y="3871"/>
                  </a:lnTo>
                  <a:lnTo>
                    <a:pt x="37265" y="3830"/>
                  </a:lnTo>
                  <a:lnTo>
                    <a:pt x="33352" y="3327"/>
                  </a:lnTo>
                  <a:lnTo>
                    <a:pt x="33080" y="3286"/>
                  </a:lnTo>
                  <a:lnTo>
                    <a:pt x="33206" y="3537"/>
                  </a:lnTo>
                  <a:cubicBezTo>
                    <a:pt x="33478" y="4102"/>
                    <a:pt x="33436" y="4813"/>
                    <a:pt x="33101" y="5357"/>
                  </a:cubicBezTo>
                  <a:cubicBezTo>
                    <a:pt x="32955" y="5608"/>
                    <a:pt x="32704" y="5838"/>
                    <a:pt x="32432" y="5964"/>
                  </a:cubicBezTo>
                  <a:cubicBezTo>
                    <a:pt x="32242" y="6051"/>
                    <a:pt x="32032" y="6088"/>
                    <a:pt x="31816" y="6088"/>
                  </a:cubicBezTo>
                  <a:cubicBezTo>
                    <a:pt x="31722" y="6088"/>
                    <a:pt x="31627" y="6081"/>
                    <a:pt x="31532" y="6068"/>
                  </a:cubicBezTo>
                  <a:cubicBezTo>
                    <a:pt x="31218" y="6027"/>
                    <a:pt x="30925" y="5922"/>
                    <a:pt x="30674" y="5734"/>
                  </a:cubicBezTo>
                  <a:cubicBezTo>
                    <a:pt x="30444" y="5545"/>
                    <a:pt x="30277" y="5273"/>
                    <a:pt x="30193" y="4980"/>
                  </a:cubicBezTo>
                  <a:cubicBezTo>
                    <a:pt x="30026" y="4394"/>
                    <a:pt x="30151" y="3704"/>
                    <a:pt x="30549" y="3244"/>
                  </a:cubicBezTo>
                  <a:lnTo>
                    <a:pt x="30779" y="2972"/>
                  </a:lnTo>
                  <a:lnTo>
                    <a:pt x="30423" y="2930"/>
                  </a:lnTo>
                  <a:lnTo>
                    <a:pt x="26218" y="2407"/>
                  </a:lnTo>
                  <a:lnTo>
                    <a:pt x="25715" y="2323"/>
                  </a:lnTo>
                  <a:lnTo>
                    <a:pt x="25715" y="2323"/>
                  </a:lnTo>
                  <a:lnTo>
                    <a:pt x="26029" y="2742"/>
                  </a:lnTo>
                  <a:cubicBezTo>
                    <a:pt x="26113" y="2825"/>
                    <a:pt x="26197" y="2930"/>
                    <a:pt x="26259" y="3055"/>
                  </a:cubicBezTo>
                  <a:cubicBezTo>
                    <a:pt x="26280" y="3097"/>
                    <a:pt x="26301" y="3160"/>
                    <a:pt x="26322" y="3223"/>
                  </a:cubicBezTo>
                  <a:lnTo>
                    <a:pt x="26406" y="3390"/>
                  </a:lnTo>
                  <a:cubicBezTo>
                    <a:pt x="26490" y="3641"/>
                    <a:pt x="26510" y="3871"/>
                    <a:pt x="26469" y="4122"/>
                  </a:cubicBezTo>
                  <a:lnTo>
                    <a:pt x="26490" y="4102"/>
                  </a:lnTo>
                  <a:lnTo>
                    <a:pt x="26364" y="4562"/>
                  </a:lnTo>
                  <a:lnTo>
                    <a:pt x="26364" y="4541"/>
                  </a:lnTo>
                  <a:cubicBezTo>
                    <a:pt x="26176" y="5022"/>
                    <a:pt x="25736" y="5378"/>
                    <a:pt x="25234" y="5483"/>
                  </a:cubicBezTo>
                  <a:cubicBezTo>
                    <a:pt x="25119" y="5514"/>
                    <a:pt x="24993" y="5530"/>
                    <a:pt x="24865" y="5530"/>
                  </a:cubicBezTo>
                  <a:cubicBezTo>
                    <a:pt x="24737" y="5530"/>
                    <a:pt x="24606" y="5514"/>
                    <a:pt x="24481" y="5483"/>
                  </a:cubicBezTo>
                  <a:cubicBezTo>
                    <a:pt x="24230" y="5399"/>
                    <a:pt x="24041" y="5294"/>
                    <a:pt x="23811" y="5106"/>
                  </a:cubicBezTo>
                  <a:cubicBezTo>
                    <a:pt x="23414" y="4792"/>
                    <a:pt x="23121" y="4290"/>
                    <a:pt x="23100" y="3788"/>
                  </a:cubicBezTo>
                  <a:cubicBezTo>
                    <a:pt x="23079" y="3286"/>
                    <a:pt x="23330" y="2783"/>
                    <a:pt x="23728" y="2470"/>
                  </a:cubicBezTo>
                  <a:lnTo>
                    <a:pt x="24167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706" y="1444"/>
                  </a:lnTo>
                  <a:lnTo>
                    <a:pt x="18706" y="1444"/>
                  </a:lnTo>
                  <a:lnTo>
                    <a:pt x="18915" y="1842"/>
                  </a:lnTo>
                  <a:cubicBezTo>
                    <a:pt x="19187" y="2344"/>
                    <a:pt x="19166" y="3034"/>
                    <a:pt x="18873" y="3537"/>
                  </a:cubicBezTo>
                  <a:cubicBezTo>
                    <a:pt x="18727" y="3788"/>
                    <a:pt x="18518" y="3997"/>
                    <a:pt x="18246" y="4122"/>
                  </a:cubicBezTo>
                  <a:cubicBezTo>
                    <a:pt x="18059" y="4200"/>
                    <a:pt x="17850" y="4243"/>
                    <a:pt x="17635" y="4243"/>
                  </a:cubicBezTo>
                  <a:cubicBezTo>
                    <a:pt x="17560" y="4243"/>
                    <a:pt x="17484" y="4238"/>
                    <a:pt x="17409" y="4227"/>
                  </a:cubicBezTo>
                  <a:cubicBezTo>
                    <a:pt x="17095" y="4206"/>
                    <a:pt x="16823" y="4102"/>
                    <a:pt x="16593" y="3913"/>
                  </a:cubicBezTo>
                  <a:cubicBezTo>
                    <a:pt x="16383" y="3746"/>
                    <a:pt x="16216" y="3474"/>
                    <a:pt x="16132" y="3202"/>
                  </a:cubicBezTo>
                  <a:cubicBezTo>
                    <a:pt x="15965" y="2637"/>
                    <a:pt x="16111" y="1967"/>
                    <a:pt x="16488" y="1549"/>
                  </a:cubicBezTo>
                  <a:lnTo>
                    <a:pt x="16760" y="1235"/>
                  </a:lnTo>
                  <a:lnTo>
                    <a:pt x="16362" y="1193"/>
                  </a:lnTo>
                  <a:lnTo>
                    <a:pt x="12952" y="796"/>
                  </a:lnTo>
                  <a:lnTo>
                    <a:pt x="12659" y="754"/>
                  </a:lnTo>
                  <a:lnTo>
                    <a:pt x="12743" y="1047"/>
                  </a:lnTo>
                  <a:cubicBezTo>
                    <a:pt x="12785" y="1130"/>
                    <a:pt x="1280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26" y="1570"/>
                    <a:pt x="12847" y="1884"/>
                    <a:pt x="12743" y="2114"/>
                  </a:cubicBezTo>
                  <a:cubicBezTo>
                    <a:pt x="12743" y="2156"/>
                    <a:pt x="12722" y="2177"/>
                    <a:pt x="12701" y="2218"/>
                  </a:cubicBezTo>
                  <a:lnTo>
                    <a:pt x="12659" y="2323"/>
                  </a:lnTo>
                  <a:lnTo>
                    <a:pt x="12533" y="2511"/>
                  </a:lnTo>
                  <a:cubicBezTo>
                    <a:pt x="12471" y="2637"/>
                    <a:pt x="12387" y="2762"/>
                    <a:pt x="12282" y="2846"/>
                  </a:cubicBezTo>
                  <a:cubicBezTo>
                    <a:pt x="12241" y="2909"/>
                    <a:pt x="12199" y="2951"/>
                    <a:pt x="12136" y="2993"/>
                  </a:cubicBezTo>
                  <a:cubicBezTo>
                    <a:pt x="12073" y="3034"/>
                    <a:pt x="12010" y="3076"/>
                    <a:pt x="11927" y="3097"/>
                  </a:cubicBezTo>
                  <a:cubicBezTo>
                    <a:pt x="11801" y="3181"/>
                    <a:pt x="11676" y="3244"/>
                    <a:pt x="11550" y="3306"/>
                  </a:cubicBezTo>
                  <a:cubicBezTo>
                    <a:pt x="11425" y="3348"/>
                    <a:pt x="11278" y="3369"/>
                    <a:pt x="11132" y="3369"/>
                  </a:cubicBezTo>
                  <a:cubicBezTo>
                    <a:pt x="11071" y="3378"/>
                    <a:pt x="11010" y="3383"/>
                    <a:pt x="10950" y="3383"/>
                  </a:cubicBezTo>
                  <a:cubicBezTo>
                    <a:pt x="10864" y="3383"/>
                    <a:pt x="10778" y="3373"/>
                    <a:pt x="10692" y="3348"/>
                  </a:cubicBezTo>
                  <a:cubicBezTo>
                    <a:pt x="10127" y="3265"/>
                    <a:pt x="9625" y="2846"/>
                    <a:pt x="9395" y="2302"/>
                  </a:cubicBezTo>
                  <a:cubicBezTo>
                    <a:pt x="9186" y="1758"/>
                    <a:pt x="9269" y="1109"/>
                    <a:pt x="9625" y="649"/>
                  </a:cubicBezTo>
                  <a:lnTo>
                    <a:pt x="9772" y="461"/>
                  </a:lnTo>
                  <a:lnTo>
                    <a:pt x="9520" y="419"/>
                  </a:lnTo>
                  <a:lnTo>
                    <a:pt x="5984" y="21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2"/>
            <p:cNvSpPr/>
            <p:nvPr/>
          </p:nvSpPr>
          <p:spPr>
            <a:xfrm>
              <a:off x="1819375" y="1049950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2"/>
            <p:cNvSpPr/>
            <p:nvPr/>
          </p:nvSpPr>
          <p:spPr>
            <a:xfrm>
              <a:off x="1819375" y="104942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36" y="900"/>
                    <a:pt x="6675" y="1089"/>
                    <a:pt x="8035" y="1214"/>
                  </a:cubicBezTo>
                  <a:cubicBezTo>
                    <a:pt x="9374" y="1361"/>
                    <a:pt x="10734" y="1444"/>
                    <a:pt x="12073" y="1591"/>
                  </a:cubicBezTo>
                  <a:cubicBezTo>
                    <a:pt x="13412" y="1737"/>
                    <a:pt x="14751" y="1926"/>
                    <a:pt x="16090" y="2135"/>
                  </a:cubicBezTo>
                  <a:cubicBezTo>
                    <a:pt x="17430" y="2344"/>
                    <a:pt x="18769" y="2553"/>
                    <a:pt x="20108" y="2721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8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63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2"/>
            <p:cNvSpPr/>
            <p:nvPr/>
          </p:nvSpPr>
          <p:spPr>
            <a:xfrm>
              <a:off x="1806300" y="11603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2"/>
            <p:cNvSpPr/>
            <p:nvPr/>
          </p:nvSpPr>
          <p:spPr>
            <a:xfrm>
              <a:off x="1805775" y="115980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21" y="0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57" y="900"/>
                    <a:pt x="6696" y="1088"/>
                    <a:pt x="8035" y="1214"/>
                  </a:cubicBezTo>
                  <a:cubicBezTo>
                    <a:pt x="9374" y="1340"/>
                    <a:pt x="10734" y="1444"/>
                    <a:pt x="12073" y="1591"/>
                  </a:cubicBezTo>
                  <a:cubicBezTo>
                    <a:pt x="13412" y="1716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20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7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98" y="796"/>
                  </a:cubicBezTo>
                  <a:cubicBezTo>
                    <a:pt x="6759" y="586"/>
                    <a:pt x="5398" y="440"/>
                    <a:pt x="4059" y="314"/>
                  </a:cubicBezTo>
                  <a:cubicBezTo>
                    <a:pt x="2720" y="189"/>
                    <a:pt x="1360" y="63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2"/>
            <p:cNvSpPr/>
            <p:nvPr/>
          </p:nvSpPr>
          <p:spPr>
            <a:xfrm>
              <a:off x="1792700" y="127070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2"/>
            <p:cNvSpPr/>
            <p:nvPr/>
          </p:nvSpPr>
          <p:spPr>
            <a:xfrm>
              <a:off x="1792700" y="12701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52" y="1590"/>
                  </a:cubicBezTo>
                  <a:cubicBezTo>
                    <a:pt x="13412" y="1716"/>
                    <a:pt x="14730" y="1925"/>
                    <a:pt x="16069" y="2135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181" y="3976"/>
                  </a:cubicBezTo>
                  <a:lnTo>
                    <a:pt x="32202" y="3934"/>
                  </a:lnTo>
                  <a:cubicBezTo>
                    <a:pt x="29523" y="3432"/>
                    <a:pt x="26845" y="3034"/>
                    <a:pt x="24167" y="2699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0" y="2093"/>
                    <a:pt x="17450" y="1967"/>
                    <a:pt x="16111" y="1842"/>
                  </a:cubicBezTo>
                  <a:cubicBezTo>
                    <a:pt x="14772" y="1737"/>
                    <a:pt x="13412" y="1590"/>
                    <a:pt x="12073" y="1402"/>
                  </a:cubicBezTo>
                  <a:cubicBezTo>
                    <a:pt x="10734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38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2"/>
            <p:cNvSpPr/>
            <p:nvPr/>
          </p:nvSpPr>
          <p:spPr>
            <a:xfrm>
              <a:off x="1779100" y="138107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2"/>
            <p:cNvSpPr/>
            <p:nvPr/>
          </p:nvSpPr>
          <p:spPr>
            <a:xfrm>
              <a:off x="1779100" y="138055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489" y="2385"/>
                    <a:pt x="20150" y="2239"/>
                  </a:cubicBezTo>
                  <a:cubicBezTo>
                    <a:pt x="18810" y="2093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59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2"/>
            <p:cNvSpPr/>
            <p:nvPr/>
          </p:nvSpPr>
          <p:spPr>
            <a:xfrm>
              <a:off x="1765500" y="149142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2"/>
            <p:cNvSpPr/>
            <p:nvPr/>
          </p:nvSpPr>
          <p:spPr>
            <a:xfrm>
              <a:off x="1765500" y="149092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78" y="523"/>
                    <a:pt x="3996" y="711"/>
                  </a:cubicBezTo>
                  <a:cubicBezTo>
                    <a:pt x="5336" y="900"/>
                    <a:pt x="6675" y="1088"/>
                    <a:pt x="8035" y="1214"/>
                  </a:cubicBezTo>
                  <a:cubicBezTo>
                    <a:pt x="9374" y="1339"/>
                    <a:pt x="10734" y="1423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29" y="2344"/>
                    <a:pt x="18748" y="2532"/>
                    <a:pt x="20108" y="2720"/>
                  </a:cubicBezTo>
                  <a:cubicBezTo>
                    <a:pt x="21447" y="2908"/>
                    <a:pt x="22765" y="3097"/>
                    <a:pt x="24125" y="3243"/>
                  </a:cubicBezTo>
                  <a:cubicBezTo>
                    <a:pt x="26803" y="3557"/>
                    <a:pt x="29502" y="3808"/>
                    <a:pt x="32201" y="3976"/>
                  </a:cubicBezTo>
                  <a:lnTo>
                    <a:pt x="32201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510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3"/>
                    <a:pt x="8077" y="795"/>
                  </a:cubicBezTo>
                  <a:cubicBezTo>
                    <a:pt x="6737" y="586"/>
                    <a:pt x="5398" y="439"/>
                    <a:pt x="4059" y="314"/>
                  </a:cubicBezTo>
                  <a:cubicBezTo>
                    <a:pt x="2720" y="167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2"/>
            <p:cNvSpPr/>
            <p:nvPr/>
          </p:nvSpPr>
          <p:spPr>
            <a:xfrm>
              <a:off x="1752400" y="1601800"/>
              <a:ext cx="804550" cy="98375"/>
            </a:xfrm>
            <a:custGeom>
              <a:avLst/>
              <a:gdLst/>
              <a:ahLst/>
              <a:cxnLst/>
              <a:rect l="l" t="t" r="r" b="b"/>
              <a:pathLst>
                <a:path w="32182" h="3935" extrusionOk="0">
                  <a:moveTo>
                    <a:pt x="1" y="1"/>
                  </a:moveTo>
                  <a:lnTo>
                    <a:pt x="3218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2"/>
            <p:cNvSpPr/>
            <p:nvPr/>
          </p:nvSpPr>
          <p:spPr>
            <a:xfrm>
              <a:off x="1751900" y="160127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3"/>
                  </a:lnTo>
                  <a:cubicBezTo>
                    <a:pt x="1339" y="294"/>
                    <a:pt x="2678" y="524"/>
                    <a:pt x="4017" y="712"/>
                  </a:cubicBezTo>
                  <a:cubicBezTo>
                    <a:pt x="5356" y="901"/>
                    <a:pt x="6696" y="1089"/>
                    <a:pt x="8035" y="1215"/>
                  </a:cubicBezTo>
                  <a:cubicBezTo>
                    <a:pt x="9374" y="1340"/>
                    <a:pt x="10734" y="1424"/>
                    <a:pt x="12073" y="1570"/>
                  </a:cubicBezTo>
                  <a:cubicBezTo>
                    <a:pt x="13412" y="1717"/>
                    <a:pt x="14751" y="1926"/>
                    <a:pt x="16090" y="2135"/>
                  </a:cubicBezTo>
                  <a:cubicBezTo>
                    <a:pt x="17429" y="2344"/>
                    <a:pt x="18769" y="2533"/>
                    <a:pt x="20108" y="2721"/>
                  </a:cubicBezTo>
                  <a:cubicBezTo>
                    <a:pt x="21447" y="2909"/>
                    <a:pt x="22786" y="3098"/>
                    <a:pt x="24125" y="3244"/>
                  </a:cubicBezTo>
                  <a:cubicBezTo>
                    <a:pt x="26803" y="3558"/>
                    <a:pt x="29502" y="3809"/>
                    <a:pt x="32201" y="3976"/>
                  </a:cubicBezTo>
                  <a:lnTo>
                    <a:pt x="32201" y="3914"/>
                  </a:lnTo>
                  <a:cubicBezTo>
                    <a:pt x="29544" y="3432"/>
                    <a:pt x="26866" y="3035"/>
                    <a:pt x="24188" y="2700"/>
                  </a:cubicBezTo>
                  <a:cubicBezTo>
                    <a:pt x="22849" y="2512"/>
                    <a:pt x="21510" y="2386"/>
                    <a:pt x="20170" y="2240"/>
                  </a:cubicBezTo>
                  <a:cubicBezTo>
                    <a:pt x="18810" y="2072"/>
                    <a:pt x="17471" y="1947"/>
                    <a:pt x="16132" y="1842"/>
                  </a:cubicBezTo>
                  <a:cubicBezTo>
                    <a:pt x="14772" y="1717"/>
                    <a:pt x="13433" y="1591"/>
                    <a:pt x="12094" y="1403"/>
                  </a:cubicBezTo>
                  <a:cubicBezTo>
                    <a:pt x="10755" y="1235"/>
                    <a:pt x="9416" y="984"/>
                    <a:pt x="8077" y="775"/>
                  </a:cubicBezTo>
                  <a:cubicBezTo>
                    <a:pt x="6758" y="587"/>
                    <a:pt x="5398" y="440"/>
                    <a:pt x="4059" y="315"/>
                  </a:cubicBezTo>
                  <a:cubicBezTo>
                    <a:pt x="2720" y="168"/>
                    <a:pt x="1360" y="64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2"/>
            <p:cNvSpPr/>
            <p:nvPr/>
          </p:nvSpPr>
          <p:spPr>
            <a:xfrm>
              <a:off x="1486150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2"/>
            <p:cNvSpPr/>
            <p:nvPr/>
          </p:nvSpPr>
          <p:spPr>
            <a:xfrm>
              <a:off x="1485100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52"/>
          <p:cNvGrpSpPr/>
          <p:nvPr/>
        </p:nvGrpSpPr>
        <p:grpSpPr>
          <a:xfrm rot="899804" flipH="1">
            <a:off x="396618" y="2694305"/>
            <a:ext cx="1680996" cy="1598989"/>
            <a:chOff x="1408762" y="598760"/>
            <a:chExt cx="1333888" cy="1268815"/>
          </a:xfrm>
        </p:grpSpPr>
        <p:sp>
          <p:nvSpPr>
            <p:cNvPr id="673" name="Google Shape;673;p52"/>
            <p:cNvSpPr/>
            <p:nvPr/>
          </p:nvSpPr>
          <p:spPr>
            <a:xfrm>
              <a:off x="1632625" y="764875"/>
              <a:ext cx="1107925" cy="1094850"/>
            </a:xfrm>
            <a:custGeom>
              <a:avLst/>
              <a:gdLst/>
              <a:ahLst/>
              <a:cxnLst/>
              <a:rect l="l" t="t" r="r" b="b"/>
              <a:pathLst>
                <a:path w="44317" h="43794" extrusionOk="0">
                  <a:moveTo>
                    <a:pt x="5754" y="0"/>
                  </a:moveTo>
                  <a:lnTo>
                    <a:pt x="0" y="38562"/>
                  </a:lnTo>
                  <a:lnTo>
                    <a:pt x="17848" y="40676"/>
                  </a:lnTo>
                  <a:lnTo>
                    <a:pt x="39609" y="43793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7" y="5299"/>
                    <a:pt x="39948" y="7213"/>
                    <a:pt x="38296" y="7213"/>
                  </a:cubicBezTo>
                  <a:cubicBezTo>
                    <a:pt x="38213" y="7213"/>
                    <a:pt x="38128" y="7208"/>
                    <a:pt x="38040" y="7198"/>
                  </a:cubicBezTo>
                  <a:cubicBezTo>
                    <a:pt x="36219" y="6968"/>
                    <a:pt x="36010" y="4792"/>
                    <a:pt x="37035" y="3808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57" y="4437"/>
                    <a:pt x="33048" y="6126"/>
                    <a:pt x="31545" y="6126"/>
                  </a:cubicBezTo>
                  <a:cubicBezTo>
                    <a:pt x="31460" y="6126"/>
                    <a:pt x="31372" y="6121"/>
                    <a:pt x="31281" y="6110"/>
                  </a:cubicBezTo>
                  <a:cubicBezTo>
                    <a:pt x="29586" y="5901"/>
                    <a:pt x="29335" y="3976"/>
                    <a:pt x="30172" y="2971"/>
                  </a:cubicBezTo>
                  <a:lnTo>
                    <a:pt x="25967" y="2469"/>
                  </a:lnTo>
                  <a:lnTo>
                    <a:pt x="25967" y="2469"/>
                  </a:lnTo>
                  <a:cubicBezTo>
                    <a:pt x="26134" y="2657"/>
                    <a:pt x="26260" y="2846"/>
                    <a:pt x="26343" y="3076"/>
                  </a:cubicBezTo>
                  <a:cubicBezTo>
                    <a:pt x="26469" y="3390"/>
                    <a:pt x="26511" y="3683"/>
                    <a:pt x="26469" y="4017"/>
                  </a:cubicBezTo>
                  <a:cubicBezTo>
                    <a:pt x="26427" y="4164"/>
                    <a:pt x="26385" y="4331"/>
                    <a:pt x="26343" y="4478"/>
                  </a:cubicBezTo>
                  <a:cubicBezTo>
                    <a:pt x="26218" y="4771"/>
                    <a:pt x="26029" y="5022"/>
                    <a:pt x="25778" y="5231"/>
                  </a:cubicBezTo>
                  <a:cubicBezTo>
                    <a:pt x="25465" y="5475"/>
                    <a:pt x="25079" y="5602"/>
                    <a:pt x="24694" y="5602"/>
                  </a:cubicBezTo>
                  <a:cubicBezTo>
                    <a:pt x="24616" y="5602"/>
                    <a:pt x="24538" y="5597"/>
                    <a:pt x="24460" y="5587"/>
                  </a:cubicBezTo>
                  <a:cubicBezTo>
                    <a:pt x="24125" y="5545"/>
                    <a:pt x="23832" y="5440"/>
                    <a:pt x="23581" y="5231"/>
                  </a:cubicBezTo>
                  <a:cubicBezTo>
                    <a:pt x="23372" y="5105"/>
                    <a:pt x="23205" y="4917"/>
                    <a:pt x="23058" y="4729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888"/>
                    <a:pt x="22975" y="2448"/>
                    <a:pt x="23351" y="2155"/>
                  </a:cubicBezTo>
                  <a:lnTo>
                    <a:pt x="18894" y="1611"/>
                  </a:lnTo>
                  <a:lnTo>
                    <a:pt x="18894" y="1611"/>
                  </a:lnTo>
                  <a:cubicBezTo>
                    <a:pt x="19468" y="2660"/>
                    <a:pt x="18882" y="4327"/>
                    <a:pt x="17417" y="4327"/>
                  </a:cubicBezTo>
                  <a:cubicBezTo>
                    <a:pt x="17334" y="4327"/>
                    <a:pt x="17247" y="4322"/>
                    <a:pt x="17158" y="4310"/>
                  </a:cubicBezTo>
                  <a:cubicBezTo>
                    <a:pt x="15484" y="4122"/>
                    <a:pt x="15254" y="2218"/>
                    <a:pt x="16112" y="1255"/>
                  </a:cubicBezTo>
                  <a:lnTo>
                    <a:pt x="12722" y="837"/>
                  </a:lnTo>
                  <a:lnTo>
                    <a:pt x="12722" y="837"/>
                  </a:lnTo>
                  <a:cubicBezTo>
                    <a:pt x="12743" y="942"/>
                    <a:pt x="12764" y="1025"/>
                    <a:pt x="12785" y="1109"/>
                  </a:cubicBezTo>
                  <a:cubicBezTo>
                    <a:pt x="12785" y="1465"/>
                    <a:pt x="12827" y="1862"/>
                    <a:pt x="12638" y="2176"/>
                  </a:cubicBezTo>
                  <a:cubicBezTo>
                    <a:pt x="12471" y="2490"/>
                    <a:pt x="12345" y="2783"/>
                    <a:pt x="12032" y="2971"/>
                  </a:cubicBezTo>
                  <a:cubicBezTo>
                    <a:pt x="11718" y="3180"/>
                    <a:pt x="11425" y="3348"/>
                    <a:pt x="11048" y="3390"/>
                  </a:cubicBezTo>
                  <a:cubicBezTo>
                    <a:pt x="10964" y="3400"/>
                    <a:pt x="10881" y="3405"/>
                    <a:pt x="10797" y="3405"/>
                  </a:cubicBezTo>
                  <a:cubicBezTo>
                    <a:pt x="10547" y="3405"/>
                    <a:pt x="10300" y="3358"/>
                    <a:pt x="10065" y="3264"/>
                  </a:cubicBezTo>
                  <a:cubicBezTo>
                    <a:pt x="9772" y="3139"/>
                    <a:pt x="9521" y="2950"/>
                    <a:pt x="9311" y="2699"/>
                  </a:cubicBezTo>
                  <a:cubicBezTo>
                    <a:pt x="8998" y="2302"/>
                    <a:pt x="8872" y="1800"/>
                    <a:pt x="8935" y="1318"/>
                  </a:cubicBezTo>
                  <a:cubicBezTo>
                    <a:pt x="8977" y="983"/>
                    <a:pt x="9102" y="691"/>
                    <a:pt x="9291" y="41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2"/>
            <p:cNvSpPr/>
            <p:nvPr/>
          </p:nvSpPr>
          <p:spPr>
            <a:xfrm>
              <a:off x="1627400" y="7617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53" y="245"/>
                  </a:moveTo>
                  <a:lnTo>
                    <a:pt x="9240" y="660"/>
                  </a:lnTo>
                  <a:lnTo>
                    <a:pt x="9240" y="660"/>
                  </a:lnTo>
                  <a:cubicBezTo>
                    <a:pt x="8936" y="1183"/>
                    <a:pt x="8880" y="1852"/>
                    <a:pt x="9102" y="2407"/>
                  </a:cubicBezTo>
                  <a:cubicBezTo>
                    <a:pt x="9353" y="3055"/>
                    <a:pt x="9939" y="3537"/>
                    <a:pt x="10629" y="3662"/>
                  </a:cubicBezTo>
                  <a:cubicBezTo>
                    <a:pt x="10797" y="3704"/>
                    <a:pt x="10964" y="3704"/>
                    <a:pt x="11132" y="3704"/>
                  </a:cubicBezTo>
                  <a:cubicBezTo>
                    <a:pt x="11299" y="3683"/>
                    <a:pt x="11466" y="3662"/>
                    <a:pt x="11634" y="3620"/>
                  </a:cubicBezTo>
                  <a:cubicBezTo>
                    <a:pt x="11801" y="3558"/>
                    <a:pt x="11969" y="3474"/>
                    <a:pt x="12094" y="3390"/>
                  </a:cubicBezTo>
                  <a:cubicBezTo>
                    <a:pt x="12178" y="3348"/>
                    <a:pt x="12241" y="3306"/>
                    <a:pt x="12303" y="3265"/>
                  </a:cubicBezTo>
                  <a:cubicBezTo>
                    <a:pt x="12387" y="3223"/>
                    <a:pt x="12450" y="3160"/>
                    <a:pt x="12513" y="3097"/>
                  </a:cubicBezTo>
                  <a:cubicBezTo>
                    <a:pt x="12659" y="2972"/>
                    <a:pt x="12764" y="2825"/>
                    <a:pt x="12847" y="2679"/>
                  </a:cubicBezTo>
                  <a:lnTo>
                    <a:pt x="12952" y="2470"/>
                  </a:lnTo>
                  <a:lnTo>
                    <a:pt x="13015" y="2365"/>
                  </a:lnTo>
                  <a:cubicBezTo>
                    <a:pt x="13036" y="2323"/>
                    <a:pt x="13057" y="2281"/>
                    <a:pt x="13077" y="2239"/>
                  </a:cubicBezTo>
                  <a:cubicBezTo>
                    <a:pt x="13203" y="1884"/>
                    <a:pt x="13182" y="1549"/>
                    <a:pt x="13182" y="1235"/>
                  </a:cubicBezTo>
                  <a:lnTo>
                    <a:pt x="13182" y="1214"/>
                  </a:lnTo>
                  <a:lnTo>
                    <a:pt x="13161" y="1214"/>
                  </a:lnTo>
                  <a:cubicBezTo>
                    <a:pt x="13161" y="1205"/>
                    <a:pt x="13161" y="1196"/>
                    <a:pt x="13161" y="1186"/>
                  </a:cubicBezTo>
                  <a:lnTo>
                    <a:pt x="13161" y="1186"/>
                  </a:lnTo>
                  <a:lnTo>
                    <a:pt x="15927" y="1543"/>
                  </a:lnTo>
                  <a:lnTo>
                    <a:pt x="15927" y="1543"/>
                  </a:lnTo>
                  <a:cubicBezTo>
                    <a:pt x="15611" y="2069"/>
                    <a:pt x="15540" y="2716"/>
                    <a:pt x="15714" y="3306"/>
                  </a:cubicBezTo>
                  <a:cubicBezTo>
                    <a:pt x="15798" y="3662"/>
                    <a:pt x="16007" y="4018"/>
                    <a:pt x="16321" y="4248"/>
                  </a:cubicBezTo>
                  <a:cubicBezTo>
                    <a:pt x="16614" y="4499"/>
                    <a:pt x="16969" y="4625"/>
                    <a:pt x="17325" y="4667"/>
                  </a:cubicBezTo>
                  <a:cubicBezTo>
                    <a:pt x="17414" y="4676"/>
                    <a:pt x="17503" y="4682"/>
                    <a:pt x="17591" y="4682"/>
                  </a:cubicBezTo>
                  <a:cubicBezTo>
                    <a:pt x="17878" y="4682"/>
                    <a:pt x="18162" y="4627"/>
                    <a:pt x="18434" y="4499"/>
                  </a:cubicBezTo>
                  <a:cubicBezTo>
                    <a:pt x="18769" y="4353"/>
                    <a:pt x="19062" y="4081"/>
                    <a:pt x="19250" y="3746"/>
                  </a:cubicBezTo>
                  <a:cubicBezTo>
                    <a:pt x="19557" y="3216"/>
                    <a:pt x="19642" y="2575"/>
                    <a:pt x="19469" y="1994"/>
                  </a:cubicBezTo>
                  <a:lnTo>
                    <a:pt x="19469" y="1994"/>
                  </a:lnTo>
                  <a:lnTo>
                    <a:pt x="23086" y="2435"/>
                  </a:lnTo>
                  <a:lnTo>
                    <a:pt x="23086" y="2435"/>
                  </a:lnTo>
                  <a:cubicBezTo>
                    <a:pt x="22785" y="2817"/>
                    <a:pt x="22624" y="3307"/>
                    <a:pt x="22640" y="3809"/>
                  </a:cubicBezTo>
                  <a:cubicBezTo>
                    <a:pt x="22660" y="4122"/>
                    <a:pt x="22765" y="4436"/>
                    <a:pt x="22912" y="4729"/>
                  </a:cubicBezTo>
                  <a:cubicBezTo>
                    <a:pt x="23079" y="5001"/>
                    <a:pt x="23267" y="5252"/>
                    <a:pt x="23518" y="5441"/>
                  </a:cubicBezTo>
                  <a:cubicBezTo>
                    <a:pt x="23560" y="5483"/>
                    <a:pt x="23581" y="5503"/>
                    <a:pt x="23623" y="5524"/>
                  </a:cubicBezTo>
                  <a:lnTo>
                    <a:pt x="23707" y="5587"/>
                  </a:lnTo>
                  <a:cubicBezTo>
                    <a:pt x="23769" y="5629"/>
                    <a:pt x="23853" y="5671"/>
                    <a:pt x="23916" y="5713"/>
                  </a:cubicBezTo>
                  <a:cubicBezTo>
                    <a:pt x="24062" y="5796"/>
                    <a:pt x="24209" y="5838"/>
                    <a:pt x="24376" y="5880"/>
                  </a:cubicBezTo>
                  <a:cubicBezTo>
                    <a:pt x="24533" y="5925"/>
                    <a:pt x="24702" y="5946"/>
                    <a:pt x="24874" y="5946"/>
                  </a:cubicBezTo>
                  <a:cubicBezTo>
                    <a:pt x="25022" y="5946"/>
                    <a:pt x="25172" y="5930"/>
                    <a:pt x="25318" y="5901"/>
                  </a:cubicBezTo>
                  <a:cubicBezTo>
                    <a:pt x="25966" y="5755"/>
                    <a:pt x="26510" y="5294"/>
                    <a:pt x="26741" y="4687"/>
                  </a:cubicBezTo>
                  <a:lnTo>
                    <a:pt x="26762" y="4687"/>
                  </a:lnTo>
                  <a:lnTo>
                    <a:pt x="26762" y="4667"/>
                  </a:lnTo>
                  <a:lnTo>
                    <a:pt x="26887" y="4185"/>
                  </a:lnTo>
                  <a:lnTo>
                    <a:pt x="26887" y="4164"/>
                  </a:lnTo>
                  <a:cubicBezTo>
                    <a:pt x="26929" y="3850"/>
                    <a:pt x="26887" y="3537"/>
                    <a:pt x="26782" y="3244"/>
                  </a:cubicBezTo>
                  <a:lnTo>
                    <a:pt x="26699" y="3034"/>
                  </a:lnTo>
                  <a:cubicBezTo>
                    <a:pt x="26681" y="2980"/>
                    <a:pt x="26647" y="2926"/>
                    <a:pt x="26611" y="2859"/>
                  </a:cubicBezTo>
                  <a:lnTo>
                    <a:pt x="26611" y="2859"/>
                  </a:lnTo>
                  <a:lnTo>
                    <a:pt x="30031" y="3267"/>
                  </a:lnTo>
                  <a:lnTo>
                    <a:pt x="30031" y="3267"/>
                  </a:lnTo>
                  <a:cubicBezTo>
                    <a:pt x="29717" y="3814"/>
                    <a:pt x="29644" y="4487"/>
                    <a:pt x="29837" y="5085"/>
                  </a:cubicBezTo>
                  <a:cubicBezTo>
                    <a:pt x="29942" y="5441"/>
                    <a:pt x="30151" y="5755"/>
                    <a:pt x="30444" y="6006"/>
                  </a:cubicBezTo>
                  <a:cubicBezTo>
                    <a:pt x="30737" y="6236"/>
                    <a:pt x="31114" y="6361"/>
                    <a:pt x="31469" y="6403"/>
                  </a:cubicBezTo>
                  <a:cubicBezTo>
                    <a:pt x="31553" y="6413"/>
                    <a:pt x="31640" y="6418"/>
                    <a:pt x="31727" y="6418"/>
                  </a:cubicBezTo>
                  <a:cubicBezTo>
                    <a:pt x="32009" y="6418"/>
                    <a:pt x="32302" y="6364"/>
                    <a:pt x="32557" y="6236"/>
                  </a:cubicBezTo>
                  <a:cubicBezTo>
                    <a:pt x="32892" y="6089"/>
                    <a:pt x="33185" y="5817"/>
                    <a:pt x="33373" y="5503"/>
                  </a:cubicBezTo>
                  <a:cubicBezTo>
                    <a:pt x="33688" y="4948"/>
                    <a:pt x="33757" y="4246"/>
                    <a:pt x="33552" y="3628"/>
                  </a:cubicBezTo>
                  <a:lnTo>
                    <a:pt x="33552" y="3628"/>
                  </a:lnTo>
                  <a:lnTo>
                    <a:pt x="36998" y="4033"/>
                  </a:lnTo>
                  <a:lnTo>
                    <a:pt x="36998" y="4033"/>
                  </a:lnTo>
                  <a:cubicBezTo>
                    <a:pt x="36561" y="4587"/>
                    <a:pt x="36427" y="5330"/>
                    <a:pt x="36596" y="6006"/>
                  </a:cubicBezTo>
                  <a:cubicBezTo>
                    <a:pt x="36700" y="6361"/>
                    <a:pt x="36909" y="6717"/>
                    <a:pt x="37202" y="6968"/>
                  </a:cubicBezTo>
                  <a:cubicBezTo>
                    <a:pt x="37495" y="7219"/>
                    <a:pt x="37872" y="7345"/>
                    <a:pt x="38249" y="7387"/>
                  </a:cubicBezTo>
                  <a:cubicBezTo>
                    <a:pt x="38335" y="7396"/>
                    <a:pt x="38423" y="7401"/>
                    <a:pt x="38511" y="7401"/>
                  </a:cubicBezTo>
                  <a:cubicBezTo>
                    <a:pt x="38805" y="7401"/>
                    <a:pt x="39100" y="7343"/>
                    <a:pt x="39358" y="7198"/>
                  </a:cubicBezTo>
                  <a:cubicBezTo>
                    <a:pt x="39692" y="7031"/>
                    <a:pt x="39964" y="6738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383" y="5148"/>
                    <a:pt x="40362" y="4959"/>
                    <a:pt x="40320" y="4771"/>
                  </a:cubicBezTo>
                  <a:cubicBezTo>
                    <a:pt x="40278" y="4687"/>
                    <a:pt x="40257" y="4604"/>
                    <a:pt x="40215" y="4520"/>
                  </a:cubicBezTo>
                  <a:lnTo>
                    <a:pt x="40153" y="4394"/>
                  </a:lnTo>
                  <a:cubicBezTo>
                    <a:pt x="40132" y="4353"/>
                    <a:pt x="40111" y="4332"/>
                    <a:pt x="40090" y="4311"/>
                  </a:cubicBezTo>
                  <a:lnTo>
                    <a:pt x="40090" y="4311"/>
                  </a:lnTo>
                  <a:lnTo>
                    <a:pt x="44453" y="4887"/>
                  </a:lnTo>
                  <a:lnTo>
                    <a:pt x="43207" y="14584"/>
                  </a:lnTo>
                  <a:lnTo>
                    <a:pt x="41973" y="24356"/>
                  </a:lnTo>
                  <a:lnTo>
                    <a:pt x="40738" y="34127"/>
                  </a:lnTo>
                  <a:lnTo>
                    <a:pt x="39579" y="43607"/>
                  </a:lnTo>
                  <a:lnTo>
                    <a:pt x="39579" y="43607"/>
                  </a:lnTo>
                  <a:lnTo>
                    <a:pt x="29963" y="42224"/>
                  </a:lnTo>
                  <a:lnTo>
                    <a:pt x="20066" y="40843"/>
                  </a:lnTo>
                  <a:cubicBezTo>
                    <a:pt x="19250" y="40718"/>
                    <a:pt x="18434" y="40592"/>
                    <a:pt x="17597" y="40509"/>
                  </a:cubicBezTo>
                  <a:lnTo>
                    <a:pt x="15107" y="40216"/>
                  </a:lnTo>
                  <a:lnTo>
                    <a:pt x="10148" y="39630"/>
                  </a:lnTo>
                  <a:lnTo>
                    <a:pt x="425" y="38522"/>
                  </a:lnTo>
                  <a:lnTo>
                    <a:pt x="425" y="38522"/>
                  </a:lnTo>
                  <a:lnTo>
                    <a:pt x="3181" y="19418"/>
                  </a:lnTo>
                  <a:lnTo>
                    <a:pt x="4603" y="9772"/>
                  </a:lnTo>
                  <a:lnTo>
                    <a:pt x="6053" y="245"/>
                  </a:lnTo>
                  <a:close/>
                  <a:moveTo>
                    <a:pt x="5859" y="1"/>
                  </a:moveTo>
                  <a:lnTo>
                    <a:pt x="5838" y="105"/>
                  </a:lnTo>
                  <a:lnTo>
                    <a:pt x="4436" y="9751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085" y="40090"/>
                  </a:lnTo>
                  <a:lnTo>
                    <a:pt x="15044" y="40697"/>
                  </a:lnTo>
                  <a:lnTo>
                    <a:pt x="17534" y="41011"/>
                  </a:lnTo>
                  <a:cubicBezTo>
                    <a:pt x="18350" y="41095"/>
                    <a:pt x="19187" y="41241"/>
                    <a:pt x="20003" y="41346"/>
                  </a:cubicBezTo>
                  <a:lnTo>
                    <a:pt x="29879" y="42789"/>
                  </a:lnTo>
                  <a:lnTo>
                    <a:pt x="39776" y="44191"/>
                  </a:lnTo>
                  <a:lnTo>
                    <a:pt x="40048" y="44233"/>
                  </a:lnTo>
                  <a:lnTo>
                    <a:pt x="40090" y="43961"/>
                  </a:lnTo>
                  <a:lnTo>
                    <a:pt x="41241" y="34169"/>
                  </a:lnTo>
                  <a:lnTo>
                    <a:pt x="42371" y="24397"/>
                  </a:lnTo>
                  <a:lnTo>
                    <a:pt x="43500" y="14626"/>
                  </a:lnTo>
                  <a:lnTo>
                    <a:pt x="44588" y="4834"/>
                  </a:lnTo>
                  <a:lnTo>
                    <a:pt x="44609" y="4771"/>
                  </a:lnTo>
                  <a:lnTo>
                    <a:pt x="44526" y="4771"/>
                  </a:lnTo>
                  <a:lnTo>
                    <a:pt x="40048" y="4269"/>
                  </a:lnTo>
                  <a:lnTo>
                    <a:pt x="40048" y="4269"/>
                  </a:lnTo>
                  <a:cubicBezTo>
                    <a:pt x="40048" y="4311"/>
                    <a:pt x="40090" y="4374"/>
                    <a:pt x="40111" y="4415"/>
                  </a:cubicBezTo>
                  <a:lnTo>
                    <a:pt x="40174" y="4541"/>
                  </a:lnTo>
                  <a:cubicBezTo>
                    <a:pt x="40194" y="4625"/>
                    <a:pt x="40236" y="4708"/>
                    <a:pt x="40257" y="4792"/>
                  </a:cubicBezTo>
                  <a:cubicBezTo>
                    <a:pt x="40299" y="4980"/>
                    <a:pt x="40320" y="5148"/>
                    <a:pt x="40320" y="5336"/>
                  </a:cubicBezTo>
                  <a:cubicBezTo>
                    <a:pt x="40320" y="5692"/>
                    <a:pt x="40236" y="6047"/>
                    <a:pt x="40069" y="6361"/>
                  </a:cubicBezTo>
                  <a:cubicBezTo>
                    <a:pt x="39881" y="6675"/>
                    <a:pt x="39630" y="6947"/>
                    <a:pt x="39295" y="7094"/>
                  </a:cubicBezTo>
                  <a:cubicBezTo>
                    <a:pt x="39069" y="7214"/>
                    <a:pt x="38822" y="7259"/>
                    <a:pt x="38568" y="7259"/>
                  </a:cubicBezTo>
                  <a:cubicBezTo>
                    <a:pt x="38469" y="7259"/>
                    <a:pt x="38369" y="7252"/>
                    <a:pt x="38270" y="7240"/>
                  </a:cubicBezTo>
                  <a:cubicBezTo>
                    <a:pt x="37914" y="7198"/>
                    <a:pt x="37579" y="7073"/>
                    <a:pt x="37307" y="6843"/>
                  </a:cubicBezTo>
                  <a:cubicBezTo>
                    <a:pt x="37056" y="6612"/>
                    <a:pt x="36868" y="6299"/>
                    <a:pt x="36784" y="5943"/>
                  </a:cubicBezTo>
                  <a:cubicBezTo>
                    <a:pt x="36617" y="5273"/>
                    <a:pt x="36826" y="4499"/>
                    <a:pt x="37328" y="4018"/>
                  </a:cubicBezTo>
                  <a:lnTo>
                    <a:pt x="37495" y="3850"/>
                  </a:lnTo>
                  <a:lnTo>
                    <a:pt x="37244" y="3830"/>
                  </a:lnTo>
                  <a:lnTo>
                    <a:pt x="33332" y="3327"/>
                  </a:lnTo>
                  <a:lnTo>
                    <a:pt x="33080" y="3286"/>
                  </a:lnTo>
                  <a:lnTo>
                    <a:pt x="33080" y="3286"/>
                  </a:lnTo>
                  <a:lnTo>
                    <a:pt x="33185" y="3537"/>
                  </a:lnTo>
                  <a:cubicBezTo>
                    <a:pt x="33457" y="4081"/>
                    <a:pt x="33415" y="4813"/>
                    <a:pt x="33101" y="5336"/>
                  </a:cubicBezTo>
                  <a:cubicBezTo>
                    <a:pt x="32934" y="5608"/>
                    <a:pt x="32704" y="5817"/>
                    <a:pt x="32432" y="5943"/>
                  </a:cubicBezTo>
                  <a:cubicBezTo>
                    <a:pt x="32212" y="6037"/>
                    <a:pt x="31981" y="6084"/>
                    <a:pt x="31746" y="6084"/>
                  </a:cubicBezTo>
                  <a:cubicBezTo>
                    <a:pt x="31668" y="6084"/>
                    <a:pt x="31590" y="6079"/>
                    <a:pt x="31511" y="6068"/>
                  </a:cubicBezTo>
                  <a:cubicBezTo>
                    <a:pt x="31197" y="6027"/>
                    <a:pt x="30904" y="5922"/>
                    <a:pt x="30674" y="5713"/>
                  </a:cubicBezTo>
                  <a:cubicBezTo>
                    <a:pt x="30444" y="5524"/>
                    <a:pt x="30277" y="5273"/>
                    <a:pt x="30172" y="4980"/>
                  </a:cubicBezTo>
                  <a:cubicBezTo>
                    <a:pt x="30005" y="4374"/>
                    <a:pt x="30151" y="3683"/>
                    <a:pt x="30528" y="3223"/>
                  </a:cubicBezTo>
                  <a:lnTo>
                    <a:pt x="30779" y="2951"/>
                  </a:lnTo>
                  <a:lnTo>
                    <a:pt x="30402" y="2909"/>
                  </a:lnTo>
                  <a:lnTo>
                    <a:pt x="26218" y="2386"/>
                  </a:lnTo>
                  <a:lnTo>
                    <a:pt x="25694" y="2323"/>
                  </a:lnTo>
                  <a:lnTo>
                    <a:pt x="26029" y="2721"/>
                  </a:lnTo>
                  <a:cubicBezTo>
                    <a:pt x="26113" y="2825"/>
                    <a:pt x="26176" y="2930"/>
                    <a:pt x="26238" y="3034"/>
                  </a:cubicBezTo>
                  <a:cubicBezTo>
                    <a:pt x="26259" y="3097"/>
                    <a:pt x="26301" y="3139"/>
                    <a:pt x="26322" y="3202"/>
                  </a:cubicBezTo>
                  <a:lnTo>
                    <a:pt x="26385" y="3390"/>
                  </a:lnTo>
                  <a:cubicBezTo>
                    <a:pt x="26469" y="3620"/>
                    <a:pt x="26490" y="3871"/>
                    <a:pt x="26469" y="4122"/>
                  </a:cubicBezTo>
                  <a:lnTo>
                    <a:pt x="26469" y="4081"/>
                  </a:lnTo>
                  <a:lnTo>
                    <a:pt x="26343" y="4562"/>
                  </a:lnTo>
                  <a:lnTo>
                    <a:pt x="26364" y="4541"/>
                  </a:lnTo>
                  <a:lnTo>
                    <a:pt x="26364" y="4541"/>
                  </a:lnTo>
                  <a:cubicBezTo>
                    <a:pt x="26176" y="5001"/>
                    <a:pt x="25736" y="5378"/>
                    <a:pt x="25234" y="5483"/>
                  </a:cubicBezTo>
                  <a:cubicBezTo>
                    <a:pt x="25121" y="5501"/>
                    <a:pt x="25008" y="5512"/>
                    <a:pt x="24896" y="5512"/>
                  </a:cubicBezTo>
                  <a:cubicBezTo>
                    <a:pt x="24757" y="5512"/>
                    <a:pt x="24619" y="5496"/>
                    <a:pt x="24481" y="5462"/>
                  </a:cubicBezTo>
                  <a:cubicBezTo>
                    <a:pt x="24230" y="5399"/>
                    <a:pt x="24021" y="5273"/>
                    <a:pt x="23790" y="5106"/>
                  </a:cubicBezTo>
                  <a:cubicBezTo>
                    <a:pt x="23414" y="4771"/>
                    <a:pt x="23121" y="4290"/>
                    <a:pt x="23100" y="3788"/>
                  </a:cubicBezTo>
                  <a:cubicBezTo>
                    <a:pt x="23079" y="3265"/>
                    <a:pt x="23309" y="2762"/>
                    <a:pt x="23707" y="2449"/>
                  </a:cubicBezTo>
                  <a:lnTo>
                    <a:pt x="24146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685" y="1444"/>
                  </a:lnTo>
                  <a:lnTo>
                    <a:pt x="18894" y="1842"/>
                  </a:lnTo>
                  <a:cubicBezTo>
                    <a:pt x="19187" y="2344"/>
                    <a:pt x="19145" y="3014"/>
                    <a:pt x="18852" y="3516"/>
                  </a:cubicBezTo>
                  <a:cubicBezTo>
                    <a:pt x="18706" y="3767"/>
                    <a:pt x="18497" y="3976"/>
                    <a:pt x="18246" y="4102"/>
                  </a:cubicBezTo>
                  <a:cubicBezTo>
                    <a:pt x="18032" y="4200"/>
                    <a:pt x="17806" y="4234"/>
                    <a:pt x="17577" y="4234"/>
                  </a:cubicBezTo>
                  <a:cubicBezTo>
                    <a:pt x="17514" y="4234"/>
                    <a:pt x="17451" y="4232"/>
                    <a:pt x="17388" y="4227"/>
                  </a:cubicBezTo>
                  <a:cubicBezTo>
                    <a:pt x="17095" y="4185"/>
                    <a:pt x="16802" y="4081"/>
                    <a:pt x="16593" y="3913"/>
                  </a:cubicBezTo>
                  <a:cubicBezTo>
                    <a:pt x="16362" y="3725"/>
                    <a:pt x="16216" y="3474"/>
                    <a:pt x="16132" y="3202"/>
                  </a:cubicBezTo>
                  <a:cubicBezTo>
                    <a:pt x="15965" y="2637"/>
                    <a:pt x="16090" y="1967"/>
                    <a:pt x="16488" y="1528"/>
                  </a:cubicBezTo>
                  <a:lnTo>
                    <a:pt x="16760" y="1214"/>
                  </a:lnTo>
                  <a:lnTo>
                    <a:pt x="16342" y="1172"/>
                  </a:lnTo>
                  <a:lnTo>
                    <a:pt x="12952" y="775"/>
                  </a:lnTo>
                  <a:lnTo>
                    <a:pt x="12659" y="754"/>
                  </a:lnTo>
                  <a:lnTo>
                    <a:pt x="12743" y="1026"/>
                  </a:lnTo>
                  <a:cubicBezTo>
                    <a:pt x="12764" y="1109"/>
                    <a:pt x="1278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05" y="1570"/>
                    <a:pt x="12826" y="1863"/>
                    <a:pt x="12743" y="2114"/>
                  </a:cubicBezTo>
                  <a:cubicBezTo>
                    <a:pt x="12722" y="2135"/>
                    <a:pt x="12722" y="2177"/>
                    <a:pt x="12701" y="2198"/>
                  </a:cubicBezTo>
                  <a:lnTo>
                    <a:pt x="12638" y="2302"/>
                  </a:lnTo>
                  <a:lnTo>
                    <a:pt x="12533" y="2511"/>
                  </a:lnTo>
                  <a:cubicBezTo>
                    <a:pt x="12450" y="2637"/>
                    <a:pt x="12387" y="2742"/>
                    <a:pt x="12282" y="2846"/>
                  </a:cubicBezTo>
                  <a:cubicBezTo>
                    <a:pt x="12220" y="2888"/>
                    <a:pt x="12178" y="2930"/>
                    <a:pt x="12115" y="2972"/>
                  </a:cubicBezTo>
                  <a:cubicBezTo>
                    <a:pt x="12052" y="3014"/>
                    <a:pt x="11989" y="3055"/>
                    <a:pt x="11927" y="3097"/>
                  </a:cubicBezTo>
                  <a:cubicBezTo>
                    <a:pt x="11801" y="3181"/>
                    <a:pt x="11676" y="3244"/>
                    <a:pt x="11529" y="3286"/>
                  </a:cubicBezTo>
                  <a:cubicBezTo>
                    <a:pt x="11404" y="3327"/>
                    <a:pt x="11257" y="3348"/>
                    <a:pt x="11111" y="3369"/>
                  </a:cubicBezTo>
                  <a:cubicBezTo>
                    <a:pt x="10964" y="3369"/>
                    <a:pt x="10818" y="3369"/>
                    <a:pt x="10671" y="3348"/>
                  </a:cubicBezTo>
                  <a:cubicBezTo>
                    <a:pt x="10106" y="3244"/>
                    <a:pt x="9604" y="2846"/>
                    <a:pt x="9395" y="2302"/>
                  </a:cubicBezTo>
                  <a:cubicBezTo>
                    <a:pt x="9165" y="1758"/>
                    <a:pt x="9248" y="1109"/>
                    <a:pt x="9604" y="628"/>
                  </a:cubicBezTo>
                  <a:lnTo>
                    <a:pt x="9751" y="440"/>
                  </a:lnTo>
                  <a:lnTo>
                    <a:pt x="9520" y="419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1826175" y="1056750"/>
              <a:ext cx="804525" cy="98375"/>
            </a:xfrm>
            <a:custGeom>
              <a:avLst/>
              <a:gdLst/>
              <a:ahLst/>
              <a:cxnLst/>
              <a:rect l="l" t="t" r="r" b="b"/>
              <a:pathLst>
                <a:path w="32181" h="3935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1826175" y="1055700"/>
              <a:ext cx="805050" cy="99950"/>
            </a:xfrm>
            <a:custGeom>
              <a:avLst/>
              <a:gdLst/>
              <a:ahLst/>
              <a:cxnLst/>
              <a:rect l="l" t="t" r="r" b="b"/>
              <a:pathLst>
                <a:path w="32202" h="3998" extrusionOk="0">
                  <a:moveTo>
                    <a:pt x="0" y="1"/>
                  </a:moveTo>
                  <a:lnTo>
                    <a:pt x="0" y="63"/>
                  </a:lnTo>
                  <a:cubicBezTo>
                    <a:pt x="1318" y="314"/>
                    <a:pt x="2657" y="545"/>
                    <a:pt x="3997" y="733"/>
                  </a:cubicBezTo>
                  <a:cubicBezTo>
                    <a:pt x="5336" y="921"/>
                    <a:pt x="6675" y="1110"/>
                    <a:pt x="8014" y="1235"/>
                  </a:cubicBezTo>
                  <a:cubicBezTo>
                    <a:pt x="9374" y="1361"/>
                    <a:pt x="10713" y="1444"/>
                    <a:pt x="12052" y="1591"/>
                  </a:cubicBezTo>
                  <a:cubicBezTo>
                    <a:pt x="13412" y="1737"/>
                    <a:pt x="14751" y="1926"/>
                    <a:pt x="16070" y="2135"/>
                  </a:cubicBezTo>
                  <a:cubicBezTo>
                    <a:pt x="17409" y="2365"/>
                    <a:pt x="18748" y="2553"/>
                    <a:pt x="20087" y="2742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66" y="3055"/>
                    <a:pt x="24167" y="2700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1" y="2093"/>
                    <a:pt x="17450" y="1967"/>
                    <a:pt x="16111" y="1863"/>
                  </a:cubicBezTo>
                  <a:cubicBezTo>
                    <a:pt x="14772" y="1737"/>
                    <a:pt x="13412" y="1612"/>
                    <a:pt x="12073" y="1423"/>
                  </a:cubicBezTo>
                  <a:cubicBezTo>
                    <a:pt x="10734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38" y="335"/>
                  </a:cubicBezTo>
                  <a:cubicBezTo>
                    <a:pt x="2699" y="189"/>
                    <a:pt x="1360" y="8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1812575" y="116712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2"/>
            <p:cNvSpPr/>
            <p:nvPr/>
          </p:nvSpPr>
          <p:spPr>
            <a:xfrm>
              <a:off x="1812575" y="116607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39" y="314"/>
                    <a:pt x="2657" y="545"/>
                    <a:pt x="3997" y="733"/>
                  </a:cubicBezTo>
                  <a:cubicBezTo>
                    <a:pt x="5336" y="921"/>
                    <a:pt x="6675" y="1109"/>
                    <a:pt x="8035" y="1235"/>
                  </a:cubicBezTo>
                  <a:cubicBezTo>
                    <a:pt x="9374" y="1361"/>
                    <a:pt x="10713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09" y="2365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5"/>
                  </a:cubicBezTo>
                  <a:cubicBezTo>
                    <a:pt x="26803" y="3558"/>
                    <a:pt x="29482" y="3830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489" y="2386"/>
                    <a:pt x="20150" y="2239"/>
                  </a:cubicBezTo>
                  <a:cubicBezTo>
                    <a:pt x="18811" y="2093"/>
                    <a:pt x="17471" y="1967"/>
                    <a:pt x="16111" y="1863"/>
                  </a:cubicBezTo>
                  <a:cubicBezTo>
                    <a:pt x="14772" y="1737"/>
                    <a:pt x="13433" y="1612"/>
                    <a:pt x="12094" y="1423"/>
                  </a:cubicBezTo>
                  <a:cubicBezTo>
                    <a:pt x="10755" y="1235"/>
                    <a:pt x="9416" y="1005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699" y="189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2"/>
            <p:cNvSpPr/>
            <p:nvPr/>
          </p:nvSpPr>
          <p:spPr>
            <a:xfrm>
              <a:off x="1798975" y="1277500"/>
              <a:ext cx="805050" cy="97825"/>
            </a:xfrm>
            <a:custGeom>
              <a:avLst/>
              <a:gdLst/>
              <a:ahLst/>
              <a:cxnLst/>
              <a:rect l="l" t="t" r="r" b="b"/>
              <a:pathLst>
                <a:path w="32202" h="3913" extrusionOk="0">
                  <a:moveTo>
                    <a:pt x="0" y="0"/>
                  </a:moveTo>
                  <a:lnTo>
                    <a:pt x="32202" y="39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2"/>
            <p:cNvSpPr/>
            <p:nvPr/>
          </p:nvSpPr>
          <p:spPr>
            <a:xfrm>
              <a:off x="1798975" y="127645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8" y="733"/>
                  </a:cubicBezTo>
                  <a:cubicBezTo>
                    <a:pt x="5336" y="921"/>
                    <a:pt x="6675" y="1088"/>
                    <a:pt x="8035" y="1235"/>
                  </a:cubicBezTo>
                  <a:cubicBezTo>
                    <a:pt x="9374" y="1360"/>
                    <a:pt x="10734" y="1444"/>
                    <a:pt x="12073" y="1591"/>
                  </a:cubicBezTo>
                  <a:cubicBezTo>
                    <a:pt x="13412" y="1737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0" y="2093"/>
                    <a:pt x="17471" y="1967"/>
                    <a:pt x="16111" y="1863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77" y="795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2"/>
            <p:cNvSpPr/>
            <p:nvPr/>
          </p:nvSpPr>
          <p:spPr>
            <a:xfrm>
              <a:off x="1785900" y="138735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2"/>
            <p:cNvSpPr/>
            <p:nvPr/>
          </p:nvSpPr>
          <p:spPr>
            <a:xfrm>
              <a:off x="1785375" y="1386825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21" y="0"/>
                  </a:moveTo>
                  <a:lnTo>
                    <a:pt x="0" y="63"/>
                  </a:lnTo>
                  <a:cubicBezTo>
                    <a:pt x="1339" y="314"/>
                    <a:pt x="2678" y="523"/>
                    <a:pt x="4017" y="733"/>
                  </a:cubicBezTo>
                  <a:cubicBezTo>
                    <a:pt x="5357" y="921"/>
                    <a:pt x="6696" y="1088"/>
                    <a:pt x="8035" y="1235"/>
                  </a:cubicBezTo>
                  <a:cubicBezTo>
                    <a:pt x="9374" y="1360"/>
                    <a:pt x="10734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30" y="2344"/>
                    <a:pt x="18769" y="2553"/>
                    <a:pt x="20108" y="2741"/>
                  </a:cubicBezTo>
                  <a:cubicBezTo>
                    <a:pt x="21447" y="2909"/>
                    <a:pt x="22786" y="3097"/>
                    <a:pt x="24125" y="3264"/>
                  </a:cubicBezTo>
                  <a:cubicBezTo>
                    <a:pt x="26803" y="3557"/>
                    <a:pt x="29502" y="3829"/>
                    <a:pt x="32202" y="3997"/>
                  </a:cubicBezTo>
                  <a:lnTo>
                    <a:pt x="32202" y="3934"/>
                  </a:lnTo>
                  <a:cubicBezTo>
                    <a:pt x="29544" y="3453"/>
                    <a:pt x="26866" y="3055"/>
                    <a:pt x="24188" y="2699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0" y="2093"/>
                    <a:pt x="17471" y="1967"/>
                    <a:pt x="16132" y="1862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5"/>
                    <a:pt x="8098" y="795"/>
                  </a:cubicBezTo>
                  <a:cubicBezTo>
                    <a:pt x="6758" y="607"/>
                    <a:pt x="5398" y="461"/>
                    <a:pt x="4059" y="314"/>
                  </a:cubicBezTo>
                  <a:cubicBezTo>
                    <a:pt x="2720" y="189"/>
                    <a:pt x="1360" y="8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1772300" y="14977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2"/>
            <p:cNvSpPr/>
            <p:nvPr/>
          </p:nvSpPr>
          <p:spPr>
            <a:xfrm>
              <a:off x="1772300" y="1497200"/>
              <a:ext cx="805050" cy="99925"/>
            </a:xfrm>
            <a:custGeom>
              <a:avLst/>
              <a:gdLst/>
              <a:ahLst/>
              <a:cxnLst/>
              <a:rect l="l" t="t" r="r" b="b"/>
              <a:pathLst>
                <a:path w="32202" h="3997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52" y="1590"/>
                  </a:cubicBezTo>
                  <a:cubicBezTo>
                    <a:pt x="13412" y="1737"/>
                    <a:pt x="14730" y="1925"/>
                    <a:pt x="16069" y="2134"/>
                  </a:cubicBezTo>
                  <a:cubicBezTo>
                    <a:pt x="17409" y="2344"/>
                    <a:pt x="18748" y="2553"/>
                    <a:pt x="20087" y="2741"/>
                  </a:cubicBezTo>
                  <a:cubicBezTo>
                    <a:pt x="21426" y="2909"/>
                    <a:pt x="22765" y="3097"/>
                    <a:pt x="24104" y="3264"/>
                  </a:cubicBezTo>
                  <a:cubicBezTo>
                    <a:pt x="26782" y="3557"/>
                    <a:pt x="29481" y="3829"/>
                    <a:pt x="32181" y="3997"/>
                  </a:cubicBezTo>
                  <a:lnTo>
                    <a:pt x="32202" y="3934"/>
                  </a:lnTo>
                  <a:cubicBezTo>
                    <a:pt x="29523" y="3453"/>
                    <a:pt x="26845" y="3055"/>
                    <a:pt x="24167" y="2699"/>
                  </a:cubicBezTo>
                  <a:cubicBezTo>
                    <a:pt x="22828" y="2532"/>
                    <a:pt x="21489" y="2385"/>
                    <a:pt x="20150" y="2239"/>
                  </a:cubicBezTo>
                  <a:cubicBezTo>
                    <a:pt x="18810" y="2093"/>
                    <a:pt x="17450" y="1967"/>
                    <a:pt x="16111" y="1862"/>
                  </a:cubicBezTo>
                  <a:cubicBezTo>
                    <a:pt x="14772" y="1737"/>
                    <a:pt x="13412" y="1611"/>
                    <a:pt x="12073" y="1423"/>
                  </a:cubicBezTo>
                  <a:cubicBezTo>
                    <a:pt x="10734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38" y="314"/>
                  </a:cubicBezTo>
                  <a:cubicBezTo>
                    <a:pt x="2699" y="188"/>
                    <a:pt x="1360" y="8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2"/>
            <p:cNvSpPr/>
            <p:nvPr/>
          </p:nvSpPr>
          <p:spPr>
            <a:xfrm>
              <a:off x="1758700" y="160807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2"/>
            <p:cNvSpPr/>
            <p:nvPr/>
          </p:nvSpPr>
          <p:spPr>
            <a:xfrm>
              <a:off x="1758700" y="16075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63"/>
                  </a:lnTo>
                  <a:cubicBezTo>
                    <a:pt x="1318" y="314"/>
                    <a:pt x="2657" y="523"/>
                    <a:pt x="3996" y="711"/>
                  </a:cubicBezTo>
                  <a:cubicBezTo>
                    <a:pt x="5336" y="921"/>
                    <a:pt x="6675" y="1088"/>
                    <a:pt x="8014" y="1235"/>
                  </a:cubicBezTo>
                  <a:cubicBezTo>
                    <a:pt x="9374" y="1360"/>
                    <a:pt x="10713" y="1444"/>
                    <a:pt x="12073" y="1590"/>
                  </a:cubicBezTo>
                  <a:cubicBezTo>
                    <a:pt x="13412" y="1737"/>
                    <a:pt x="14751" y="1925"/>
                    <a:pt x="16090" y="2134"/>
                  </a:cubicBezTo>
                  <a:cubicBezTo>
                    <a:pt x="17408" y="2343"/>
                    <a:pt x="18748" y="2553"/>
                    <a:pt x="20087" y="2720"/>
                  </a:cubicBezTo>
                  <a:cubicBezTo>
                    <a:pt x="21426" y="2908"/>
                    <a:pt x="22765" y="3097"/>
                    <a:pt x="24104" y="3264"/>
                  </a:cubicBezTo>
                  <a:cubicBezTo>
                    <a:pt x="26803" y="3557"/>
                    <a:pt x="29481" y="3829"/>
                    <a:pt x="32201" y="3976"/>
                  </a:cubicBezTo>
                  <a:lnTo>
                    <a:pt x="32201" y="3934"/>
                  </a:lnTo>
                  <a:cubicBezTo>
                    <a:pt x="29544" y="3452"/>
                    <a:pt x="26866" y="3055"/>
                    <a:pt x="24188" y="2699"/>
                  </a:cubicBezTo>
                  <a:cubicBezTo>
                    <a:pt x="22849" y="2532"/>
                    <a:pt x="21489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37"/>
                    <a:pt x="13433" y="1611"/>
                    <a:pt x="12094" y="1423"/>
                  </a:cubicBezTo>
                  <a:cubicBezTo>
                    <a:pt x="10755" y="1235"/>
                    <a:pt x="9416" y="1004"/>
                    <a:pt x="8077" y="795"/>
                  </a:cubicBezTo>
                  <a:cubicBezTo>
                    <a:pt x="6737" y="607"/>
                    <a:pt x="5398" y="460"/>
                    <a:pt x="4059" y="314"/>
                  </a:cubicBezTo>
                  <a:cubicBezTo>
                    <a:pt x="2699" y="188"/>
                    <a:pt x="1360" y="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2"/>
            <p:cNvSpPr/>
            <p:nvPr/>
          </p:nvSpPr>
          <p:spPr>
            <a:xfrm>
              <a:off x="1625825" y="758075"/>
              <a:ext cx="1107925" cy="1095375"/>
            </a:xfrm>
            <a:custGeom>
              <a:avLst/>
              <a:gdLst/>
              <a:ahLst/>
              <a:cxnLst/>
              <a:rect l="l" t="t" r="r" b="b"/>
              <a:pathLst>
                <a:path w="44317" h="43815" extrusionOk="0">
                  <a:moveTo>
                    <a:pt x="5754" y="0"/>
                  </a:moveTo>
                  <a:lnTo>
                    <a:pt x="0" y="38562"/>
                  </a:lnTo>
                  <a:lnTo>
                    <a:pt x="17869" y="40697"/>
                  </a:lnTo>
                  <a:lnTo>
                    <a:pt x="39609" y="43814"/>
                  </a:lnTo>
                  <a:lnTo>
                    <a:pt x="44317" y="4708"/>
                  </a:lnTo>
                  <a:lnTo>
                    <a:pt x="39860" y="4164"/>
                  </a:lnTo>
                  <a:lnTo>
                    <a:pt x="39860" y="4164"/>
                  </a:lnTo>
                  <a:cubicBezTo>
                    <a:pt x="40574" y="5295"/>
                    <a:pt x="39972" y="7215"/>
                    <a:pt x="38338" y="7215"/>
                  </a:cubicBezTo>
                  <a:cubicBezTo>
                    <a:pt x="38248" y="7215"/>
                    <a:pt x="38156" y="7210"/>
                    <a:pt x="38061" y="7198"/>
                  </a:cubicBezTo>
                  <a:cubicBezTo>
                    <a:pt x="36219" y="6968"/>
                    <a:pt x="36010" y="4813"/>
                    <a:pt x="37035" y="3829"/>
                  </a:cubicBezTo>
                  <a:lnTo>
                    <a:pt x="33123" y="3348"/>
                  </a:lnTo>
                  <a:lnTo>
                    <a:pt x="33123" y="3348"/>
                  </a:lnTo>
                  <a:cubicBezTo>
                    <a:pt x="33677" y="4456"/>
                    <a:pt x="33070" y="6127"/>
                    <a:pt x="31568" y="6127"/>
                  </a:cubicBezTo>
                  <a:cubicBezTo>
                    <a:pt x="31482" y="6127"/>
                    <a:pt x="31394" y="6121"/>
                    <a:pt x="31302" y="6110"/>
                  </a:cubicBezTo>
                  <a:cubicBezTo>
                    <a:pt x="29607" y="5921"/>
                    <a:pt x="29335" y="3976"/>
                    <a:pt x="30193" y="2992"/>
                  </a:cubicBezTo>
                  <a:lnTo>
                    <a:pt x="25988" y="2469"/>
                  </a:lnTo>
                  <a:lnTo>
                    <a:pt x="25988" y="2469"/>
                  </a:lnTo>
                  <a:cubicBezTo>
                    <a:pt x="26134" y="2657"/>
                    <a:pt x="26260" y="2867"/>
                    <a:pt x="26343" y="3097"/>
                  </a:cubicBezTo>
                  <a:cubicBezTo>
                    <a:pt x="26469" y="3390"/>
                    <a:pt x="26511" y="3704"/>
                    <a:pt x="26469" y="4017"/>
                  </a:cubicBezTo>
                  <a:cubicBezTo>
                    <a:pt x="26448" y="4185"/>
                    <a:pt x="26406" y="4331"/>
                    <a:pt x="26364" y="4499"/>
                  </a:cubicBezTo>
                  <a:cubicBezTo>
                    <a:pt x="26239" y="4792"/>
                    <a:pt x="26050" y="5043"/>
                    <a:pt x="25799" y="5231"/>
                  </a:cubicBezTo>
                  <a:cubicBezTo>
                    <a:pt x="25480" y="5479"/>
                    <a:pt x="25087" y="5622"/>
                    <a:pt x="24681" y="5622"/>
                  </a:cubicBezTo>
                  <a:cubicBezTo>
                    <a:pt x="24608" y="5622"/>
                    <a:pt x="24534" y="5617"/>
                    <a:pt x="24460" y="5608"/>
                  </a:cubicBezTo>
                  <a:cubicBezTo>
                    <a:pt x="24146" y="5566"/>
                    <a:pt x="23853" y="5440"/>
                    <a:pt x="23581" y="5252"/>
                  </a:cubicBezTo>
                  <a:cubicBezTo>
                    <a:pt x="23372" y="5105"/>
                    <a:pt x="23205" y="4938"/>
                    <a:pt x="23058" y="4750"/>
                  </a:cubicBezTo>
                  <a:cubicBezTo>
                    <a:pt x="22765" y="4331"/>
                    <a:pt x="22619" y="3871"/>
                    <a:pt x="22682" y="3369"/>
                  </a:cubicBezTo>
                  <a:cubicBezTo>
                    <a:pt x="22744" y="2908"/>
                    <a:pt x="22996" y="2448"/>
                    <a:pt x="23372" y="2155"/>
                  </a:cubicBezTo>
                  <a:lnTo>
                    <a:pt x="18915" y="1611"/>
                  </a:lnTo>
                  <a:lnTo>
                    <a:pt x="18915" y="1611"/>
                  </a:lnTo>
                  <a:cubicBezTo>
                    <a:pt x="19470" y="2680"/>
                    <a:pt x="18882" y="4348"/>
                    <a:pt x="17417" y="4348"/>
                  </a:cubicBezTo>
                  <a:cubicBezTo>
                    <a:pt x="17334" y="4348"/>
                    <a:pt x="17247" y="4343"/>
                    <a:pt x="17158" y="4331"/>
                  </a:cubicBezTo>
                  <a:cubicBezTo>
                    <a:pt x="15505" y="4122"/>
                    <a:pt x="15275" y="2218"/>
                    <a:pt x="16112" y="1276"/>
                  </a:cubicBezTo>
                  <a:lnTo>
                    <a:pt x="12722" y="858"/>
                  </a:lnTo>
                  <a:lnTo>
                    <a:pt x="12722" y="858"/>
                  </a:lnTo>
                  <a:cubicBezTo>
                    <a:pt x="12743" y="942"/>
                    <a:pt x="12764" y="1025"/>
                    <a:pt x="12785" y="1130"/>
                  </a:cubicBezTo>
                  <a:cubicBezTo>
                    <a:pt x="12806" y="1465"/>
                    <a:pt x="12827" y="1862"/>
                    <a:pt x="12659" y="2176"/>
                  </a:cubicBezTo>
                  <a:cubicBezTo>
                    <a:pt x="12492" y="2490"/>
                    <a:pt x="12345" y="2783"/>
                    <a:pt x="12032" y="2992"/>
                  </a:cubicBezTo>
                  <a:cubicBezTo>
                    <a:pt x="11739" y="3201"/>
                    <a:pt x="11446" y="3369"/>
                    <a:pt x="11069" y="3411"/>
                  </a:cubicBezTo>
                  <a:cubicBezTo>
                    <a:pt x="10985" y="3421"/>
                    <a:pt x="10902" y="3426"/>
                    <a:pt x="10818" y="3426"/>
                  </a:cubicBezTo>
                  <a:cubicBezTo>
                    <a:pt x="10568" y="3426"/>
                    <a:pt x="10321" y="3379"/>
                    <a:pt x="10086" y="3285"/>
                  </a:cubicBezTo>
                  <a:cubicBezTo>
                    <a:pt x="9772" y="3160"/>
                    <a:pt x="9521" y="2971"/>
                    <a:pt x="9311" y="2699"/>
                  </a:cubicBezTo>
                  <a:cubicBezTo>
                    <a:pt x="9019" y="2323"/>
                    <a:pt x="8872" y="1820"/>
                    <a:pt x="8935" y="1318"/>
                  </a:cubicBezTo>
                  <a:cubicBezTo>
                    <a:pt x="8977" y="1004"/>
                    <a:pt x="9102" y="691"/>
                    <a:pt x="9291" y="439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2"/>
            <p:cNvSpPr/>
            <p:nvPr/>
          </p:nvSpPr>
          <p:spPr>
            <a:xfrm>
              <a:off x="1620600" y="754925"/>
              <a:ext cx="1115250" cy="1105850"/>
            </a:xfrm>
            <a:custGeom>
              <a:avLst/>
              <a:gdLst/>
              <a:ahLst/>
              <a:cxnLst/>
              <a:rect l="l" t="t" r="r" b="b"/>
              <a:pathLst>
                <a:path w="44610" h="44234" extrusionOk="0">
                  <a:moveTo>
                    <a:pt x="6071" y="266"/>
                  </a:moveTo>
                  <a:lnTo>
                    <a:pt x="9260" y="683"/>
                  </a:lnTo>
                  <a:lnTo>
                    <a:pt x="9260" y="683"/>
                  </a:lnTo>
                  <a:cubicBezTo>
                    <a:pt x="8957" y="1202"/>
                    <a:pt x="8902" y="1853"/>
                    <a:pt x="9123" y="2407"/>
                  </a:cubicBezTo>
                  <a:cubicBezTo>
                    <a:pt x="9353" y="3055"/>
                    <a:pt x="9960" y="3558"/>
                    <a:pt x="10629" y="3683"/>
                  </a:cubicBezTo>
                  <a:cubicBezTo>
                    <a:pt x="10748" y="3698"/>
                    <a:pt x="10866" y="3713"/>
                    <a:pt x="10992" y="3713"/>
                  </a:cubicBezTo>
                  <a:cubicBezTo>
                    <a:pt x="11044" y="3713"/>
                    <a:pt x="11097" y="3710"/>
                    <a:pt x="11153" y="3704"/>
                  </a:cubicBezTo>
                  <a:cubicBezTo>
                    <a:pt x="11320" y="3704"/>
                    <a:pt x="11487" y="3683"/>
                    <a:pt x="11655" y="3620"/>
                  </a:cubicBezTo>
                  <a:cubicBezTo>
                    <a:pt x="11822" y="3558"/>
                    <a:pt x="11969" y="3495"/>
                    <a:pt x="12115" y="3411"/>
                  </a:cubicBezTo>
                  <a:cubicBezTo>
                    <a:pt x="12178" y="3369"/>
                    <a:pt x="12261" y="3327"/>
                    <a:pt x="12324" y="3265"/>
                  </a:cubicBezTo>
                  <a:cubicBezTo>
                    <a:pt x="12387" y="3223"/>
                    <a:pt x="12471" y="3181"/>
                    <a:pt x="12533" y="3118"/>
                  </a:cubicBezTo>
                  <a:cubicBezTo>
                    <a:pt x="12659" y="2993"/>
                    <a:pt x="12764" y="2846"/>
                    <a:pt x="12847" y="2700"/>
                  </a:cubicBezTo>
                  <a:lnTo>
                    <a:pt x="12973" y="2490"/>
                  </a:lnTo>
                  <a:lnTo>
                    <a:pt x="13036" y="2386"/>
                  </a:lnTo>
                  <a:cubicBezTo>
                    <a:pt x="13057" y="2344"/>
                    <a:pt x="13077" y="2302"/>
                    <a:pt x="13098" y="2260"/>
                  </a:cubicBezTo>
                  <a:cubicBezTo>
                    <a:pt x="13224" y="1905"/>
                    <a:pt x="13203" y="1549"/>
                    <a:pt x="13182" y="1235"/>
                  </a:cubicBezTo>
                  <a:lnTo>
                    <a:pt x="13182" y="1214"/>
                  </a:lnTo>
                  <a:cubicBezTo>
                    <a:pt x="13182" y="1212"/>
                    <a:pt x="13181" y="1210"/>
                    <a:pt x="13181" y="1207"/>
                  </a:cubicBezTo>
                  <a:lnTo>
                    <a:pt x="13181" y="1207"/>
                  </a:lnTo>
                  <a:lnTo>
                    <a:pt x="15945" y="1566"/>
                  </a:lnTo>
                  <a:lnTo>
                    <a:pt x="15945" y="1566"/>
                  </a:lnTo>
                  <a:cubicBezTo>
                    <a:pt x="15626" y="2091"/>
                    <a:pt x="15541" y="2738"/>
                    <a:pt x="15714" y="3327"/>
                  </a:cubicBezTo>
                  <a:cubicBezTo>
                    <a:pt x="15818" y="3683"/>
                    <a:pt x="16028" y="4018"/>
                    <a:pt x="16321" y="4248"/>
                  </a:cubicBezTo>
                  <a:cubicBezTo>
                    <a:pt x="16614" y="4499"/>
                    <a:pt x="16990" y="4625"/>
                    <a:pt x="17346" y="4666"/>
                  </a:cubicBezTo>
                  <a:cubicBezTo>
                    <a:pt x="17450" y="4685"/>
                    <a:pt x="17557" y="4694"/>
                    <a:pt x="17665" y="4694"/>
                  </a:cubicBezTo>
                  <a:cubicBezTo>
                    <a:pt x="17928" y="4694"/>
                    <a:pt x="18197" y="4639"/>
                    <a:pt x="18434" y="4520"/>
                  </a:cubicBezTo>
                  <a:cubicBezTo>
                    <a:pt x="18790" y="4353"/>
                    <a:pt x="19062" y="4081"/>
                    <a:pt x="19250" y="3767"/>
                  </a:cubicBezTo>
                  <a:cubicBezTo>
                    <a:pt x="19557" y="3237"/>
                    <a:pt x="19642" y="2596"/>
                    <a:pt x="19469" y="2014"/>
                  </a:cubicBezTo>
                  <a:lnTo>
                    <a:pt x="19469" y="2014"/>
                  </a:lnTo>
                  <a:lnTo>
                    <a:pt x="23090" y="2454"/>
                  </a:lnTo>
                  <a:lnTo>
                    <a:pt x="23090" y="2454"/>
                  </a:lnTo>
                  <a:cubicBezTo>
                    <a:pt x="22796" y="2842"/>
                    <a:pt x="22629" y="3325"/>
                    <a:pt x="22660" y="3809"/>
                  </a:cubicBezTo>
                  <a:cubicBezTo>
                    <a:pt x="22681" y="4143"/>
                    <a:pt x="22765" y="4457"/>
                    <a:pt x="22932" y="4729"/>
                  </a:cubicBezTo>
                  <a:cubicBezTo>
                    <a:pt x="23079" y="5001"/>
                    <a:pt x="23288" y="5252"/>
                    <a:pt x="23539" y="5462"/>
                  </a:cubicBezTo>
                  <a:cubicBezTo>
                    <a:pt x="23560" y="5483"/>
                    <a:pt x="23602" y="5503"/>
                    <a:pt x="23623" y="5524"/>
                  </a:cubicBezTo>
                  <a:lnTo>
                    <a:pt x="23728" y="5587"/>
                  </a:lnTo>
                  <a:cubicBezTo>
                    <a:pt x="23790" y="5629"/>
                    <a:pt x="23853" y="5692"/>
                    <a:pt x="23916" y="5713"/>
                  </a:cubicBezTo>
                  <a:cubicBezTo>
                    <a:pt x="24062" y="5796"/>
                    <a:pt x="24230" y="5859"/>
                    <a:pt x="24376" y="5901"/>
                  </a:cubicBezTo>
                  <a:cubicBezTo>
                    <a:pt x="24533" y="5943"/>
                    <a:pt x="24695" y="5964"/>
                    <a:pt x="24857" y="5964"/>
                  </a:cubicBezTo>
                  <a:cubicBezTo>
                    <a:pt x="25020" y="5964"/>
                    <a:pt x="25182" y="5943"/>
                    <a:pt x="25339" y="5901"/>
                  </a:cubicBezTo>
                  <a:cubicBezTo>
                    <a:pt x="25966" y="5775"/>
                    <a:pt x="26510" y="5294"/>
                    <a:pt x="26762" y="4708"/>
                  </a:cubicBezTo>
                  <a:lnTo>
                    <a:pt x="26762" y="4687"/>
                  </a:lnTo>
                  <a:lnTo>
                    <a:pt x="26762" y="4666"/>
                  </a:lnTo>
                  <a:lnTo>
                    <a:pt x="26887" y="4206"/>
                  </a:lnTo>
                  <a:lnTo>
                    <a:pt x="26887" y="4185"/>
                  </a:lnTo>
                  <a:cubicBezTo>
                    <a:pt x="26929" y="3871"/>
                    <a:pt x="26908" y="3558"/>
                    <a:pt x="26803" y="3265"/>
                  </a:cubicBezTo>
                  <a:lnTo>
                    <a:pt x="26720" y="3055"/>
                  </a:lnTo>
                  <a:cubicBezTo>
                    <a:pt x="26680" y="2996"/>
                    <a:pt x="26659" y="2919"/>
                    <a:pt x="26622" y="2858"/>
                  </a:cubicBezTo>
                  <a:lnTo>
                    <a:pt x="26622" y="2858"/>
                  </a:lnTo>
                  <a:lnTo>
                    <a:pt x="30056" y="3268"/>
                  </a:lnTo>
                  <a:lnTo>
                    <a:pt x="30056" y="3268"/>
                  </a:lnTo>
                  <a:cubicBezTo>
                    <a:pt x="29724" y="3814"/>
                    <a:pt x="29659" y="4480"/>
                    <a:pt x="29837" y="5085"/>
                  </a:cubicBezTo>
                  <a:cubicBezTo>
                    <a:pt x="29942" y="5441"/>
                    <a:pt x="30172" y="5775"/>
                    <a:pt x="30465" y="6006"/>
                  </a:cubicBezTo>
                  <a:cubicBezTo>
                    <a:pt x="30758" y="6236"/>
                    <a:pt x="31114" y="6361"/>
                    <a:pt x="31490" y="6424"/>
                  </a:cubicBezTo>
                  <a:cubicBezTo>
                    <a:pt x="31561" y="6428"/>
                    <a:pt x="31633" y="6431"/>
                    <a:pt x="31706" y="6431"/>
                  </a:cubicBezTo>
                  <a:cubicBezTo>
                    <a:pt x="31996" y="6431"/>
                    <a:pt x="32294" y="6391"/>
                    <a:pt x="32578" y="6257"/>
                  </a:cubicBezTo>
                  <a:cubicBezTo>
                    <a:pt x="32913" y="6089"/>
                    <a:pt x="33185" y="5817"/>
                    <a:pt x="33373" y="5503"/>
                  </a:cubicBezTo>
                  <a:cubicBezTo>
                    <a:pt x="33705" y="4950"/>
                    <a:pt x="33777" y="4251"/>
                    <a:pt x="33560" y="3648"/>
                  </a:cubicBezTo>
                  <a:lnTo>
                    <a:pt x="33560" y="3648"/>
                  </a:lnTo>
                  <a:lnTo>
                    <a:pt x="37009" y="4036"/>
                  </a:lnTo>
                  <a:lnTo>
                    <a:pt x="37009" y="4036"/>
                  </a:lnTo>
                  <a:cubicBezTo>
                    <a:pt x="36563" y="4578"/>
                    <a:pt x="36427" y="5343"/>
                    <a:pt x="36617" y="6006"/>
                  </a:cubicBezTo>
                  <a:cubicBezTo>
                    <a:pt x="36700" y="6382"/>
                    <a:pt x="36909" y="6717"/>
                    <a:pt x="37202" y="6968"/>
                  </a:cubicBezTo>
                  <a:cubicBezTo>
                    <a:pt x="37516" y="7219"/>
                    <a:pt x="37893" y="7345"/>
                    <a:pt x="38270" y="7407"/>
                  </a:cubicBezTo>
                  <a:cubicBezTo>
                    <a:pt x="38325" y="7411"/>
                    <a:pt x="38381" y="7412"/>
                    <a:pt x="38437" y="7412"/>
                  </a:cubicBezTo>
                  <a:cubicBezTo>
                    <a:pt x="38747" y="7412"/>
                    <a:pt x="39075" y="7361"/>
                    <a:pt x="39358" y="7219"/>
                  </a:cubicBezTo>
                  <a:cubicBezTo>
                    <a:pt x="39713" y="7052"/>
                    <a:pt x="39985" y="6759"/>
                    <a:pt x="40153" y="6424"/>
                  </a:cubicBezTo>
                  <a:cubicBezTo>
                    <a:pt x="40320" y="6089"/>
                    <a:pt x="40404" y="5713"/>
                    <a:pt x="40404" y="5336"/>
                  </a:cubicBezTo>
                  <a:cubicBezTo>
                    <a:pt x="40404" y="5148"/>
                    <a:pt x="40383" y="4959"/>
                    <a:pt x="40320" y="4792"/>
                  </a:cubicBezTo>
                  <a:cubicBezTo>
                    <a:pt x="40299" y="4708"/>
                    <a:pt x="40257" y="4604"/>
                    <a:pt x="40236" y="4520"/>
                  </a:cubicBezTo>
                  <a:lnTo>
                    <a:pt x="40174" y="4394"/>
                  </a:lnTo>
                  <a:cubicBezTo>
                    <a:pt x="40153" y="4374"/>
                    <a:pt x="40132" y="4353"/>
                    <a:pt x="40090" y="4311"/>
                  </a:cubicBezTo>
                  <a:lnTo>
                    <a:pt x="40090" y="4311"/>
                  </a:lnTo>
                  <a:lnTo>
                    <a:pt x="44453" y="4908"/>
                  </a:lnTo>
                  <a:lnTo>
                    <a:pt x="44453" y="4908"/>
                  </a:lnTo>
                  <a:lnTo>
                    <a:pt x="43207" y="14605"/>
                  </a:lnTo>
                  <a:lnTo>
                    <a:pt x="41973" y="24356"/>
                  </a:lnTo>
                  <a:lnTo>
                    <a:pt x="40759" y="34127"/>
                  </a:lnTo>
                  <a:lnTo>
                    <a:pt x="39599" y="43631"/>
                  </a:lnTo>
                  <a:lnTo>
                    <a:pt x="39599" y="43631"/>
                  </a:lnTo>
                  <a:lnTo>
                    <a:pt x="29984" y="42245"/>
                  </a:lnTo>
                  <a:lnTo>
                    <a:pt x="20087" y="40843"/>
                  </a:lnTo>
                  <a:cubicBezTo>
                    <a:pt x="19250" y="40739"/>
                    <a:pt x="18434" y="40592"/>
                    <a:pt x="17597" y="40509"/>
                  </a:cubicBezTo>
                  <a:lnTo>
                    <a:pt x="15128" y="40216"/>
                  </a:lnTo>
                  <a:lnTo>
                    <a:pt x="10169" y="39651"/>
                  </a:lnTo>
                  <a:lnTo>
                    <a:pt x="425" y="38543"/>
                  </a:lnTo>
                  <a:lnTo>
                    <a:pt x="425" y="38543"/>
                  </a:lnTo>
                  <a:lnTo>
                    <a:pt x="3181" y="19439"/>
                  </a:lnTo>
                  <a:lnTo>
                    <a:pt x="4624" y="9793"/>
                  </a:lnTo>
                  <a:lnTo>
                    <a:pt x="6071" y="266"/>
                  </a:lnTo>
                  <a:close/>
                  <a:moveTo>
                    <a:pt x="5880" y="1"/>
                  </a:moveTo>
                  <a:lnTo>
                    <a:pt x="5859" y="126"/>
                  </a:lnTo>
                  <a:lnTo>
                    <a:pt x="4457" y="9772"/>
                  </a:lnTo>
                  <a:lnTo>
                    <a:pt x="2992" y="19397"/>
                  </a:lnTo>
                  <a:lnTo>
                    <a:pt x="21" y="38667"/>
                  </a:lnTo>
                  <a:lnTo>
                    <a:pt x="0" y="38856"/>
                  </a:lnTo>
                  <a:lnTo>
                    <a:pt x="189" y="38877"/>
                  </a:lnTo>
                  <a:lnTo>
                    <a:pt x="10106" y="40111"/>
                  </a:lnTo>
                  <a:lnTo>
                    <a:pt x="15065" y="40718"/>
                  </a:lnTo>
                  <a:lnTo>
                    <a:pt x="17534" y="41011"/>
                  </a:lnTo>
                  <a:cubicBezTo>
                    <a:pt x="18371" y="41115"/>
                    <a:pt x="19187" y="41241"/>
                    <a:pt x="20024" y="41367"/>
                  </a:cubicBezTo>
                  <a:lnTo>
                    <a:pt x="29900" y="42789"/>
                  </a:lnTo>
                  <a:lnTo>
                    <a:pt x="39797" y="44191"/>
                  </a:lnTo>
                  <a:lnTo>
                    <a:pt x="40069" y="44233"/>
                  </a:lnTo>
                  <a:lnTo>
                    <a:pt x="40090" y="43961"/>
                  </a:lnTo>
                  <a:lnTo>
                    <a:pt x="41241" y="34190"/>
                  </a:lnTo>
                  <a:lnTo>
                    <a:pt x="42391" y="24418"/>
                  </a:lnTo>
                  <a:lnTo>
                    <a:pt x="43500" y="14626"/>
                  </a:lnTo>
                  <a:lnTo>
                    <a:pt x="44609" y="4855"/>
                  </a:lnTo>
                  <a:lnTo>
                    <a:pt x="44609" y="4771"/>
                  </a:lnTo>
                  <a:lnTo>
                    <a:pt x="44547" y="4771"/>
                  </a:lnTo>
                  <a:lnTo>
                    <a:pt x="40048" y="4290"/>
                  </a:lnTo>
                  <a:lnTo>
                    <a:pt x="40048" y="4290"/>
                  </a:lnTo>
                  <a:cubicBezTo>
                    <a:pt x="40069" y="4332"/>
                    <a:pt x="40090" y="4374"/>
                    <a:pt x="40111" y="4436"/>
                  </a:cubicBezTo>
                  <a:lnTo>
                    <a:pt x="40174" y="4541"/>
                  </a:lnTo>
                  <a:cubicBezTo>
                    <a:pt x="40215" y="4625"/>
                    <a:pt x="40236" y="4729"/>
                    <a:pt x="40257" y="4813"/>
                  </a:cubicBezTo>
                  <a:cubicBezTo>
                    <a:pt x="40320" y="4980"/>
                    <a:pt x="40341" y="5169"/>
                    <a:pt x="40341" y="5336"/>
                  </a:cubicBezTo>
                  <a:cubicBezTo>
                    <a:pt x="40341" y="5713"/>
                    <a:pt x="40236" y="6068"/>
                    <a:pt x="40069" y="6382"/>
                  </a:cubicBezTo>
                  <a:cubicBezTo>
                    <a:pt x="39902" y="6696"/>
                    <a:pt x="39630" y="6947"/>
                    <a:pt x="39316" y="7115"/>
                  </a:cubicBezTo>
                  <a:cubicBezTo>
                    <a:pt x="39078" y="7225"/>
                    <a:pt x="38804" y="7276"/>
                    <a:pt x="38531" y="7276"/>
                  </a:cubicBezTo>
                  <a:cubicBezTo>
                    <a:pt x="38443" y="7276"/>
                    <a:pt x="38356" y="7271"/>
                    <a:pt x="38270" y="7261"/>
                  </a:cubicBezTo>
                  <a:cubicBezTo>
                    <a:pt x="37935" y="7198"/>
                    <a:pt x="37579" y="7073"/>
                    <a:pt x="37328" y="6843"/>
                  </a:cubicBezTo>
                  <a:cubicBezTo>
                    <a:pt x="37056" y="6612"/>
                    <a:pt x="36868" y="6299"/>
                    <a:pt x="36784" y="5964"/>
                  </a:cubicBezTo>
                  <a:cubicBezTo>
                    <a:pt x="36637" y="5273"/>
                    <a:pt x="36826" y="4499"/>
                    <a:pt x="37328" y="4039"/>
                  </a:cubicBezTo>
                  <a:lnTo>
                    <a:pt x="37516" y="3871"/>
                  </a:lnTo>
                  <a:lnTo>
                    <a:pt x="37265" y="3830"/>
                  </a:lnTo>
                  <a:lnTo>
                    <a:pt x="33352" y="3327"/>
                  </a:lnTo>
                  <a:lnTo>
                    <a:pt x="33080" y="3286"/>
                  </a:lnTo>
                  <a:lnTo>
                    <a:pt x="33206" y="3537"/>
                  </a:lnTo>
                  <a:cubicBezTo>
                    <a:pt x="33478" y="4102"/>
                    <a:pt x="33436" y="4813"/>
                    <a:pt x="33101" y="5357"/>
                  </a:cubicBezTo>
                  <a:cubicBezTo>
                    <a:pt x="32955" y="5608"/>
                    <a:pt x="32704" y="5838"/>
                    <a:pt x="32432" y="5964"/>
                  </a:cubicBezTo>
                  <a:cubicBezTo>
                    <a:pt x="32242" y="6051"/>
                    <a:pt x="32032" y="6088"/>
                    <a:pt x="31816" y="6088"/>
                  </a:cubicBezTo>
                  <a:cubicBezTo>
                    <a:pt x="31722" y="6088"/>
                    <a:pt x="31627" y="6081"/>
                    <a:pt x="31532" y="6068"/>
                  </a:cubicBezTo>
                  <a:cubicBezTo>
                    <a:pt x="31218" y="6027"/>
                    <a:pt x="30925" y="5922"/>
                    <a:pt x="30674" y="5734"/>
                  </a:cubicBezTo>
                  <a:cubicBezTo>
                    <a:pt x="30444" y="5545"/>
                    <a:pt x="30277" y="5273"/>
                    <a:pt x="30193" y="4980"/>
                  </a:cubicBezTo>
                  <a:cubicBezTo>
                    <a:pt x="30026" y="4394"/>
                    <a:pt x="30151" y="3704"/>
                    <a:pt x="30549" y="3244"/>
                  </a:cubicBezTo>
                  <a:lnTo>
                    <a:pt x="30779" y="2972"/>
                  </a:lnTo>
                  <a:lnTo>
                    <a:pt x="30423" y="2930"/>
                  </a:lnTo>
                  <a:lnTo>
                    <a:pt x="26218" y="2407"/>
                  </a:lnTo>
                  <a:lnTo>
                    <a:pt x="25715" y="2323"/>
                  </a:lnTo>
                  <a:lnTo>
                    <a:pt x="25715" y="2323"/>
                  </a:lnTo>
                  <a:lnTo>
                    <a:pt x="26029" y="2742"/>
                  </a:lnTo>
                  <a:cubicBezTo>
                    <a:pt x="26113" y="2825"/>
                    <a:pt x="26197" y="2930"/>
                    <a:pt x="26259" y="3055"/>
                  </a:cubicBezTo>
                  <a:cubicBezTo>
                    <a:pt x="26280" y="3097"/>
                    <a:pt x="26301" y="3160"/>
                    <a:pt x="26322" y="3223"/>
                  </a:cubicBezTo>
                  <a:lnTo>
                    <a:pt x="26406" y="3390"/>
                  </a:lnTo>
                  <a:cubicBezTo>
                    <a:pt x="26490" y="3641"/>
                    <a:pt x="26510" y="3871"/>
                    <a:pt x="26469" y="4122"/>
                  </a:cubicBezTo>
                  <a:lnTo>
                    <a:pt x="26490" y="4102"/>
                  </a:lnTo>
                  <a:lnTo>
                    <a:pt x="26364" y="4562"/>
                  </a:lnTo>
                  <a:lnTo>
                    <a:pt x="26364" y="4541"/>
                  </a:lnTo>
                  <a:cubicBezTo>
                    <a:pt x="26176" y="5022"/>
                    <a:pt x="25736" y="5378"/>
                    <a:pt x="25234" y="5483"/>
                  </a:cubicBezTo>
                  <a:cubicBezTo>
                    <a:pt x="25119" y="5514"/>
                    <a:pt x="24993" y="5530"/>
                    <a:pt x="24865" y="5530"/>
                  </a:cubicBezTo>
                  <a:cubicBezTo>
                    <a:pt x="24737" y="5530"/>
                    <a:pt x="24606" y="5514"/>
                    <a:pt x="24481" y="5483"/>
                  </a:cubicBezTo>
                  <a:cubicBezTo>
                    <a:pt x="24230" y="5399"/>
                    <a:pt x="24041" y="5294"/>
                    <a:pt x="23811" y="5106"/>
                  </a:cubicBezTo>
                  <a:cubicBezTo>
                    <a:pt x="23414" y="4792"/>
                    <a:pt x="23121" y="4290"/>
                    <a:pt x="23100" y="3788"/>
                  </a:cubicBezTo>
                  <a:cubicBezTo>
                    <a:pt x="23079" y="3286"/>
                    <a:pt x="23330" y="2783"/>
                    <a:pt x="23728" y="2470"/>
                  </a:cubicBezTo>
                  <a:lnTo>
                    <a:pt x="24167" y="2114"/>
                  </a:lnTo>
                  <a:lnTo>
                    <a:pt x="23602" y="2051"/>
                  </a:lnTo>
                  <a:lnTo>
                    <a:pt x="19145" y="1507"/>
                  </a:lnTo>
                  <a:lnTo>
                    <a:pt x="18706" y="1444"/>
                  </a:lnTo>
                  <a:lnTo>
                    <a:pt x="18706" y="1444"/>
                  </a:lnTo>
                  <a:lnTo>
                    <a:pt x="18915" y="1842"/>
                  </a:lnTo>
                  <a:cubicBezTo>
                    <a:pt x="19187" y="2344"/>
                    <a:pt x="19166" y="3034"/>
                    <a:pt x="18873" y="3537"/>
                  </a:cubicBezTo>
                  <a:cubicBezTo>
                    <a:pt x="18727" y="3788"/>
                    <a:pt x="18518" y="3997"/>
                    <a:pt x="18246" y="4122"/>
                  </a:cubicBezTo>
                  <a:cubicBezTo>
                    <a:pt x="18059" y="4200"/>
                    <a:pt x="17850" y="4243"/>
                    <a:pt x="17635" y="4243"/>
                  </a:cubicBezTo>
                  <a:cubicBezTo>
                    <a:pt x="17560" y="4243"/>
                    <a:pt x="17484" y="4238"/>
                    <a:pt x="17409" y="4227"/>
                  </a:cubicBezTo>
                  <a:cubicBezTo>
                    <a:pt x="17095" y="4206"/>
                    <a:pt x="16823" y="4102"/>
                    <a:pt x="16593" y="3913"/>
                  </a:cubicBezTo>
                  <a:cubicBezTo>
                    <a:pt x="16383" y="3746"/>
                    <a:pt x="16216" y="3474"/>
                    <a:pt x="16132" y="3202"/>
                  </a:cubicBezTo>
                  <a:cubicBezTo>
                    <a:pt x="15965" y="2637"/>
                    <a:pt x="16111" y="1967"/>
                    <a:pt x="16488" y="1549"/>
                  </a:cubicBezTo>
                  <a:lnTo>
                    <a:pt x="16760" y="1235"/>
                  </a:lnTo>
                  <a:lnTo>
                    <a:pt x="16362" y="1193"/>
                  </a:lnTo>
                  <a:lnTo>
                    <a:pt x="12952" y="796"/>
                  </a:lnTo>
                  <a:lnTo>
                    <a:pt x="12659" y="754"/>
                  </a:lnTo>
                  <a:lnTo>
                    <a:pt x="12743" y="1047"/>
                  </a:lnTo>
                  <a:cubicBezTo>
                    <a:pt x="12785" y="1130"/>
                    <a:pt x="12805" y="1193"/>
                    <a:pt x="12805" y="1277"/>
                  </a:cubicBezTo>
                  <a:lnTo>
                    <a:pt x="12805" y="1256"/>
                  </a:lnTo>
                  <a:lnTo>
                    <a:pt x="12805" y="1256"/>
                  </a:lnTo>
                  <a:cubicBezTo>
                    <a:pt x="12826" y="1570"/>
                    <a:pt x="12847" y="1884"/>
                    <a:pt x="12743" y="2114"/>
                  </a:cubicBezTo>
                  <a:cubicBezTo>
                    <a:pt x="12743" y="2156"/>
                    <a:pt x="12722" y="2177"/>
                    <a:pt x="12701" y="2218"/>
                  </a:cubicBezTo>
                  <a:lnTo>
                    <a:pt x="12659" y="2323"/>
                  </a:lnTo>
                  <a:lnTo>
                    <a:pt x="12533" y="2511"/>
                  </a:lnTo>
                  <a:cubicBezTo>
                    <a:pt x="12471" y="2637"/>
                    <a:pt x="12387" y="2762"/>
                    <a:pt x="12282" y="2846"/>
                  </a:cubicBezTo>
                  <a:cubicBezTo>
                    <a:pt x="12241" y="2909"/>
                    <a:pt x="12199" y="2951"/>
                    <a:pt x="12136" y="2993"/>
                  </a:cubicBezTo>
                  <a:cubicBezTo>
                    <a:pt x="12073" y="3034"/>
                    <a:pt x="12010" y="3076"/>
                    <a:pt x="11927" y="3097"/>
                  </a:cubicBezTo>
                  <a:cubicBezTo>
                    <a:pt x="11801" y="3181"/>
                    <a:pt x="11676" y="3244"/>
                    <a:pt x="11550" y="3306"/>
                  </a:cubicBezTo>
                  <a:cubicBezTo>
                    <a:pt x="11425" y="3348"/>
                    <a:pt x="11278" y="3369"/>
                    <a:pt x="11132" y="3369"/>
                  </a:cubicBezTo>
                  <a:cubicBezTo>
                    <a:pt x="11071" y="3378"/>
                    <a:pt x="11010" y="3383"/>
                    <a:pt x="10950" y="3383"/>
                  </a:cubicBezTo>
                  <a:cubicBezTo>
                    <a:pt x="10864" y="3383"/>
                    <a:pt x="10778" y="3373"/>
                    <a:pt x="10692" y="3348"/>
                  </a:cubicBezTo>
                  <a:cubicBezTo>
                    <a:pt x="10127" y="3265"/>
                    <a:pt x="9625" y="2846"/>
                    <a:pt x="9395" y="2302"/>
                  </a:cubicBezTo>
                  <a:cubicBezTo>
                    <a:pt x="9186" y="1758"/>
                    <a:pt x="9269" y="1109"/>
                    <a:pt x="9625" y="649"/>
                  </a:cubicBezTo>
                  <a:lnTo>
                    <a:pt x="9772" y="461"/>
                  </a:lnTo>
                  <a:lnTo>
                    <a:pt x="9520" y="419"/>
                  </a:lnTo>
                  <a:lnTo>
                    <a:pt x="5984" y="21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2"/>
            <p:cNvSpPr/>
            <p:nvPr/>
          </p:nvSpPr>
          <p:spPr>
            <a:xfrm>
              <a:off x="1819375" y="1049950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1819375" y="104942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36" y="900"/>
                    <a:pt x="6675" y="1089"/>
                    <a:pt x="8035" y="1214"/>
                  </a:cubicBezTo>
                  <a:cubicBezTo>
                    <a:pt x="9374" y="1361"/>
                    <a:pt x="10734" y="1444"/>
                    <a:pt x="12073" y="1591"/>
                  </a:cubicBezTo>
                  <a:cubicBezTo>
                    <a:pt x="13412" y="1737"/>
                    <a:pt x="14751" y="1926"/>
                    <a:pt x="16090" y="2135"/>
                  </a:cubicBezTo>
                  <a:cubicBezTo>
                    <a:pt x="17430" y="2344"/>
                    <a:pt x="18769" y="2553"/>
                    <a:pt x="20108" y="2721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8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50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77" y="796"/>
                  </a:cubicBezTo>
                  <a:cubicBezTo>
                    <a:pt x="6738" y="607"/>
                    <a:pt x="5398" y="461"/>
                    <a:pt x="4059" y="314"/>
                  </a:cubicBezTo>
                  <a:cubicBezTo>
                    <a:pt x="2720" y="189"/>
                    <a:pt x="1360" y="63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2"/>
            <p:cNvSpPr/>
            <p:nvPr/>
          </p:nvSpPr>
          <p:spPr>
            <a:xfrm>
              <a:off x="1806300" y="1160325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2"/>
            <p:cNvSpPr/>
            <p:nvPr/>
          </p:nvSpPr>
          <p:spPr>
            <a:xfrm>
              <a:off x="1805775" y="115980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21" y="0"/>
                  </a:moveTo>
                  <a:lnTo>
                    <a:pt x="0" y="42"/>
                  </a:lnTo>
                  <a:cubicBezTo>
                    <a:pt x="1339" y="314"/>
                    <a:pt x="2678" y="524"/>
                    <a:pt x="4018" y="712"/>
                  </a:cubicBezTo>
                  <a:cubicBezTo>
                    <a:pt x="5357" y="900"/>
                    <a:pt x="6696" y="1088"/>
                    <a:pt x="8035" y="1214"/>
                  </a:cubicBezTo>
                  <a:cubicBezTo>
                    <a:pt x="9374" y="1340"/>
                    <a:pt x="10734" y="1444"/>
                    <a:pt x="12073" y="1591"/>
                  </a:cubicBezTo>
                  <a:cubicBezTo>
                    <a:pt x="13412" y="1716"/>
                    <a:pt x="14751" y="1925"/>
                    <a:pt x="16090" y="2135"/>
                  </a:cubicBezTo>
                  <a:cubicBezTo>
                    <a:pt x="17430" y="2344"/>
                    <a:pt x="18769" y="2553"/>
                    <a:pt x="20108" y="2720"/>
                  </a:cubicBezTo>
                  <a:cubicBezTo>
                    <a:pt x="21447" y="2909"/>
                    <a:pt x="22786" y="3097"/>
                    <a:pt x="24125" y="3244"/>
                  </a:cubicBezTo>
                  <a:cubicBezTo>
                    <a:pt x="26803" y="3557"/>
                    <a:pt x="29502" y="3809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55"/>
                    <a:pt x="24188" y="2700"/>
                  </a:cubicBezTo>
                  <a:cubicBezTo>
                    <a:pt x="22849" y="2532"/>
                    <a:pt x="21510" y="2386"/>
                    <a:pt x="20171" y="2239"/>
                  </a:cubicBezTo>
                  <a:cubicBezTo>
                    <a:pt x="18811" y="2093"/>
                    <a:pt x="17471" y="1967"/>
                    <a:pt x="16132" y="1842"/>
                  </a:cubicBezTo>
                  <a:cubicBezTo>
                    <a:pt x="14772" y="1737"/>
                    <a:pt x="13433" y="1591"/>
                    <a:pt x="12094" y="1423"/>
                  </a:cubicBezTo>
                  <a:cubicBezTo>
                    <a:pt x="10755" y="1235"/>
                    <a:pt x="9416" y="984"/>
                    <a:pt x="8098" y="796"/>
                  </a:cubicBezTo>
                  <a:cubicBezTo>
                    <a:pt x="6759" y="586"/>
                    <a:pt x="5398" y="440"/>
                    <a:pt x="4059" y="314"/>
                  </a:cubicBezTo>
                  <a:cubicBezTo>
                    <a:pt x="2720" y="189"/>
                    <a:pt x="1360" y="63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1792700" y="1270700"/>
              <a:ext cx="804525" cy="98350"/>
            </a:xfrm>
            <a:custGeom>
              <a:avLst/>
              <a:gdLst/>
              <a:ahLst/>
              <a:cxnLst/>
              <a:rect l="l" t="t" r="r" b="b"/>
              <a:pathLst>
                <a:path w="32181" h="3934" extrusionOk="0">
                  <a:moveTo>
                    <a:pt x="0" y="0"/>
                  </a:moveTo>
                  <a:lnTo>
                    <a:pt x="32181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1792700" y="127017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18" y="314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52" y="1590"/>
                  </a:cubicBezTo>
                  <a:cubicBezTo>
                    <a:pt x="13412" y="1716"/>
                    <a:pt x="14730" y="1925"/>
                    <a:pt x="16069" y="2135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181" y="3976"/>
                  </a:cubicBezTo>
                  <a:lnTo>
                    <a:pt x="32202" y="3934"/>
                  </a:lnTo>
                  <a:cubicBezTo>
                    <a:pt x="29523" y="3432"/>
                    <a:pt x="26845" y="3034"/>
                    <a:pt x="24167" y="2699"/>
                  </a:cubicBezTo>
                  <a:cubicBezTo>
                    <a:pt x="22828" y="2532"/>
                    <a:pt x="21489" y="2386"/>
                    <a:pt x="20150" y="2239"/>
                  </a:cubicBezTo>
                  <a:cubicBezTo>
                    <a:pt x="18810" y="2093"/>
                    <a:pt x="17450" y="1967"/>
                    <a:pt x="16111" y="1842"/>
                  </a:cubicBezTo>
                  <a:cubicBezTo>
                    <a:pt x="14772" y="1737"/>
                    <a:pt x="13412" y="1590"/>
                    <a:pt x="12073" y="1402"/>
                  </a:cubicBezTo>
                  <a:cubicBezTo>
                    <a:pt x="10734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38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1779100" y="1381075"/>
              <a:ext cx="805050" cy="98350"/>
            </a:xfrm>
            <a:custGeom>
              <a:avLst/>
              <a:gdLst/>
              <a:ahLst/>
              <a:cxnLst/>
              <a:rect l="l" t="t" r="r" b="b"/>
              <a:pathLst>
                <a:path w="32202" h="3934" extrusionOk="0">
                  <a:moveTo>
                    <a:pt x="0" y="0"/>
                  </a:moveTo>
                  <a:lnTo>
                    <a:pt x="32202" y="39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2"/>
            <p:cNvSpPr/>
            <p:nvPr/>
          </p:nvSpPr>
          <p:spPr>
            <a:xfrm>
              <a:off x="1779100" y="1380550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57" y="523"/>
                    <a:pt x="3996" y="712"/>
                  </a:cubicBezTo>
                  <a:cubicBezTo>
                    <a:pt x="5336" y="900"/>
                    <a:pt x="6675" y="1088"/>
                    <a:pt x="8014" y="1214"/>
                  </a:cubicBezTo>
                  <a:cubicBezTo>
                    <a:pt x="9374" y="1339"/>
                    <a:pt x="10713" y="1444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09" y="2344"/>
                    <a:pt x="18748" y="2553"/>
                    <a:pt x="20087" y="2720"/>
                  </a:cubicBezTo>
                  <a:cubicBezTo>
                    <a:pt x="21426" y="2909"/>
                    <a:pt x="22765" y="3097"/>
                    <a:pt x="24104" y="3243"/>
                  </a:cubicBezTo>
                  <a:cubicBezTo>
                    <a:pt x="26803" y="3557"/>
                    <a:pt x="29481" y="3808"/>
                    <a:pt x="32202" y="3976"/>
                  </a:cubicBezTo>
                  <a:lnTo>
                    <a:pt x="32202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489" y="2385"/>
                    <a:pt x="20150" y="2239"/>
                  </a:cubicBezTo>
                  <a:cubicBezTo>
                    <a:pt x="18810" y="2093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4"/>
                    <a:pt x="8077" y="795"/>
                  </a:cubicBezTo>
                  <a:cubicBezTo>
                    <a:pt x="6737" y="586"/>
                    <a:pt x="5398" y="440"/>
                    <a:pt x="4059" y="314"/>
                  </a:cubicBezTo>
                  <a:cubicBezTo>
                    <a:pt x="2699" y="168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2"/>
            <p:cNvSpPr/>
            <p:nvPr/>
          </p:nvSpPr>
          <p:spPr>
            <a:xfrm>
              <a:off x="1765500" y="1491425"/>
              <a:ext cx="805050" cy="98375"/>
            </a:xfrm>
            <a:custGeom>
              <a:avLst/>
              <a:gdLst/>
              <a:ahLst/>
              <a:cxnLst/>
              <a:rect l="l" t="t" r="r" b="b"/>
              <a:pathLst>
                <a:path w="32202" h="3935" extrusionOk="0">
                  <a:moveTo>
                    <a:pt x="0" y="1"/>
                  </a:moveTo>
                  <a:lnTo>
                    <a:pt x="3220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1765500" y="1490925"/>
              <a:ext cx="805050" cy="99400"/>
            </a:xfrm>
            <a:custGeom>
              <a:avLst/>
              <a:gdLst/>
              <a:ahLst/>
              <a:cxnLst/>
              <a:rect l="l" t="t" r="r" b="b"/>
              <a:pathLst>
                <a:path w="32202" h="3976" extrusionOk="0">
                  <a:moveTo>
                    <a:pt x="0" y="0"/>
                  </a:moveTo>
                  <a:lnTo>
                    <a:pt x="0" y="42"/>
                  </a:lnTo>
                  <a:cubicBezTo>
                    <a:pt x="1339" y="293"/>
                    <a:pt x="2678" y="523"/>
                    <a:pt x="3996" y="711"/>
                  </a:cubicBezTo>
                  <a:cubicBezTo>
                    <a:pt x="5336" y="900"/>
                    <a:pt x="6675" y="1088"/>
                    <a:pt x="8035" y="1214"/>
                  </a:cubicBezTo>
                  <a:cubicBezTo>
                    <a:pt x="9374" y="1339"/>
                    <a:pt x="10734" y="1423"/>
                    <a:pt x="12073" y="1569"/>
                  </a:cubicBezTo>
                  <a:cubicBezTo>
                    <a:pt x="13412" y="1716"/>
                    <a:pt x="14751" y="1925"/>
                    <a:pt x="16090" y="2134"/>
                  </a:cubicBezTo>
                  <a:cubicBezTo>
                    <a:pt x="17429" y="2344"/>
                    <a:pt x="18748" y="2532"/>
                    <a:pt x="20108" y="2720"/>
                  </a:cubicBezTo>
                  <a:cubicBezTo>
                    <a:pt x="21447" y="2908"/>
                    <a:pt x="22765" y="3097"/>
                    <a:pt x="24125" y="3243"/>
                  </a:cubicBezTo>
                  <a:cubicBezTo>
                    <a:pt x="26803" y="3557"/>
                    <a:pt x="29502" y="3808"/>
                    <a:pt x="32201" y="3976"/>
                  </a:cubicBezTo>
                  <a:lnTo>
                    <a:pt x="32201" y="3934"/>
                  </a:lnTo>
                  <a:cubicBezTo>
                    <a:pt x="29544" y="3432"/>
                    <a:pt x="26866" y="3034"/>
                    <a:pt x="24188" y="2699"/>
                  </a:cubicBezTo>
                  <a:cubicBezTo>
                    <a:pt x="22849" y="2511"/>
                    <a:pt x="21510" y="2385"/>
                    <a:pt x="20149" y="2239"/>
                  </a:cubicBezTo>
                  <a:cubicBezTo>
                    <a:pt x="18810" y="2092"/>
                    <a:pt x="17471" y="1967"/>
                    <a:pt x="16111" y="1841"/>
                  </a:cubicBezTo>
                  <a:cubicBezTo>
                    <a:pt x="14772" y="1716"/>
                    <a:pt x="13433" y="1590"/>
                    <a:pt x="12094" y="1402"/>
                  </a:cubicBezTo>
                  <a:cubicBezTo>
                    <a:pt x="10755" y="1235"/>
                    <a:pt x="9416" y="983"/>
                    <a:pt x="8077" y="795"/>
                  </a:cubicBezTo>
                  <a:cubicBezTo>
                    <a:pt x="6737" y="586"/>
                    <a:pt x="5398" y="439"/>
                    <a:pt x="4059" y="314"/>
                  </a:cubicBezTo>
                  <a:cubicBezTo>
                    <a:pt x="2720" y="167"/>
                    <a:pt x="1360" y="6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1752400" y="1601800"/>
              <a:ext cx="804550" cy="98375"/>
            </a:xfrm>
            <a:custGeom>
              <a:avLst/>
              <a:gdLst/>
              <a:ahLst/>
              <a:cxnLst/>
              <a:rect l="l" t="t" r="r" b="b"/>
              <a:pathLst>
                <a:path w="32182" h="3935" extrusionOk="0">
                  <a:moveTo>
                    <a:pt x="1" y="1"/>
                  </a:moveTo>
                  <a:lnTo>
                    <a:pt x="32181" y="39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1751900" y="1601275"/>
              <a:ext cx="805050" cy="99425"/>
            </a:xfrm>
            <a:custGeom>
              <a:avLst/>
              <a:gdLst/>
              <a:ahLst/>
              <a:cxnLst/>
              <a:rect l="l" t="t" r="r" b="b"/>
              <a:pathLst>
                <a:path w="32202" h="3977" extrusionOk="0">
                  <a:moveTo>
                    <a:pt x="21" y="1"/>
                  </a:moveTo>
                  <a:lnTo>
                    <a:pt x="0" y="43"/>
                  </a:lnTo>
                  <a:cubicBezTo>
                    <a:pt x="1339" y="294"/>
                    <a:pt x="2678" y="524"/>
                    <a:pt x="4017" y="712"/>
                  </a:cubicBezTo>
                  <a:cubicBezTo>
                    <a:pt x="5356" y="901"/>
                    <a:pt x="6696" y="1089"/>
                    <a:pt x="8035" y="1215"/>
                  </a:cubicBezTo>
                  <a:cubicBezTo>
                    <a:pt x="9374" y="1340"/>
                    <a:pt x="10734" y="1424"/>
                    <a:pt x="12073" y="1570"/>
                  </a:cubicBezTo>
                  <a:cubicBezTo>
                    <a:pt x="13412" y="1717"/>
                    <a:pt x="14751" y="1926"/>
                    <a:pt x="16090" y="2135"/>
                  </a:cubicBezTo>
                  <a:cubicBezTo>
                    <a:pt x="17429" y="2344"/>
                    <a:pt x="18769" y="2533"/>
                    <a:pt x="20108" y="2721"/>
                  </a:cubicBezTo>
                  <a:cubicBezTo>
                    <a:pt x="21447" y="2909"/>
                    <a:pt x="22786" y="3098"/>
                    <a:pt x="24125" y="3244"/>
                  </a:cubicBezTo>
                  <a:cubicBezTo>
                    <a:pt x="26803" y="3558"/>
                    <a:pt x="29502" y="3809"/>
                    <a:pt x="32201" y="3976"/>
                  </a:cubicBezTo>
                  <a:lnTo>
                    <a:pt x="32201" y="3914"/>
                  </a:lnTo>
                  <a:cubicBezTo>
                    <a:pt x="29544" y="3432"/>
                    <a:pt x="26866" y="3035"/>
                    <a:pt x="24188" y="2700"/>
                  </a:cubicBezTo>
                  <a:cubicBezTo>
                    <a:pt x="22849" y="2512"/>
                    <a:pt x="21510" y="2386"/>
                    <a:pt x="20170" y="2240"/>
                  </a:cubicBezTo>
                  <a:cubicBezTo>
                    <a:pt x="18810" y="2072"/>
                    <a:pt x="17471" y="1947"/>
                    <a:pt x="16132" y="1842"/>
                  </a:cubicBezTo>
                  <a:cubicBezTo>
                    <a:pt x="14772" y="1717"/>
                    <a:pt x="13433" y="1591"/>
                    <a:pt x="12094" y="1403"/>
                  </a:cubicBezTo>
                  <a:cubicBezTo>
                    <a:pt x="10755" y="1235"/>
                    <a:pt x="9416" y="984"/>
                    <a:pt x="8077" y="775"/>
                  </a:cubicBezTo>
                  <a:cubicBezTo>
                    <a:pt x="6758" y="587"/>
                    <a:pt x="5398" y="440"/>
                    <a:pt x="4059" y="315"/>
                  </a:cubicBezTo>
                  <a:cubicBezTo>
                    <a:pt x="2720" y="168"/>
                    <a:pt x="1360" y="64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2"/>
            <p:cNvSpPr/>
            <p:nvPr/>
          </p:nvSpPr>
          <p:spPr>
            <a:xfrm rot="-899960">
              <a:off x="1454395" y="693027"/>
              <a:ext cx="734428" cy="433137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899960">
              <a:off x="1453805" y="687620"/>
              <a:ext cx="745428" cy="446212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52"/>
          <p:cNvGrpSpPr/>
          <p:nvPr/>
        </p:nvGrpSpPr>
        <p:grpSpPr>
          <a:xfrm>
            <a:off x="948335" y="1840133"/>
            <a:ext cx="451049" cy="432858"/>
            <a:chOff x="3286675" y="4227325"/>
            <a:chExt cx="924850" cy="887550"/>
          </a:xfrm>
        </p:grpSpPr>
        <p:sp>
          <p:nvSpPr>
            <p:cNvPr id="704" name="Google Shape;704;p52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2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2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2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52"/>
          <p:cNvGrpSpPr/>
          <p:nvPr/>
        </p:nvGrpSpPr>
        <p:grpSpPr>
          <a:xfrm rot="900161">
            <a:off x="663332" y="3421251"/>
            <a:ext cx="665209" cy="579309"/>
            <a:chOff x="4696925" y="4062125"/>
            <a:chExt cx="1136625" cy="989850"/>
          </a:xfrm>
        </p:grpSpPr>
        <p:sp>
          <p:nvSpPr>
            <p:cNvPr id="723" name="Google Shape;723;p52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2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2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2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2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2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2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2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2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2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143406-5155-AA0E-3AEC-E3552F8C7AA6}"/>
              </a:ext>
            </a:extLst>
          </p:cNvPr>
          <p:cNvGrpSpPr/>
          <p:nvPr/>
        </p:nvGrpSpPr>
        <p:grpSpPr>
          <a:xfrm>
            <a:off x="1901943" y="539750"/>
            <a:ext cx="6175257" cy="1174460"/>
            <a:chOff x="1928949" y="638363"/>
            <a:chExt cx="6570618" cy="7166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2981BB5-02A3-064F-870C-1B00DB6EA82C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7A52F00-9DF9-85B1-099B-BE9551F995C2}"/>
                </a:ext>
              </a:extLst>
            </p:cNvPr>
            <p:cNvSpPr/>
            <p:nvPr/>
          </p:nvSpPr>
          <p:spPr>
            <a:xfrm>
              <a:off x="1928949" y="638363"/>
              <a:ext cx="6570618" cy="716617"/>
            </a:xfrm>
            <a:prstGeom prst="round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68E41-C00B-3D7D-EADF-C6B798597D3D}"/>
              </a:ext>
            </a:extLst>
          </p:cNvPr>
          <p:cNvSpPr/>
          <p:nvPr/>
        </p:nvSpPr>
        <p:spPr>
          <a:xfrm>
            <a:off x="6979641" y="704676"/>
            <a:ext cx="746620" cy="285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D2EF76-F400-B326-44FB-7AD563A37DB6}"/>
              </a:ext>
            </a:extLst>
          </p:cNvPr>
          <p:cNvSpPr/>
          <p:nvPr/>
        </p:nvSpPr>
        <p:spPr>
          <a:xfrm>
            <a:off x="4404220" y="696286"/>
            <a:ext cx="1954635" cy="2852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2505E-B7F4-45F7-72AE-FCBFBDF72238}"/>
              </a:ext>
            </a:extLst>
          </p:cNvPr>
          <p:cNvSpPr/>
          <p:nvPr/>
        </p:nvSpPr>
        <p:spPr>
          <a:xfrm>
            <a:off x="2440147" y="1292429"/>
            <a:ext cx="2979577" cy="317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A7D76-2FA2-2D25-53B6-5D4491E95CCC}"/>
              </a:ext>
            </a:extLst>
          </p:cNvPr>
          <p:cNvSpPr/>
          <p:nvPr/>
        </p:nvSpPr>
        <p:spPr>
          <a:xfrm>
            <a:off x="2097248" y="1006679"/>
            <a:ext cx="1635854" cy="302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42967-9793-453D-56C7-DC03A91A7E04}"/>
              </a:ext>
            </a:extLst>
          </p:cNvPr>
          <p:cNvSpPr txBox="1"/>
          <p:nvPr/>
        </p:nvSpPr>
        <p:spPr>
          <a:xfrm>
            <a:off x="411061" y="500427"/>
            <a:ext cx="16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D88EF-0998-D6EE-F7AC-C70E039F9293}"/>
              </a:ext>
            </a:extLst>
          </p:cNvPr>
          <p:cNvSpPr txBox="1"/>
          <p:nvPr/>
        </p:nvSpPr>
        <p:spPr>
          <a:xfrm>
            <a:off x="2055303" y="625400"/>
            <a:ext cx="584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860 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2150km.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8A7F7-AAFB-6A8F-2302-8EAD6C6903D3}"/>
              </a:ext>
            </a:extLst>
          </p:cNvPr>
          <p:cNvSpPr txBox="1"/>
          <p:nvPr/>
        </p:nvSpPr>
        <p:spPr>
          <a:xfrm>
            <a:off x="3543300" y="165735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iCiel Cadena" panose="02000503000000020004" pitchFamily="50" charset="0"/>
              </a:rPr>
              <a:t>Bài</a:t>
            </a:r>
            <a:r>
              <a:rPr lang="en-US" sz="3200" dirty="0"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atin typeface="iCiel Cadena" panose="02000503000000020004" pitchFamily="50" charset="0"/>
              </a:rPr>
              <a:t>giải</a:t>
            </a:r>
            <a:endParaRPr lang="en-US" sz="3200" dirty="0">
              <a:latin typeface="iCiel Cadena" panose="0200050300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775C8-0F99-C4C7-82D6-2D5A9CA147AE}"/>
              </a:ext>
            </a:extLst>
          </p:cNvPr>
          <p:cNvSpPr txBox="1"/>
          <p:nvPr/>
        </p:nvSpPr>
        <p:spPr>
          <a:xfrm>
            <a:off x="2688583" y="2140892"/>
            <a:ext cx="376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6CC11-4C12-9398-F9EA-37A5B225B058}"/>
              </a:ext>
            </a:extLst>
          </p:cNvPr>
          <p:cNvSpPr txBox="1"/>
          <p:nvPr/>
        </p:nvSpPr>
        <p:spPr>
          <a:xfrm>
            <a:off x="3134436" y="2523025"/>
            <a:ext cx="366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2150 : 860 = 2,5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4677F-47A7-46B6-25B7-A007AF4170F7}"/>
              </a:ext>
            </a:extLst>
          </p:cNvPr>
          <p:cNvSpPr txBox="1"/>
          <p:nvPr/>
        </p:nvSpPr>
        <p:spPr>
          <a:xfrm>
            <a:off x="1685924" y="3756323"/>
            <a:ext cx="601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2C6412-FC03-DE84-5D93-28A4DB0191A1}"/>
              </a:ext>
            </a:extLst>
          </p:cNvPr>
          <p:cNvSpPr txBox="1"/>
          <p:nvPr/>
        </p:nvSpPr>
        <p:spPr>
          <a:xfrm>
            <a:off x="2628899" y="3325574"/>
            <a:ext cx="473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12DAD-CAB3-6553-7723-A81F5EBA0DB2}"/>
              </a:ext>
            </a:extLst>
          </p:cNvPr>
          <p:cNvSpPr txBox="1"/>
          <p:nvPr/>
        </p:nvSpPr>
        <p:spPr>
          <a:xfrm>
            <a:off x="3401136" y="2923075"/>
            <a:ext cx="366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9EDAE1-13FC-C26B-5BD1-C055A4274F43}"/>
              </a:ext>
            </a:extLst>
          </p:cNvPr>
          <p:cNvSpPr txBox="1"/>
          <p:nvPr/>
        </p:nvSpPr>
        <p:spPr>
          <a:xfrm>
            <a:off x="4572000" y="4164439"/>
            <a:ext cx="3376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6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53"/>
          <p:cNvGrpSpPr/>
          <p:nvPr/>
        </p:nvGrpSpPr>
        <p:grpSpPr>
          <a:xfrm>
            <a:off x="7943354" y="346804"/>
            <a:ext cx="972541" cy="1198922"/>
            <a:chOff x="2674575" y="739400"/>
            <a:chExt cx="1060800" cy="1307725"/>
          </a:xfrm>
        </p:grpSpPr>
        <p:sp>
          <p:nvSpPr>
            <p:cNvPr id="764" name="Google Shape;764;p53"/>
            <p:cNvSpPr/>
            <p:nvPr/>
          </p:nvSpPr>
          <p:spPr>
            <a:xfrm>
              <a:off x="2674575" y="757925"/>
              <a:ext cx="1018250" cy="690500"/>
            </a:xfrm>
            <a:custGeom>
              <a:avLst/>
              <a:gdLst/>
              <a:ahLst/>
              <a:cxnLst/>
              <a:rect l="l" t="t" r="r" b="b"/>
              <a:pathLst>
                <a:path w="40730" h="27620" extrusionOk="0">
                  <a:moveTo>
                    <a:pt x="21060" y="1"/>
                  </a:moveTo>
                  <a:cubicBezTo>
                    <a:pt x="20517" y="1"/>
                    <a:pt x="19955" y="72"/>
                    <a:pt x="19381" y="223"/>
                  </a:cubicBezTo>
                  <a:cubicBezTo>
                    <a:pt x="15579" y="1190"/>
                    <a:pt x="14311" y="4926"/>
                    <a:pt x="13377" y="8262"/>
                  </a:cubicBezTo>
                  <a:cubicBezTo>
                    <a:pt x="13316" y="8445"/>
                    <a:pt x="13169" y="8529"/>
                    <a:pt x="13017" y="8529"/>
                  </a:cubicBezTo>
                  <a:cubicBezTo>
                    <a:pt x="12920" y="8529"/>
                    <a:pt x="12821" y="8494"/>
                    <a:pt x="12743" y="8429"/>
                  </a:cubicBezTo>
                  <a:cubicBezTo>
                    <a:pt x="11395" y="7338"/>
                    <a:pt x="9728" y="6625"/>
                    <a:pt x="8073" y="6625"/>
                  </a:cubicBezTo>
                  <a:cubicBezTo>
                    <a:pt x="6943" y="6625"/>
                    <a:pt x="5819" y="6957"/>
                    <a:pt x="4804" y="7728"/>
                  </a:cubicBezTo>
                  <a:cubicBezTo>
                    <a:pt x="1602" y="10197"/>
                    <a:pt x="2669" y="15034"/>
                    <a:pt x="6806" y="15467"/>
                  </a:cubicBezTo>
                  <a:cubicBezTo>
                    <a:pt x="7106" y="15501"/>
                    <a:pt x="7106" y="15934"/>
                    <a:pt x="6806" y="15934"/>
                  </a:cubicBezTo>
                  <a:lnTo>
                    <a:pt x="6772" y="15934"/>
                  </a:lnTo>
                  <a:cubicBezTo>
                    <a:pt x="4170" y="17769"/>
                    <a:pt x="1" y="22072"/>
                    <a:pt x="4337" y="24607"/>
                  </a:cubicBezTo>
                  <a:cubicBezTo>
                    <a:pt x="5165" y="25100"/>
                    <a:pt x="6014" y="25300"/>
                    <a:pt x="6864" y="25300"/>
                  </a:cubicBezTo>
                  <a:cubicBezTo>
                    <a:pt x="9062" y="25300"/>
                    <a:pt x="11267" y="23964"/>
                    <a:pt x="13143" y="22906"/>
                  </a:cubicBezTo>
                  <a:cubicBezTo>
                    <a:pt x="13207" y="22866"/>
                    <a:pt x="13268" y="22848"/>
                    <a:pt x="13325" y="22848"/>
                  </a:cubicBezTo>
                  <a:cubicBezTo>
                    <a:pt x="13595" y="22848"/>
                    <a:pt x="13753" y="23247"/>
                    <a:pt x="13477" y="23440"/>
                  </a:cubicBezTo>
                  <a:cubicBezTo>
                    <a:pt x="14006" y="26203"/>
                    <a:pt x="16557" y="27620"/>
                    <a:pt x="19187" y="27620"/>
                  </a:cubicBezTo>
                  <a:cubicBezTo>
                    <a:pt x="19541" y="27620"/>
                    <a:pt x="19897" y="27594"/>
                    <a:pt x="20249" y="27543"/>
                  </a:cubicBezTo>
                  <a:cubicBezTo>
                    <a:pt x="23284" y="27076"/>
                    <a:pt x="25052" y="25074"/>
                    <a:pt x="26086" y="22339"/>
                  </a:cubicBezTo>
                  <a:cubicBezTo>
                    <a:pt x="26119" y="22272"/>
                    <a:pt x="26186" y="22205"/>
                    <a:pt x="26253" y="22172"/>
                  </a:cubicBezTo>
                  <a:cubicBezTo>
                    <a:pt x="26202" y="22071"/>
                    <a:pt x="26304" y="21970"/>
                    <a:pt x="26415" y="21970"/>
                  </a:cubicBezTo>
                  <a:cubicBezTo>
                    <a:pt x="26451" y="21970"/>
                    <a:pt x="26487" y="21981"/>
                    <a:pt x="26520" y="22005"/>
                  </a:cubicBezTo>
                  <a:cubicBezTo>
                    <a:pt x="28166" y="23733"/>
                    <a:pt x="30221" y="24631"/>
                    <a:pt x="32346" y="24631"/>
                  </a:cubicBezTo>
                  <a:cubicBezTo>
                    <a:pt x="33708" y="24631"/>
                    <a:pt x="35098" y="24262"/>
                    <a:pt x="36427" y="23506"/>
                  </a:cubicBezTo>
                  <a:cubicBezTo>
                    <a:pt x="38562" y="22239"/>
                    <a:pt x="40730" y="19670"/>
                    <a:pt x="39662" y="17035"/>
                  </a:cubicBezTo>
                  <a:cubicBezTo>
                    <a:pt x="38828" y="14934"/>
                    <a:pt x="36827" y="14100"/>
                    <a:pt x="34692" y="13866"/>
                  </a:cubicBezTo>
                  <a:cubicBezTo>
                    <a:pt x="34269" y="13801"/>
                    <a:pt x="34227" y="13164"/>
                    <a:pt x="34659" y="13164"/>
                  </a:cubicBezTo>
                  <a:cubicBezTo>
                    <a:pt x="34670" y="13164"/>
                    <a:pt x="34681" y="13165"/>
                    <a:pt x="34692" y="13166"/>
                  </a:cubicBezTo>
                  <a:lnTo>
                    <a:pt x="34726" y="13166"/>
                  </a:lnTo>
                  <a:cubicBezTo>
                    <a:pt x="34759" y="13132"/>
                    <a:pt x="34792" y="13066"/>
                    <a:pt x="34826" y="13066"/>
                  </a:cubicBezTo>
                  <a:cubicBezTo>
                    <a:pt x="38061" y="11765"/>
                    <a:pt x="38428" y="7795"/>
                    <a:pt x="35926" y="5594"/>
                  </a:cubicBezTo>
                  <a:cubicBezTo>
                    <a:pt x="34871" y="4667"/>
                    <a:pt x="33682" y="4295"/>
                    <a:pt x="32474" y="4295"/>
                  </a:cubicBezTo>
                  <a:cubicBezTo>
                    <a:pt x="30855" y="4295"/>
                    <a:pt x="29201" y="4963"/>
                    <a:pt x="27787" y="5860"/>
                  </a:cubicBezTo>
                  <a:cubicBezTo>
                    <a:pt x="27736" y="5894"/>
                    <a:pt x="27684" y="5909"/>
                    <a:pt x="27632" y="5909"/>
                  </a:cubicBezTo>
                  <a:cubicBezTo>
                    <a:pt x="27381" y="5909"/>
                    <a:pt x="27165" y="5554"/>
                    <a:pt x="27387" y="5360"/>
                  </a:cubicBezTo>
                  <a:cubicBezTo>
                    <a:pt x="27420" y="5327"/>
                    <a:pt x="27487" y="5293"/>
                    <a:pt x="27520" y="5260"/>
                  </a:cubicBezTo>
                  <a:cubicBezTo>
                    <a:pt x="26614" y="2258"/>
                    <a:pt x="24120" y="1"/>
                    <a:pt x="21060" y="1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2674575" y="739400"/>
              <a:ext cx="1060800" cy="726425"/>
            </a:xfrm>
            <a:custGeom>
              <a:avLst/>
              <a:gdLst/>
              <a:ahLst/>
              <a:cxnLst/>
              <a:rect l="l" t="t" r="r" b="b"/>
              <a:pathLst>
                <a:path w="42432" h="29057" extrusionOk="0">
                  <a:moveTo>
                    <a:pt x="21060" y="742"/>
                  </a:moveTo>
                  <a:cubicBezTo>
                    <a:pt x="24120" y="742"/>
                    <a:pt x="26614" y="2999"/>
                    <a:pt x="27520" y="6001"/>
                  </a:cubicBezTo>
                  <a:cubicBezTo>
                    <a:pt x="27487" y="6034"/>
                    <a:pt x="27420" y="6068"/>
                    <a:pt x="27387" y="6101"/>
                  </a:cubicBezTo>
                  <a:cubicBezTo>
                    <a:pt x="27165" y="6295"/>
                    <a:pt x="27381" y="6650"/>
                    <a:pt x="27632" y="6650"/>
                  </a:cubicBezTo>
                  <a:cubicBezTo>
                    <a:pt x="27684" y="6650"/>
                    <a:pt x="27736" y="6635"/>
                    <a:pt x="27787" y="6601"/>
                  </a:cubicBezTo>
                  <a:cubicBezTo>
                    <a:pt x="29201" y="5704"/>
                    <a:pt x="30866" y="5036"/>
                    <a:pt x="32488" y="5036"/>
                  </a:cubicBezTo>
                  <a:cubicBezTo>
                    <a:pt x="33699" y="5036"/>
                    <a:pt x="34886" y="5408"/>
                    <a:pt x="35926" y="6335"/>
                  </a:cubicBezTo>
                  <a:cubicBezTo>
                    <a:pt x="38428" y="8536"/>
                    <a:pt x="38061" y="12506"/>
                    <a:pt x="34826" y="13807"/>
                  </a:cubicBezTo>
                  <a:cubicBezTo>
                    <a:pt x="34792" y="13807"/>
                    <a:pt x="34759" y="13873"/>
                    <a:pt x="34726" y="13907"/>
                  </a:cubicBezTo>
                  <a:lnTo>
                    <a:pt x="34692" y="13907"/>
                  </a:lnTo>
                  <a:cubicBezTo>
                    <a:pt x="34681" y="13906"/>
                    <a:pt x="34670" y="13905"/>
                    <a:pt x="34659" y="13905"/>
                  </a:cubicBezTo>
                  <a:cubicBezTo>
                    <a:pt x="34227" y="13905"/>
                    <a:pt x="34269" y="14542"/>
                    <a:pt x="34692" y="14607"/>
                  </a:cubicBezTo>
                  <a:cubicBezTo>
                    <a:pt x="36827" y="14841"/>
                    <a:pt x="38828" y="15675"/>
                    <a:pt x="39662" y="17776"/>
                  </a:cubicBezTo>
                  <a:cubicBezTo>
                    <a:pt x="40730" y="20411"/>
                    <a:pt x="38562" y="22980"/>
                    <a:pt x="36427" y="24247"/>
                  </a:cubicBezTo>
                  <a:cubicBezTo>
                    <a:pt x="35098" y="25003"/>
                    <a:pt x="33708" y="25372"/>
                    <a:pt x="32346" y="25372"/>
                  </a:cubicBezTo>
                  <a:cubicBezTo>
                    <a:pt x="30221" y="25372"/>
                    <a:pt x="28166" y="24474"/>
                    <a:pt x="26520" y="22746"/>
                  </a:cubicBezTo>
                  <a:cubicBezTo>
                    <a:pt x="26487" y="22722"/>
                    <a:pt x="26451" y="22711"/>
                    <a:pt x="26415" y="22711"/>
                  </a:cubicBezTo>
                  <a:cubicBezTo>
                    <a:pt x="26304" y="22711"/>
                    <a:pt x="26202" y="22812"/>
                    <a:pt x="26253" y="22913"/>
                  </a:cubicBezTo>
                  <a:cubicBezTo>
                    <a:pt x="26186" y="22946"/>
                    <a:pt x="26119" y="23013"/>
                    <a:pt x="26086" y="23080"/>
                  </a:cubicBezTo>
                  <a:cubicBezTo>
                    <a:pt x="25052" y="25815"/>
                    <a:pt x="23284" y="27817"/>
                    <a:pt x="20249" y="28284"/>
                  </a:cubicBezTo>
                  <a:cubicBezTo>
                    <a:pt x="19897" y="28335"/>
                    <a:pt x="19542" y="28361"/>
                    <a:pt x="19189" y="28361"/>
                  </a:cubicBezTo>
                  <a:cubicBezTo>
                    <a:pt x="16564" y="28361"/>
                    <a:pt x="14036" y="26944"/>
                    <a:pt x="13477" y="24181"/>
                  </a:cubicBezTo>
                  <a:cubicBezTo>
                    <a:pt x="13753" y="23988"/>
                    <a:pt x="13595" y="23589"/>
                    <a:pt x="13325" y="23589"/>
                  </a:cubicBezTo>
                  <a:cubicBezTo>
                    <a:pt x="13268" y="23589"/>
                    <a:pt x="13207" y="23607"/>
                    <a:pt x="13143" y="23647"/>
                  </a:cubicBezTo>
                  <a:cubicBezTo>
                    <a:pt x="11267" y="24705"/>
                    <a:pt x="9062" y="26041"/>
                    <a:pt x="6864" y="26041"/>
                  </a:cubicBezTo>
                  <a:cubicBezTo>
                    <a:pt x="6014" y="26041"/>
                    <a:pt x="5165" y="25841"/>
                    <a:pt x="4337" y="25348"/>
                  </a:cubicBezTo>
                  <a:cubicBezTo>
                    <a:pt x="1" y="22813"/>
                    <a:pt x="4170" y="18510"/>
                    <a:pt x="6772" y="16675"/>
                  </a:cubicBezTo>
                  <a:lnTo>
                    <a:pt x="6806" y="16675"/>
                  </a:lnTo>
                  <a:cubicBezTo>
                    <a:pt x="7106" y="16675"/>
                    <a:pt x="7106" y="16242"/>
                    <a:pt x="6806" y="16208"/>
                  </a:cubicBezTo>
                  <a:cubicBezTo>
                    <a:pt x="2669" y="15775"/>
                    <a:pt x="1602" y="10938"/>
                    <a:pt x="4804" y="8469"/>
                  </a:cubicBezTo>
                  <a:cubicBezTo>
                    <a:pt x="5819" y="7698"/>
                    <a:pt x="6943" y="7366"/>
                    <a:pt x="8073" y="7366"/>
                  </a:cubicBezTo>
                  <a:cubicBezTo>
                    <a:pt x="9728" y="7366"/>
                    <a:pt x="11395" y="8079"/>
                    <a:pt x="12743" y="9170"/>
                  </a:cubicBezTo>
                  <a:cubicBezTo>
                    <a:pt x="12821" y="9235"/>
                    <a:pt x="12920" y="9270"/>
                    <a:pt x="13017" y="9270"/>
                  </a:cubicBezTo>
                  <a:cubicBezTo>
                    <a:pt x="13169" y="9270"/>
                    <a:pt x="13316" y="9186"/>
                    <a:pt x="13377" y="9003"/>
                  </a:cubicBezTo>
                  <a:cubicBezTo>
                    <a:pt x="14311" y="5667"/>
                    <a:pt x="15579" y="1931"/>
                    <a:pt x="19381" y="964"/>
                  </a:cubicBezTo>
                  <a:cubicBezTo>
                    <a:pt x="19955" y="813"/>
                    <a:pt x="20517" y="742"/>
                    <a:pt x="21060" y="742"/>
                  </a:cubicBezTo>
                  <a:close/>
                  <a:moveTo>
                    <a:pt x="20962" y="1"/>
                  </a:moveTo>
                  <a:cubicBezTo>
                    <a:pt x="20749" y="1"/>
                    <a:pt x="20533" y="10"/>
                    <a:pt x="20315" y="30"/>
                  </a:cubicBezTo>
                  <a:cubicBezTo>
                    <a:pt x="15779" y="464"/>
                    <a:pt x="13944" y="4467"/>
                    <a:pt x="12810" y="8303"/>
                  </a:cubicBezTo>
                  <a:cubicBezTo>
                    <a:pt x="11359" y="7304"/>
                    <a:pt x="9610" y="6693"/>
                    <a:pt x="7926" y="6693"/>
                  </a:cubicBezTo>
                  <a:cubicBezTo>
                    <a:pt x="6009" y="6693"/>
                    <a:pt x="4177" y="7485"/>
                    <a:pt x="2970" y="9403"/>
                  </a:cubicBezTo>
                  <a:cubicBezTo>
                    <a:pt x="1168" y="12272"/>
                    <a:pt x="2736" y="16242"/>
                    <a:pt x="6072" y="16642"/>
                  </a:cubicBezTo>
                  <a:cubicBezTo>
                    <a:pt x="3336" y="18210"/>
                    <a:pt x="201" y="21779"/>
                    <a:pt x="2603" y="24814"/>
                  </a:cubicBezTo>
                  <a:cubicBezTo>
                    <a:pt x="3710" y="26202"/>
                    <a:pt x="5122" y="26720"/>
                    <a:pt x="6613" y="26720"/>
                  </a:cubicBezTo>
                  <a:cubicBezTo>
                    <a:pt x="8851" y="26720"/>
                    <a:pt x="11269" y="25555"/>
                    <a:pt x="13110" y="24414"/>
                  </a:cubicBezTo>
                  <a:cubicBezTo>
                    <a:pt x="13377" y="27250"/>
                    <a:pt x="16246" y="28984"/>
                    <a:pt x="18981" y="29051"/>
                  </a:cubicBezTo>
                  <a:cubicBezTo>
                    <a:pt x="19077" y="29054"/>
                    <a:pt x="19173" y="29056"/>
                    <a:pt x="19269" y="29056"/>
                  </a:cubicBezTo>
                  <a:cubicBezTo>
                    <a:pt x="22690" y="29056"/>
                    <a:pt x="25745" y="26757"/>
                    <a:pt x="26653" y="23447"/>
                  </a:cubicBezTo>
                  <a:cubicBezTo>
                    <a:pt x="28127" y="25231"/>
                    <a:pt x="30201" y="26041"/>
                    <a:pt x="32322" y="26041"/>
                  </a:cubicBezTo>
                  <a:cubicBezTo>
                    <a:pt x="34762" y="26041"/>
                    <a:pt x="37265" y="24971"/>
                    <a:pt x="38995" y="23080"/>
                  </a:cubicBezTo>
                  <a:cubicBezTo>
                    <a:pt x="42431" y="19344"/>
                    <a:pt x="39996" y="14674"/>
                    <a:pt x="35493" y="13973"/>
                  </a:cubicBezTo>
                  <a:cubicBezTo>
                    <a:pt x="38261" y="12772"/>
                    <a:pt x="39095" y="9170"/>
                    <a:pt x="37227" y="6735"/>
                  </a:cubicBezTo>
                  <a:cubicBezTo>
                    <a:pt x="35982" y="5086"/>
                    <a:pt x="34162" y="4353"/>
                    <a:pt x="32295" y="4353"/>
                  </a:cubicBezTo>
                  <a:cubicBezTo>
                    <a:pt x="30761" y="4353"/>
                    <a:pt x="29196" y="4847"/>
                    <a:pt x="27887" y="5734"/>
                  </a:cubicBezTo>
                  <a:cubicBezTo>
                    <a:pt x="27197" y="2439"/>
                    <a:pt x="24352" y="1"/>
                    <a:pt x="20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3113550" y="1482925"/>
              <a:ext cx="297175" cy="564200"/>
            </a:xfrm>
            <a:custGeom>
              <a:avLst/>
              <a:gdLst/>
              <a:ahLst/>
              <a:cxnLst/>
              <a:rect l="l" t="t" r="r" b="b"/>
              <a:pathLst>
                <a:path w="11887" h="22568" extrusionOk="0">
                  <a:moveTo>
                    <a:pt x="2889" y="1"/>
                  </a:moveTo>
                  <a:cubicBezTo>
                    <a:pt x="2824" y="1"/>
                    <a:pt x="2753" y="35"/>
                    <a:pt x="2723" y="110"/>
                  </a:cubicBezTo>
                  <a:cubicBezTo>
                    <a:pt x="1622" y="4013"/>
                    <a:pt x="888" y="8049"/>
                    <a:pt x="54" y="12019"/>
                  </a:cubicBezTo>
                  <a:cubicBezTo>
                    <a:pt x="1" y="12287"/>
                    <a:pt x="206" y="12491"/>
                    <a:pt x="427" y="12491"/>
                  </a:cubicBezTo>
                  <a:cubicBezTo>
                    <a:pt x="481" y="12491"/>
                    <a:pt x="536" y="12479"/>
                    <a:pt x="588" y="12453"/>
                  </a:cubicBezTo>
                  <a:cubicBezTo>
                    <a:pt x="2356" y="11585"/>
                    <a:pt x="4091" y="10751"/>
                    <a:pt x="5825" y="9884"/>
                  </a:cubicBezTo>
                  <a:lnTo>
                    <a:pt x="5825" y="9884"/>
                  </a:lnTo>
                  <a:cubicBezTo>
                    <a:pt x="5825" y="14020"/>
                    <a:pt x="5592" y="18123"/>
                    <a:pt x="5058" y="22193"/>
                  </a:cubicBezTo>
                  <a:cubicBezTo>
                    <a:pt x="5017" y="22435"/>
                    <a:pt x="5209" y="22568"/>
                    <a:pt x="5404" y="22568"/>
                  </a:cubicBezTo>
                  <a:cubicBezTo>
                    <a:pt x="5531" y="22568"/>
                    <a:pt x="5659" y="22511"/>
                    <a:pt x="5725" y="22393"/>
                  </a:cubicBezTo>
                  <a:cubicBezTo>
                    <a:pt x="8827" y="17056"/>
                    <a:pt x="10895" y="11318"/>
                    <a:pt x="11829" y="5214"/>
                  </a:cubicBezTo>
                  <a:cubicBezTo>
                    <a:pt x="11886" y="5015"/>
                    <a:pt x="11749" y="4792"/>
                    <a:pt x="11522" y="4792"/>
                  </a:cubicBezTo>
                  <a:cubicBezTo>
                    <a:pt x="11483" y="4792"/>
                    <a:pt x="11440" y="4799"/>
                    <a:pt x="11396" y="4814"/>
                  </a:cubicBezTo>
                  <a:cubicBezTo>
                    <a:pt x="10462" y="5114"/>
                    <a:pt x="9528" y="5381"/>
                    <a:pt x="8594" y="5648"/>
                  </a:cubicBezTo>
                  <a:cubicBezTo>
                    <a:pt x="8078" y="5799"/>
                    <a:pt x="6567" y="6366"/>
                    <a:pt x="5897" y="6366"/>
                  </a:cubicBezTo>
                  <a:cubicBezTo>
                    <a:pt x="5831" y="6366"/>
                    <a:pt x="5773" y="6360"/>
                    <a:pt x="5725" y="6348"/>
                  </a:cubicBezTo>
                  <a:cubicBezTo>
                    <a:pt x="3957" y="5948"/>
                    <a:pt x="3890" y="1678"/>
                    <a:pt x="3824" y="377"/>
                  </a:cubicBezTo>
                  <a:cubicBezTo>
                    <a:pt x="3805" y="159"/>
                    <a:pt x="3628" y="50"/>
                    <a:pt x="3461" y="50"/>
                  </a:cubicBezTo>
                  <a:cubicBezTo>
                    <a:pt x="3321" y="50"/>
                    <a:pt x="3187" y="126"/>
                    <a:pt x="3157" y="277"/>
                  </a:cubicBezTo>
                  <a:cubicBezTo>
                    <a:pt x="3157" y="311"/>
                    <a:pt x="3157" y="344"/>
                    <a:pt x="3157" y="377"/>
                  </a:cubicBezTo>
                  <a:cubicBezTo>
                    <a:pt x="3290" y="2646"/>
                    <a:pt x="3757" y="4814"/>
                    <a:pt x="4524" y="6982"/>
                  </a:cubicBezTo>
                  <a:cubicBezTo>
                    <a:pt x="4582" y="7127"/>
                    <a:pt x="4691" y="7222"/>
                    <a:pt x="4850" y="7222"/>
                  </a:cubicBezTo>
                  <a:cubicBezTo>
                    <a:pt x="4874" y="7222"/>
                    <a:pt x="4899" y="7220"/>
                    <a:pt x="4924" y="7215"/>
                  </a:cubicBezTo>
                  <a:cubicBezTo>
                    <a:pt x="5892" y="7015"/>
                    <a:pt x="6859" y="6815"/>
                    <a:pt x="7793" y="6582"/>
                  </a:cubicBezTo>
                  <a:cubicBezTo>
                    <a:pt x="8041" y="6520"/>
                    <a:pt x="10130" y="5767"/>
                    <a:pt x="10587" y="5767"/>
                  </a:cubicBezTo>
                  <a:cubicBezTo>
                    <a:pt x="10622" y="5767"/>
                    <a:pt x="10648" y="5772"/>
                    <a:pt x="10662" y="5781"/>
                  </a:cubicBezTo>
                  <a:cubicBezTo>
                    <a:pt x="11529" y="6281"/>
                    <a:pt x="10228" y="9684"/>
                    <a:pt x="9928" y="10651"/>
                  </a:cubicBezTo>
                  <a:cubicBezTo>
                    <a:pt x="8994" y="14054"/>
                    <a:pt x="7660" y="17289"/>
                    <a:pt x="5992" y="20392"/>
                  </a:cubicBezTo>
                  <a:lnTo>
                    <a:pt x="5992" y="20392"/>
                  </a:lnTo>
                  <a:cubicBezTo>
                    <a:pt x="6392" y="16689"/>
                    <a:pt x="6592" y="13020"/>
                    <a:pt x="6592" y="9284"/>
                  </a:cubicBezTo>
                  <a:cubicBezTo>
                    <a:pt x="6592" y="9081"/>
                    <a:pt x="6401" y="8936"/>
                    <a:pt x="6206" y="8936"/>
                  </a:cubicBezTo>
                  <a:cubicBezTo>
                    <a:pt x="6144" y="8936"/>
                    <a:pt x="6082" y="8951"/>
                    <a:pt x="6025" y="8983"/>
                  </a:cubicBezTo>
                  <a:cubicBezTo>
                    <a:pt x="4324" y="9817"/>
                    <a:pt x="2623" y="10618"/>
                    <a:pt x="922" y="11452"/>
                  </a:cubicBezTo>
                  <a:cubicBezTo>
                    <a:pt x="1689" y="7749"/>
                    <a:pt x="2523" y="4013"/>
                    <a:pt x="3023" y="244"/>
                  </a:cubicBezTo>
                  <a:cubicBezTo>
                    <a:pt x="3023" y="210"/>
                    <a:pt x="3023" y="177"/>
                    <a:pt x="3023" y="144"/>
                  </a:cubicBezTo>
                  <a:cubicBezTo>
                    <a:pt x="3041" y="52"/>
                    <a:pt x="2969" y="1"/>
                    <a:pt x="288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3136575" y="1489000"/>
              <a:ext cx="265225" cy="503725"/>
            </a:xfrm>
            <a:custGeom>
              <a:avLst/>
              <a:gdLst/>
              <a:ahLst/>
              <a:cxnLst/>
              <a:rect l="l" t="t" r="r" b="b"/>
              <a:pathLst>
                <a:path w="10609" h="20149" extrusionOk="0">
                  <a:moveTo>
                    <a:pt x="2102" y="1"/>
                  </a:moveTo>
                  <a:cubicBezTo>
                    <a:pt x="1602" y="3770"/>
                    <a:pt x="768" y="7506"/>
                    <a:pt x="1" y="11209"/>
                  </a:cubicBezTo>
                  <a:cubicBezTo>
                    <a:pt x="1702" y="10375"/>
                    <a:pt x="3403" y="9574"/>
                    <a:pt x="5104" y="8740"/>
                  </a:cubicBezTo>
                  <a:cubicBezTo>
                    <a:pt x="5161" y="8708"/>
                    <a:pt x="5223" y="8693"/>
                    <a:pt x="5285" y="8693"/>
                  </a:cubicBezTo>
                  <a:cubicBezTo>
                    <a:pt x="5480" y="8693"/>
                    <a:pt x="5671" y="8838"/>
                    <a:pt x="5671" y="9041"/>
                  </a:cubicBezTo>
                  <a:cubicBezTo>
                    <a:pt x="5671" y="12777"/>
                    <a:pt x="5471" y="16446"/>
                    <a:pt x="5071" y="20149"/>
                  </a:cubicBezTo>
                  <a:lnTo>
                    <a:pt x="5071" y="20149"/>
                  </a:lnTo>
                  <a:cubicBezTo>
                    <a:pt x="6739" y="17046"/>
                    <a:pt x="8073" y="13811"/>
                    <a:pt x="9007" y="10408"/>
                  </a:cubicBezTo>
                  <a:cubicBezTo>
                    <a:pt x="9307" y="9441"/>
                    <a:pt x="10608" y="6038"/>
                    <a:pt x="9741" y="5538"/>
                  </a:cubicBezTo>
                  <a:cubicBezTo>
                    <a:pt x="9727" y="5529"/>
                    <a:pt x="9701" y="5524"/>
                    <a:pt x="9666" y="5524"/>
                  </a:cubicBezTo>
                  <a:cubicBezTo>
                    <a:pt x="9209" y="5524"/>
                    <a:pt x="7120" y="6277"/>
                    <a:pt x="6872" y="6339"/>
                  </a:cubicBezTo>
                  <a:cubicBezTo>
                    <a:pt x="5938" y="6572"/>
                    <a:pt x="4971" y="6772"/>
                    <a:pt x="4003" y="6972"/>
                  </a:cubicBezTo>
                  <a:cubicBezTo>
                    <a:pt x="3978" y="6977"/>
                    <a:pt x="3952" y="6979"/>
                    <a:pt x="3928" y="6979"/>
                  </a:cubicBezTo>
                  <a:cubicBezTo>
                    <a:pt x="3762" y="6979"/>
                    <a:pt x="3632" y="6884"/>
                    <a:pt x="3603" y="6739"/>
                  </a:cubicBezTo>
                  <a:cubicBezTo>
                    <a:pt x="2836" y="4571"/>
                    <a:pt x="2369" y="2403"/>
                    <a:pt x="2202" y="134"/>
                  </a:cubicBezTo>
                  <a:cubicBezTo>
                    <a:pt x="2202" y="101"/>
                    <a:pt x="2202" y="68"/>
                    <a:pt x="2236" y="34"/>
                  </a:cubicBezTo>
                  <a:lnTo>
                    <a:pt x="2102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2770475" y="1491100"/>
              <a:ext cx="230200" cy="403775"/>
            </a:xfrm>
            <a:custGeom>
              <a:avLst/>
              <a:gdLst/>
              <a:ahLst/>
              <a:cxnLst/>
              <a:rect l="l" t="t" r="r" b="b"/>
              <a:pathLst>
                <a:path w="9208" h="16151" extrusionOk="0">
                  <a:moveTo>
                    <a:pt x="6532" y="1"/>
                  </a:moveTo>
                  <a:cubicBezTo>
                    <a:pt x="6499" y="1"/>
                    <a:pt x="6465" y="15"/>
                    <a:pt x="6439" y="50"/>
                  </a:cubicBezTo>
                  <a:cubicBezTo>
                    <a:pt x="4204" y="2585"/>
                    <a:pt x="2136" y="5321"/>
                    <a:pt x="168" y="8123"/>
                  </a:cubicBezTo>
                  <a:cubicBezTo>
                    <a:pt x="1" y="8323"/>
                    <a:pt x="201" y="8556"/>
                    <a:pt x="434" y="8590"/>
                  </a:cubicBezTo>
                  <a:cubicBezTo>
                    <a:pt x="1369" y="8704"/>
                    <a:pt x="2304" y="8755"/>
                    <a:pt x="3238" y="8755"/>
                  </a:cubicBezTo>
                  <a:cubicBezTo>
                    <a:pt x="3671" y="8755"/>
                    <a:pt x="4104" y="8744"/>
                    <a:pt x="4537" y="8723"/>
                  </a:cubicBezTo>
                  <a:lnTo>
                    <a:pt x="4537" y="8723"/>
                  </a:lnTo>
                  <a:cubicBezTo>
                    <a:pt x="3136" y="10991"/>
                    <a:pt x="1869" y="13360"/>
                    <a:pt x="568" y="15728"/>
                  </a:cubicBezTo>
                  <a:cubicBezTo>
                    <a:pt x="446" y="15948"/>
                    <a:pt x="610" y="16151"/>
                    <a:pt x="812" y="16151"/>
                  </a:cubicBezTo>
                  <a:cubicBezTo>
                    <a:pt x="886" y="16151"/>
                    <a:pt x="964" y="16124"/>
                    <a:pt x="1035" y="16062"/>
                  </a:cubicBezTo>
                  <a:cubicBezTo>
                    <a:pt x="3970" y="13460"/>
                    <a:pt x="6672" y="10624"/>
                    <a:pt x="9107" y="7556"/>
                  </a:cubicBezTo>
                  <a:cubicBezTo>
                    <a:pt x="9207" y="7422"/>
                    <a:pt x="9174" y="7255"/>
                    <a:pt x="9074" y="7122"/>
                  </a:cubicBezTo>
                  <a:cubicBezTo>
                    <a:pt x="9141" y="7089"/>
                    <a:pt x="9141" y="6989"/>
                    <a:pt x="9041" y="6955"/>
                  </a:cubicBezTo>
                  <a:cubicBezTo>
                    <a:pt x="7540" y="6522"/>
                    <a:pt x="5772" y="6421"/>
                    <a:pt x="4204" y="6355"/>
                  </a:cubicBezTo>
                  <a:cubicBezTo>
                    <a:pt x="5605" y="4820"/>
                    <a:pt x="6572" y="2819"/>
                    <a:pt x="7039" y="784"/>
                  </a:cubicBezTo>
                  <a:cubicBezTo>
                    <a:pt x="7061" y="606"/>
                    <a:pt x="6921" y="502"/>
                    <a:pt x="6785" y="502"/>
                  </a:cubicBezTo>
                  <a:cubicBezTo>
                    <a:pt x="6717" y="502"/>
                    <a:pt x="6650" y="528"/>
                    <a:pt x="6606" y="584"/>
                  </a:cubicBezTo>
                  <a:cubicBezTo>
                    <a:pt x="6606" y="617"/>
                    <a:pt x="6606" y="651"/>
                    <a:pt x="6572" y="651"/>
                  </a:cubicBezTo>
                  <a:cubicBezTo>
                    <a:pt x="6038" y="2786"/>
                    <a:pt x="5071" y="4553"/>
                    <a:pt x="3804" y="6321"/>
                  </a:cubicBezTo>
                  <a:lnTo>
                    <a:pt x="3670" y="6321"/>
                  </a:lnTo>
                  <a:cubicBezTo>
                    <a:pt x="3660" y="6320"/>
                    <a:pt x="3650" y="6320"/>
                    <a:pt x="3641" y="6320"/>
                  </a:cubicBezTo>
                  <a:cubicBezTo>
                    <a:pt x="3337" y="6320"/>
                    <a:pt x="3347" y="6823"/>
                    <a:pt x="3670" y="6855"/>
                  </a:cubicBezTo>
                  <a:cubicBezTo>
                    <a:pt x="5030" y="6997"/>
                    <a:pt x="6486" y="7211"/>
                    <a:pt x="7895" y="7211"/>
                  </a:cubicBezTo>
                  <a:cubicBezTo>
                    <a:pt x="8145" y="7211"/>
                    <a:pt x="8394" y="7204"/>
                    <a:pt x="8640" y="7189"/>
                  </a:cubicBezTo>
                  <a:lnTo>
                    <a:pt x="8640" y="7189"/>
                  </a:lnTo>
                  <a:cubicBezTo>
                    <a:pt x="6572" y="9757"/>
                    <a:pt x="4371" y="12159"/>
                    <a:pt x="1969" y="14394"/>
                  </a:cubicBezTo>
                  <a:cubicBezTo>
                    <a:pt x="3070" y="12426"/>
                    <a:pt x="4170" y="10391"/>
                    <a:pt x="5071" y="8323"/>
                  </a:cubicBezTo>
                  <a:cubicBezTo>
                    <a:pt x="5116" y="8210"/>
                    <a:pt x="5039" y="8128"/>
                    <a:pt x="4954" y="8128"/>
                  </a:cubicBezTo>
                  <a:cubicBezTo>
                    <a:pt x="4913" y="8128"/>
                    <a:pt x="4870" y="8146"/>
                    <a:pt x="4838" y="8189"/>
                  </a:cubicBezTo>
                  <a:cubicBezTo>
                    <a:pt x="4804" y="8123"/>
                    <a:pt x="4704" y="8089"/>
                    <a:pt x="4604" y="8089"/>
                  </a:cubicBezTo>
                  <a:cubicBezTo>
                    <a:pt x="4167" y="8113"/>
                    <a:pt x="3734" y="8124"/>
                    <a:pt x="3304" y="8124"/>
                  </a:cubicBezTo>
                  <a:cubicBezTo>
                    <a:pt x="2519" y="8124"/>
                    <a:pt x="1744" y="8087"/>
                    <a:pt x="968" y="8023"/>
                  </a:cubicBezTo>
                  <a:cubicBezTo>
                    <a:pt x="2769" y="5454"/>
                    <a:pt x="4604" y="2986"/>
                    <a:pt x="6439" y="451"/>
                  </a:cubicBezTo>
                  <a:cubicBezTo>
                    <a:pt x="6505" y="384"/>
                    <a:pt x="6572" y="284"/>
                    <a:pt x="6639" y="184"/>
                  </a:cubicBezTo>
                  <a:cubicBezTo>
                    <a:pt x="6712" y="110"/>
                    <a:pt x="6624" y="1"/>
                    <a:pt x="65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2794675" y="1502350"/>
              <a:ext cx="191825" cy="348600"/>
            </a:xfrm>
            <a:custGeom>
              <a:avLst/>
              <a:gdLst/>
              <a:ahLst/>
              <a:cxnLst/>
              <a:rect l="l" t="t" r="r" b="b"/>
              <a:pathLst>
                <a:path w="7673" h="13944" extrusionOk="0">
                  <a:moveTo>
                    <a:pt x="5471" y="1"/>
                  </a:moveTo>
                  <a:cubicBezTo>
                    <a:pt x="3636" y="2536"/>
                    <a:pt x="1801" y="5004"/>
                    <a:pt x="0" y="7573"/>
                  </a:cubicBezTo>
                  <a:cubicBezTo>
                    <a:pt x="797" y="7637"/>
                    <a:pt x="1566" y="7674"/>
                    <a:pt x="2344" y="7674"/>
                  </a:cubicBezTo>
                  <a:cubicBezTo>
                    <a:pt x="2770" y="7674"/>
                    <a:pt x="3199" y="7663"/>
                    <a:pt x="3636" y="7639"/>
                  </a:cubicBezTo>
                  <a:cubicBezTo>
                    <a:pt x="3736" y="7639"/>
                    <a:pt x="3836" y="7673"/>
                    <a:pt x="3870" y="7739"/>
                  </a:cubicBezTo>
                  <a:cubicBezTo>
                    <a:pt x="3902" y="7696"/>
                    <a:pt x="3945" y="7678"/>
                    <a:pt x="3986" y="7678"/>
                  </a:cubicBezTo>
                  <a:cubicBezTo>
                    <a:pt x="4071" y="7678"/>
                    <a:pt x="4148" y="7760"/>
                    <a:pt x="4103" y="7873"/>
                  </a:cubicBezTo>
                  <a:cubicBezTo>
                    <a:pt x="3202" y="9941"/>
                    <a:pt x="2102" y="11976"/>
                    <a:pt x="1001" y="13944"/>
                  </a:cubicBezTo>
                  <a:cubicBezTo>
                    <a:pt x="3403" y="11709"/>
                    <a:pt x="5604" y="9307"/>
                    <a:pt x="7672" y="6739"/>
                  </a:cubicBezTo>
                  <a:lnTo>
                    <a:pt x="7672" y="6739"/>
                  </a:lnTo>
                  <a:cubicBezTo>
                    <a:pt x="7426" y="6754"/>
                    <a:pt x="7177" y="6761"/>
                    <a:pt x="6927" y="6761"/>
                  </a:cubicBezTo>
                  <a:cubicBezTo>
                    <a:pt x="5518" y="6761"/>
                    <a:pt x="4062" y="6547"/>
                    <a:pt x="2702" y="6405"/>
                  </a:cubicBezTo>
                  <a:cubicBezTo>
                    <a:pt x="2379" y="6373"/>
                    <a:pt x="2369" y="5870"/>
                    <a:pt x="2673" y="5870"/>
                  </a:cubicBezTo>
                  <a:cubicBezTo>
                    <a:pt x="2682" y="5870"/>
                    <a:pt x="2692" y="5870"/>
                    <a:pt x="2702" y="5871"/>
                  </a:cubicBezTo>
                  <a:lnTo>
                    <a:pt x="2836" y="5871"/>
                  </a:lnTo>
                  <a:cubicBezTo>
                    <a:pt x="4103" y="4103"/>
                    <a:pt x="5070" y="2336"/>
                    <a:pt x="5604" y="201"/>
                  </a:cubicBezTo>
                  <a:cubicBezTo>
                    <a:pt x="5638" y="201"/>
                    <a:pt x="5638" y="167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3522225" y="1450200"/>
              <a:ext cx="197300" cy="387050"/>
            </a:xfrm>
            <a:custGeom>
              <a:avLst/>
              <a:gdLst/>
              <a:ahLst/>
              <a:cxnLst/>
              <a:rect l="l" t="t" r="r" b="b"/>
              <a:pathLst>
                <a:path w="7892" h="15482" extrusionOk="0">
                  <a:moveTo>
                    <a:pt x="133" y="0"/>
                  </a:moveTo>
                  <a:cubicBezTo>
                    <a:pt x="66" y="0"/>
                    <a:pt x="0" y="44"/>
                    <a:pt x="19" y="118"/>
                  </a:cubicBezTo>
                  <a:cubicBezTo>
                    <a:pt x="252" y="3521"/>
                    <a:pt x="786" y="6890"/>
                    <a:pt x="1387" y="10259"/>
                  </a:cubicBezTo>
                  <a:cubicBezTo>
                    <a:pt x="1406" y="10415"/>
                    <a:pt x="1529" y="10480"/>
                    <a:pt x="1660" y="10480"/>
                  </a:cubicBezTo>
                  <a:cubicBezTo>
                    <a:pt x="1754" y="10480"/>
                    <a:pt x="1851" y="10448"/>
                    <a:pt x="1920" y="10392"/>
                  </a:cubicBezTo>
                  <a:cubicBezTo>
                    <a:pt x="2988" y="9525"/>
                    <a:pt x="3955" y="8591"/>
                    <a:pt x="4889" y="7557"/>
                  </a:cubicBezTo>
                  <a:cubicBezTo>
                    <a:pt x="5523" y="10159"/>
                    <a:pt x="6357" y="12694"/>
                    <a:pt x="7124" y="15263"/>
                  </a:cubicBezTo>
                  <a:cubicBezTo>
                    <a:pt x="7169" y="15413"/>
                    <a:pt x="7282" y="15482"/>
                    <a:pt x="7395" y="15482"/>
                  </a:cubicBezTo>
                  <a:cubicBezTo>
                    <a:pt x="7534" y="15482"/>
                    <a:pt x="7673" y="15379"/>
                    <a:pt x="7691" y="15196"/>
                  </a:cubicBezTo>
                  <a:cubicBezTo>
                    <a:pt x="7891" y="11260"/>
                    <a:pt x="7758" y="7357"/>
                    <a:pt x="7224" y="3454"/>
                  </a:cubicBezTo>
                  <a:cubicBezTo>
                    <a:pt x="7191" y="3287"/>
                    <a:pt x="7057" y="3187"/>
                    <a:pt x="6924" y="3187"/>
                  </a:cubicBezTo>
                  <a:cubicBezTo>
                    <a:pt x="6924" y="3136"/>
                    <a:pt x="6885" y="3065"/>
                    <a:pt x="6821" y="3065"/>
                  </a:cubicBezTo>
                  <a:cubicBezTo>
                    <a:pt x="6802" y="3065"/>
                    <a:pt x="6780" y="3072"/>
                    <a:pt x="6757" y="3087"/>
                  </a:cubicBezTo>
                  <a:cubicBezTo>
                    <a:pt x="5389" y="3854"/>
                    <a:pt x="4122" y="5055"/>
                    <a:pt x="2954" y="6156"/>
                  </a:cubicBezTo>
                  <a:cubicBezTo>
                    <a:pt x="2854" y="4055"/>
                    <a:pt x="2087" y="1986"/>
                    <a:pt x="953" y="219"/>
                  </a:cubicBezTo>
                  <a:cubicBezTo>
                    <a:pt x="908" y="139"/>
                    <a:pt x="839" y="106"/>
                    <a:pt x="770" y="106"/>
                  </a:cubicBezTo>
                  <a:cubicBezTo>
                    <a:pt x="635" y="106"/>
                    <a:pt x="497" y="231"/>
                    <a:pt x="519" y="385"/>
                  </a:cubicBezTo>
                  <a:cubicBezTo>
                    <a:pt x="519" y="419"/>
                    <a:pt x="553" y="419"/>
                    <a:pt x="553" y="452"/>
                  </a:cubicBezTo>
                  <a:cubicBezTo>
                    <a:pt x="1687" y="2320"/>
                    <a:pt x="2287" y="4255"/>
                    <a:pt x="2654" y="6390"/>
                  </a:cubicBezTo>
                  <a:cubicBezTo>
                    <a:pt x="2621" y="6423"/>
                    <a:pt x="2587" y="6456"/>
                    <a:pt x="2554" y="6490"/>
                  </a:cubicBezTo>
                  <a:cubicBezTo>
                    <a:pt x="2347" y="6671"/>
                    <a:pt x="2541" y="6931"/>
                    <a:pt x="2763" y="6931"/>
                  </a:cubicBezTo>
                  <a:cubicBezTo>
                    <a:pt x="2827" y="6931"/>
                    <a:pt x="2894" y="6909"/>
                    <a:pt x="2954" y="6857"/>
                  </a:cubicBezTo>
                  <a:cubicBezTo>
                    <a:pt x="4189" y="5856"/>
                    <a:pt x="5590" y="4788"/>
                    <a:pt x="6657" y="3554"/>
                  </a:cubicBezTo>
                  <a:cubicBezTo>
                    <a:pt x="7057" y="6823"/>
                    <a:pt x="7224" y="10092"/>
                    <a:pt x="7157" y="13361"/>
                  </a:cubicBezTo>
                  <a:cubicBezTo>
                    <a:pt x="6490" y="11160"/>
                    <a:pt x="5823" y="8991"/>
                    <a:pt x="4956" y="6890"/>
                  </a:cubicBezTo>
                  <a:cubicBezTo>
                    <a:pt x="4942" y="6823"/>
                    <a:pt x="4896" y="6793"/>
                    <a:pt x="4848" y="6793"/>
                  </a:cubicBezTo>
                  <a:cubicBezTo>
                    <a:pt x="4777" y="6793"/>
                    <a:pt x="4702" y="6857"/>
                    <a:pt x="4722" y="6957"/>
                  </a:cubicBezTo>
                  <a:cubicBezTo>
                    <a:pt x="4656" y="6957"/>
                    <a:pt x="4556" y="6957"/>
                    <a:pt x="4489" y="7057"/>
                  </a:cubicBezTo>
                  <a:cubicBezTo>
                    <a:pt x="3688" y="7991"/>
                    <a:pt x="2821" y="8825"/>
                    <a:pt x="1887" y="9592"/>
                  </a:cubicBezTo>
                  <a:cubicBezTo>
                    <a:pt x="1320" y="6556"/>
                    <a:pt x="820" y="3488"/>
                    <a:pt x="319" y="419"/>
                  </a:cubicBezTo>
                  <a:cubicBezTo>
                    <a:pt x="286" y="319"/>
                    <a:pt x="252" y="185"/>
                    <a:pt x="252" y="85"/>
                  </a:cubicBezTo>
                  <a:cubicBezTo>
                    <a:pt x="238" y="27"/>
                    <a:pt x="185" y="0"/>
                    <a:pt x="1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3530200" y="1459825"/>
              <a:ext cx="172650" cy="324425"/>
            </a:xfrm>
            <a:custGeom>
              <a:avLst/>
              <a:gdLst/>
              <a:ahLst/>
              <a:cxnLst/>
              <a:rect l="l" t="t" r="r" b="b"/>
              <a:pathLst>
                <a:path w="6906" h="12977" extrusionOk="0">
                  <a:moveTo>
                    <a:pt x="200" y="0"/>
                  </a:moveTo>
                  <a:lnTo>
                    <a:pt x="0" y="34"/>
                  </a:lnTo>
                  <a:cubicBezTo>
                    <a:pt x="501" y="3103"/>
                    <a:pt x="1001" y="6171"/>
                    <a:pt x="1568" y="9207"/>
                  </a:cubicBezTo>
                  <a:cubicBezTo>
                    <a:pt x="2502" y="8440"/>
                    <a:pt x="3369" y="7606"/>
                    <a:pt x="4170" y="6672"/>
                  </a:cubicBezTo>
                  <a:cubicBezTo>
                    <a:pt x="4237" y="6572"/>
                    <a:pt x="4337" y="6572"/>
                    <a:pt x="4403" y="6572"/>
                  </a:cubicBezTo>
                  <a:cubicBezTo>
                    <a:pt x="4383" y="6472"/>
                    <a:pt x="4458" y="6408"/>
                    <a:pt x="4529" y="6408"/>
                  </a:cubicBezTo>
                  <a:cubicBezTo>
                    <a:pt x="4577" y="6408"/>
                    <a:pt x="4623" y="6438"/>
                    <a:pt x="4637" y="6505"/>
                  </a:cubicBezTo>
                  <a:cubicBezTo>
                    <a:pt x="5504" y="8606"/>
                    <a:pt x="6171" y="10775"/>
                    <a:pt x="6838" y="12976"/>
                  </a:cubicBezTo>
                  <a:cubicBezTo>
                    <a:pt x="6905" y="9707"/>
                    <a:pt x="6738" y="6438"/>
                    <a:pt x="6338" y="3169"/>
                  </a:cubicBezTo>
                  <a:cubicBezTo>
                    <a:pt x="5271" y="4403"/>
                    <a:pt x="3870" y="5471"/>
                    <a:pt x="2635" y="6472"/>
                  </a:cubicBezTo>
                  <a:cubicBezTo>
                    <a:pt x="2575" y="6524"/>
                    <a:pt x="2508" y="6546"/>
                    <a:pt x="2444" y="6546"/>
                  </a:cubicBezTo>
                  <a:cubicBezTo>
                    <a:pt x="2222" y="6546"/>
                    <a:pt x="2028" y="6286"/>
                    <a:pt x="2235" y="6105"/>
                  </a:cubicBezTo>
                  <a:cubicBezTo>
                    <a:pt x="2268" y="6071"/>
                    <a:pt x="2302" y="6038"/>
                    <a:pt x="2335" y="6005"/>
                  </a:cubicBezTo>
                  <a:cubicBezTo>
                    <a:pt x="1968" y="3870"/>
                    <a:pt x="1368" y="1935"/>
                    <a:pt x="234" y="67"/>
                  </a:cubicBezTo>
                  <a:cubicBezTo>
                    <a:pt x="200" y="34"/>
                    <a:pt x="200" y="34"/>
                    <a:pt x="20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2773825" y="1222975"/>
              <a:ext cx="120950" cy="128875"/>
            </a:xfrm>
            <a:custGeom>
              <a:avLst/>
              <a:gdLst/>
              <a:ahLst/>
              <a:cxnLst/>
              <a:rect l="l" t="t" r="r" b="b"/>
              <a:pathLst>
                <a:path w="4838" h="5155" extrusionOk="0">
                  <a:moveTo>
                    <a:pt x="4036" y="1"/>
                  </a:moveTo>
                  <a:cubicBezTo>
                    <a:pt x="1701" y="1"/>
                    <a:pt x="0" y="3203"/>
                    <a:pt x="1501" y="5038"/>
                  </a:cubicBezTo>
                  <a:cubicBezTo>
                    <a:pt x="1575" y="5120"/>
                    <a:pt x="1665" y="5155"/>
                    <a:pt x="1757" y="5155"/>
                  </a:cubicBezTo>
                  <a:cubicBezTo>
                    <a:pt x="1998" y="5155"/>
                    <a:pt x="2241" y="4913"/>
                    <a:pt x="2168" y="4671"/>
                  </a:cubicBezTo>
                  <a:cubicBezTo>
                    <a:pt x="1701" y="3003"/>
                    <a:pt x="2469" y="1535"/>
                    <a:pt x="4170" y="1135"/>
                  </a:cubicBezTo>
                  <a:cubicBezTo>
                    <a:pt x="4837" y="1002"/>
                    <a:pt x="4670" y="1"/>
                    <a:pt x="4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32556-6FA6-B298-FD01-B0FD78951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57" b="33782"/>
          <a:stretch/>
        </p:blipFill>
        <p:spPr>
          <a:xfrm>
            <a:off x="329815" y="-116572"/>
            <a:ext cx="8249479" cy="27851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4EDF0B-9568-9744-5754-4ED7DD780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237" y="1582396"/>
            <a:ext cx="5967019" cy="3502381"/>
          </a:xfrm>
          <a:prstGeom prst="rect">
            <a:avLst/>
          </a:prstGeom>
        </p:spPr>
      </p:pic>
      <p:grpSp>
        <p:nvGrpSpPr>
          <p:cNvPr id="23" name="Google Shape;1546;p36">
            <a:extLst>
              <a:ext uri="{FF2B5EF4-FFF2-40B4-BE49-F238E27FC236}">
                <a16:creationId xmlns:a16="http://schemas.microsoft.com/office/drawing/2014/main" id="{F87D1B2B-5AF5-7A66-89B2-ABCFABA23143}"/>
              </a:ext>
            </a:extLst>
          </p:cNvPr>
          <p:cNvGrpSpPr/>
          <p:nvPr/>
        </p:nvGrpSpPr>
        <p:grpSpPr>
          <a:xfrm>
            <a:off x="569549" y="3427561"/>
            <a:ext cx="763410" cy="711052"/>
            <a:chOff x="7666635" y="365579"/>
            <a:chExt cx="763410" cy="711052"/>
          </a:xfrm>
        </p:grpSpPr>
        <p:grpSp>
          <p:nvGrpSpPr>
            <p:cNvPr id="24" name="Google Shape;1547;p36">
              <a:extLst>
                <a:ext uri="{FF2B5EF4-FFF2-40B4-BE49-F238E27FC236}">
                  <a16:creationId xmlns:a16="http://schemas.microsoft.com/office/drawing/2014/main" id="{DEA8AD94-B9AD-36BD-97DD-77E384669F97}"/>
                </a:ext>
              </a:extLst>
            </p:cNvPr>
            <p:cNvGrpSpPr/>
            <p:nvPr/>
          </p:nvGrpSpPr>
          <p:grpSpPr>
            <a:xfrm flipH="1">
              <a:off x="7666635" y="636831"/>
              <a:ext cx="441000" cy="439800"/>
              <a:chOff x="814151" y="3357956"/>
              <a:chExt cx="441000" cy="439800"/>
            </a:xfrm>
          </p:grpSpPr>
          <p:sp>
            <p:nvSpPr>
              <p:cNvPr id="29" name="Google Shape;1548;p36">
                <a:extLst>
                  <a:ext uri="{FF2B5EF4-FFF2-40B4-BE49-F238E27FC236}">
                    <a16:creationId xmlns:a16="http://schemas.microsoft.com/office/drawing/2014/main" id="{6B9D7DBC-1C8B-3561-FEA1-A8705B1E232F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49;p36">
                <a:extLst>
                  <a:ext uri="{FF2B5EF4-FFF2-40B4-BE49-F238E27FC236}">
                    <a16:creationId xmlns:a16="http://schemas.microsoft.com/office/drawing/2014/main" id="{9DE441ED-1902-5328-C06E-F3DBF41D9EAB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50;p36">
                <a:extLst>
                  <a:ext uri="{FF2B5EF4-FFF2-40B4-BE49-F238E27FC236}">
                    <a16:creationId xmlns:a16="http://schemas.microsoft.com/office/drawing/2014/main" id="{7BE52CA6-818B-3348-88B5-2C37949A4389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1551;p36">
              <a:extLst>
                <a:ext uri="{FF2B5EF4-FFF2-40B4-BE49-F238E27FC236}">
                  <a16:creationId xmlns:a16="http://schemas.microsoft.com/office/drawing/2014/main" id="{57F4D2B3-3F2A-3C88-FBDB-77930580AED0}"/>
                </a:ext>
              </a:extLst>
            </p:cNvPr>
            <p:cNvGrpSpPr/>
            <p:nvPr/>
          </p:nvGrpSpPr>
          <p:grpSpPr>
            <a:xfrm>
              <a:off x="8107498" y="365579"/>
              <a:ext cx="322547" cy="321714"/>
              <a:chOff x="814151" y="3357956"/>
              <a:chExt cx="441000" cy="439800"/>
            </a:xfrm>
          </p:grpSpPr>
          <p:sp>
            <p:nvSpPr>
              <p:cNvPr id="26" name="Google Shape;1552;p36">
                <a:extLst>
                  <a:ext uri="{FF2B5EF4-FFF2-40B4-BE49-F238E27FC236}">
                    <a16:creationId xmlns:a16="http://schemas.microsoft.com/office/drawing/2014/main" id="{19798B54-0431-491C-DDE3-3FCA5C100ED5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553;p36">
                <a:extLst>
                  <a:ext uri="{FF2B5EF4-FFF2-40B4-BE49-F238E27FC236}">
                    <a16:creationId xmlns:a16="http://schemas.microsoft.com/office/drawing/2014/main" id="{19940446-06AE-EE28-C618-4B8CE5E5FFAC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54;p36">
                <a:extLst>
                  <a:ext uri="{FF2B5EF4-FFF2-40B4-BE49-F238E27FC236}">
                    <a16:creationId xmlns:a16="http://schemas.microsoft.com/office/drawing/2014/main" id="{8A9B7A24-30F8-E4A1-2350-504F0BC48292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ACD768A-77C5-0C42-EF64-C9124670B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89" y="2114025"/>
            <a:ext cx="1201024" cy="21090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1F9045-3876-EC17-5FE6-53C396159E8A}"/>
              </a:ext>
            </a:extLst>
          </p:cNvPr>
          <p:cNvGrpSpPr/>
          <p:nvPr/>
        </p:nvGrpSpPr>
        <p:grpSpPr>
          <a:xfrm>
            <a:off x="2004837" y="539750"/>
            <a:ext cx="5134325" cy="1447264"/>
            <a:chOff x="2004837" y="539750"/>
            <a:chExt cx="5134325" cy="14472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AFFDB1A-4C64-6FF6-E94A-5BB76AFAD420}"/>
                </a:ext>
              </a:extLst>
            </p:cNvPr>
            <p:cNvSpPr txBox="1"/>
            <p:nvPr/>
          </p:nvSpPr>
          <p:spPr>
            <a:xfrm>
              <a:off x="2004837" y="663575"/>
              <a:ext cx="5134325" cy="132343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VN-Ziclets" panose="02000603000000000000" pitchFamily="2" charset="0"/>
                </a:rPr>
                <a:t>CỦNG CỐ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34343C-D8C2-C609-0323-A0DDF3BB27FA}"/>
                </a:ext>
              </a:extLst>
            </p:cNvPr>
            <p:cNvSpPr txBox="1"/>
            <p:nvPr/>
          </p:nvSpPr>
          <p:spPr>
            <a:xfrm>
              <a:off x="2004837" y="539750"/>
              <a:ext cx="5134325" cy="132343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SVN-Ziclets" panose="02000603000000000000" pitchFamily="2" charset="0"/>
                </a:rPr>
                <a:t>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1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E640B8-CF7C-6ABB-CB06-3E06FA6DB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9871" y1="50278" x2="39871" y2="57778"/>
                        <a14:backgroundMark x1="36897" y1="50833" x2="38987" y2="59722"/>
                        <a14:backgroundMark x1="38987" y1="59722" x2="38987" y2="59722"/>
                        <a14:backgroundMark x1="40595" y1="44722" x2="39711" y2="48611"/>
                        <a14:backgroundMark x1="42042" y1="57222" x2="40916" y2="60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5548" y="762817"/>
            <a:ext cx="59245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6014A0-E35C-BE20-3056-B149A7E76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442" y="-481862"/>
            <a:ext cx="5360566" cy="53605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F1274-71E5-193D-F3E8-65DA8AE27AF6}"/>
              </a:ext>
            </a:extLst>
          </p:cNvPr>
          <p:cNvSpPr txBox="1"/>
          <p:nvPr/>
        </p:nvSpPr>
        <p:spPr>
          <a:xfrm>
            <a:off x="4813664" y="906509"/>
            <a:ext cx="296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Để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tính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được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</a:p>
          <a:p>
            <a:r>
              <a:rPr lang="en-US" sz="2400" dirty="0" err="1">
                <a:latin typeface="iCiel Cadena" panose="02000503000000020004" pitchFamily="50" charset="0"/>
              </a:rPr>
              <a:t>thời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gian</a:t>
            </a:r>
            <a:r>
              <a:rPr lang="en-US" sz="2400" dirty="0">
                <a:latin typeface="iCiel Cadena" panose="02000503000000020004" pitchFamily="50" charset="0"/>
              </a:rPr>
              <a:t>, </a:t>
            </a:r>
            <a:r>
              <a:rPr lang="en-US" sz="2400" dirty="0" err="1">
                <a:latin typeface="iCiel Cadena" panose="02000503000000020004" pitchFamily="50" charset="0"/>
              </a:rPr>
              <a:t>chúng</a:t>
            </a:r>
            <a:r>
              <a:rPr lang="en-US" sz="2400" dirty="0">
                <a:latin typeface="iCiel Cadena" panose="02000503000000020004" pitchFamily="50" charset="0"/>
              </a:rPr>
              <a:t> ta </a:t>
            </a:r>
            <a:r>
              <a:rPr lang="en-US" sz="2400" dirty="0" err="1">
                <a:latin typeface="iCiel Cadena" panose="02000503000000020004" pitchFamily="50" charset="0"/>
              </a:rPr>
              <a:t>làm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như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thế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nào</a:t>
            </a:r>
            <a:r>
              <a:rPr lang="en-US" sz="2400" dirty="0">
                <a:latin typeface="iCiel Cadena" panose="02000503000000020004" pitchFamily="50" charset="0"/>
              </a:rPr>
              <a:t>?</a:t>
            </a:r>
          </a:p>
        </p:txBody>
      </p:sp>
      <p:grpSp>
        <p:nvGrpSpPr>
          <p:cNvPr id="12" name="Google Shape;387;p47">
            <a:extLst>
              <a:ext uri="{FF2B5EF4-FFF2-40B4-BE49-F238E27FC236}">
                <a16:creationId xmlns:a16="http://schemas.microsoft.com/office/drawing/2014/main" id="{622F418E-D9DF-7E84-62BB-649054473D09}"/>
              </a:ext>
            </a:extLst>
          </p:cNvPr>
          <p:cNvGrpSpPr/>
          <p:nvPr/>
        </p:nvGrpSpPr>
        <p:grpSpPr>
          <a:xfrm>
            <a:off x="7700533" y="287612"/>
            <a:ext cx="1052942" cy="1010476"/>
            <a:chOff x="3286675" y="4227325"/>
            <a:chExt cx="924850" cy="887550"/>
          </a:xfrm>
        </p:grpSpPr>
        <p:sp>
          <p:nvSpPr>
            <p:cNvPr id="13" name="Google Shape;388;p47">
              <a:extLst>
                <a:ext uri="{FF2B5EF4-FFF2-40B4-BE49-F238E27FC236}">
                  <a16:creationId xmlns:a16="http://schemas.microsoft.com/office/drawing/2014/main" id="{ACF7DF8B-4CD4-7526-AEF5-30082934A8F4}"/>
                </a:ext>
              </a:extLst>
            </p:cNvPr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47">
              <a:extLst>
                <a:ext uri="{FF2B5EF4-FFF2-40B4-BE49-F238E27FC236}">
                  <a16:creationId xmlns:a16="http://schemas.microsoft.com/office/drawing/2014/main" id="{0F744CB5-26AF-FD6E-6AAD-F816EEC194CE}"/>
                </a:ext>
              </a:extLst>
            </p:cNvPr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47">
              <a:extLst>
                <a:ext uri="{FF2B5EF4-FFF2-40B4-BE49-F238E27FC236}">
                  <a16:creationId xmlns:a16="http://schemas.microsoft.com/office/drawing/2014/main" id="{41A829B7-EF5A-6365-1224-F8E5DEF3DA2D}"/>
                </a:ext>
              </a:extLst>
            </p:cNvPr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47">
              <a:extLst>
                <a:ext uri="{FF2B5EF4-FFF2-40B4-BE49-F238E27FC236}">
                  <a16:creationId xmlns:a16="http://schemas.microsoft.com/office/drawing/2014/main" id="{8D51057E-3B3B-3D3D-69AB-4044733B835A}"/>
                </a:ext>
              </a:extLst>
            </p:cNvPr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47">
              <a:extLst>
                <a:ext uri="{FF2B5EF4-FFF2-40B4-BE49-F238E27FC236}">
                  <a16:creationId xmlns:a16="http://schemas.microsoft.com/office/drawing/2014/main" id="{06FC4B3F-19AA-BF40-0AA4-7B22C642CB2F}"/>
                </a:ext>
              </a:extLst>
            </p:cNvPr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3;p47">
              <a:extLst>
                <a:ext uri="{FF2B5EF4-FFF2-40B4-BE49-F238E27FC236}">
                  <a16:creationId xmlns:a16="http://schemas.microsoft.com/office/drawing/2014/main" id="{D94889EA-837C-77D8-FAFB-276D9C8950B4}"/>
                </a:ext>
              </a:extLst>
            </p:cNvPr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4;p47">
              <a:extLst>
                <a:ext uri="{FF2B5EF4-FFF2-40B4-BE49-F238E27FC236}">
                  <a16:creationId xmlns:a16="http://schemas.microsoft.com/office/drawing/2014/main" id="{74D8F31A-D701-9DCC-51B3-B5899AE9B96E}"/>
                </a:ext>
              </a:extLst>
            </p:cNvPr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5;p47">
              <a:extLst>
                <a:ext uri="{FF2B5EF4-FFF2-40B4-BE49-F238E27FC236}">
                  <a16:creationId xmlns:a16="http://schemas.microsoft.com/office/drawing/2014/main" id="{868E3D09-3D85-4C87-D5F4-57C60FBE7473}"/>
                </a:ext>
              </a:extLst>
            </p:cNvPr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6;p47">
              <a:extLst>
                <a:ext uri="{FF2B5EF4-FFF2-40B4-BE49-F238E27FC236}">
                  <a16:creationId xmlns:a16="http://schemas.microsoft.com/office/drawing/2014/main" id="{B93169EA-DC3E-5435-5CD0-DEB82243B55D}"/>
                </a:ext>
              </a:extLst>
            </p:cNvPr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7;p47">
              <a:extLst>
                <a:ext uri="{FF2B5EF4-FFF2-40B4-BE49-F238E27FC236}">
                  <a16:creationId xmlns:a16="http://schemas.microsoft.com/office/drawing/2014/main" id="{95A3AB45-731C-9825-13D5-9C2B5EC121C4}"/>
                </a:ext>
              </a:extLst>
            </p:cNvPr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8;p47">
              <a:extLst>
                <a:ext uri="{FF2B5EF4-FFF2-40B4-BE49-F238E27FC236}">
                  <a16:creationId xmlns:a16="http://schemas.microsoft.com/office/drawing/2014/main" id="{799539B9-6F2C-D15A-A644-B925EAF6ED3D}"/>
                </a:ext>
              </a:extLst>
            </p:cNvPr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9;p47">
              <a:extLst>
                <a:ext uri="{FF2B5EF4-FFF2-40B4-BE49-F238E27FC236}">
                  <a16:creationId xmlns:a16="http://schemas.microsoft.com/office/drawing/2014/main" id="{44291CD6-D82D-CB7D-4567-E90327012166}"/>
                </a:ext>
              </a:extLst>
            </p:cNvPr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0;p47">
              <a:extLst>
                <a:ext uri="{FF2B5EF4-FFF2-40B4-BE49-F238E27FC236}">
                  <a16:creationId xmlns:a16="http://schemas.microsoft.com/office/drawing/2014/main" id="{F6C3F70E-947A-1876-A406-4DB46ECC6A32}"/>
                </a:ext>
              </a:extLst>
            </p:cNvPr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1;p47">
              <a:extLst>
                <a:ext uri="{FF2B5EF4-FFF2-40B4-BE49-F238E27FC236}">
                  <a16:creationId xmlns:a16="http://schemas.microsoft.com/office/drawing/2014/main" id="{311BD7C8-7327-A9FC-EF2A-3672F1488ABE}"/>
                </a:ext>
              </a:extLst>
            </p:cNvPr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2;p47">
              <a:extLst>
                <a:ext uri="{FF2B5EF4-FFF2-40B4-BE49-F238E27FC236}">
                  <a16:creationId xmlns:a16="http://schemas.microsoft.com/office/drawing/2014/main" id="{EDC0E997-F02A-CE41-9DFD-E6C4DFB923F3}"/>
                </a:ext>
              </a:extLst>
            </p:cNvPr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3;p47">
              <a:extLst>
                <a:ext uri="{FF2B5EF4-FFF2-40B4-BE49-F238E27FC236}">
                  <a16:creationId xmlns:a16="http://schemas.microsoft.com/office/drawing/2014/main" id="{509089D4-C2E3-6FD2-DF65-4EE6E85B0E5B}"/>
                </a:ext>
              </a:extLst>
            </p:cNvPr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4;p47">
              <a:extLst>
                <a:ext uri="{FF2B5EF4-FFF2-40B4-BE49-F238E27FC236}">
                  <a16:creationId xmlns:a16="http://schemas.microsoft.com/office/drawing/2014/main" id="{1CD79C89-162D-2DB5-D999-4DBAF85478F4}"/>
                </a:ext>
              </a:extLst>
            </p:cNvPr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5;p47">
              <a:extLst>
                <a:ext uri="{FF2B5EF4-FFF2-40B4-BE49-F238E27FC236}">
                  <a16:creationId xmlns:a16="http://schemas.microsoft.com/office/drawing/2014/main" id="{F850A4A6-1A0C-B63A-062E-0FFAD8E1003F}"/>
                </a:ext>
              </a:extLst>
            </p:cNvPr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406;p47">
            <a:extLst>
              <a:ext uri="{FF2B5EF4-FFF2-40B4-BE49-F238E27FC236}">
                <a16:creationId xmlns:a16="http://schemas.microsoft.com/office/drawing/2014/main" id="{5C893ECA-49DC-852D-7B56-26C642A17F16}"/>
              </a:ext>
            </a:extLst>
          </p:cNvPr>
          <p:cNvGrpSpPr/>
          <p:nvPr/>
        </p:nvGrpSpPr>
        <p:grpSpPr>
          <a:xfrm rot="-1435484">
            <a:off x="841613" y="181558"/>
            <a:ext cx="1459715" cy="889799"/>
            <a:chOff x="4606800" y="1956825"/>
            <a:chExt cx="1503600" cy="916550"/>
          </a:xfrm>
        </p:grpSpPr>
        <p:sp>
          <p:nvSpPr>
            <p:cNvPr id="32" name="Google Shape;407;p47">
              <a:extLst>
                <a:ext uri="{FF2B5EF4-FFF2-40B4-BE49-F238E27FC236}">
                  <a16:creationId xmlns:a16="http://schemas.microsoft.com/office/drawing/2014/main" id="{21D96AE8-66BF-920F-3ABE-0D28D3484CA6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8;p47">
              <a:extLst>
                <a:ext uri="{FF2B5EF4-FFF2-40B4-BE49-F238E27FC236}">
                  <a16:creationId xmlns:a16="http://schemas.microsoft.com/office/drawing/2014/main" id="{28674FEE-BBF4-D76A-B954-3F0D1B3DF9F1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9;p47">
              <a:extLst>
                <a:ext uri="{FF2B5EF4-FFF2-40B4-BE49-F238E27FC236}">
                  <a16:creationId xmlns:a16="http://schemas.microsoft.com/office/drawing/2014/main" id="{3A84F2BB-5A27-22A5-16D1-EE66525891BF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0;p47">
              <a:extLst>
                <a:ext uri="{FF2B5EF4-FFF2-40B4-BE49-F238E27FC236}">
                  <a16:creationId xmlns:a16="http://schemas.microsoft.com/office/drawing/2014/main" id="{4125DA7E-1BE5-F7A2-CC55-F76FFD27EC06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1;p47">
              <a:extLst>
                <a:ext uri="{FF2B5EF4-FFF2-40B4-BE49-F238E27FC236}">
                  <a16:creationId xmlns:a16="http://schemas.microsoft.com/office/drawing/2014/main" id="{D428A1C9-7EFA-2B64-C1AF-70D9755E907F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2;p47">
              <a:extLst>
                <a:ext uri="{FF2B5EF4-FFF2-40B4-BE49-F238E27FC236}">
                  <a16:creationId xmlns:a16="http://schemas.microsoft.com/office/drawing/2014/main" id="{20F048BF-623F-8331-8313-D7B7DE3D79B0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3;p47">
              <a:extLst>
                <a:ext uri="{FF2B5EF4-FFF2-40B4-BE49-F238E27FC236}">
                  <a16:creationId xmlns:a16="http://schemas.microsoft.com/office/drawing/2014/main" id="{50D0F0C9-B137-AAAF-B154-5EE9C7A7B4E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4;p47">
              <a:extLst>
                <a:ext uri="{FF2B5EF4-FFF2-40B4-BE49-F238E27FC236}">
                  <a16:creationId xmlns:a16="http://schemas.microsoft.com/office/drawing/2014/main" id="{7F307908-D7B8-CC3A-14D3-9FD0E129D380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5;p47">
              <a:extLst>
                <a:ext uri="{FF2B5EF4-FFF2-40B4-BE49-F238E27FC236}">
                  <a16:creationId xmlns:a16="http://schemas.microsoft.com/office/drawing/2014/main" id="{B995C14B-3041-848F-C8A4-6A063689100D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17;p28">
            <a:extLst>
              <a:ext uri="{FF2B5EF4-FFF2-40B4-BE49-F238E27FC236}">
                <a16:creationId xmlns:a16="http://schemas.microsoft.com/office/drawing/2014/main" id="{4F1A321D-CCF8-8F2B-2F5F-548B645BC01A}"/>
              </a:ext>
            </a:extLst>
          </p:cNvPr>
          <p:cNvGrpSpPr/>
          <p:nvPr/>
        </p:nvGrpSpPr>
        <p:grpSpPr>
          <a:xfrm>
            <a:off x="3031042" y="656936"/>
            <a:ext cx="816013" cy="870062"/>
            <a:chOff x="1067911" y="2382328"/>
            <a:chExt cx="816013" cy="870062"/>
          </a:xfrm>
        </p:grpSpPr>
        <p:grpSp>
          <p:nvGrpSpPr>
            <p:cNvPr id="42" name="Google Shape;1018;p28">
              <a:extLst>
                <a:ext uri="{FF2B5EF4-FFF2-40B4-BE49-F238E27FC236}">
                  <a16:creationId xmlns:a16="http://schemas.microsoft.com/office/drawing/2014/main" id="{FF7D2F29-F1BD-D918-990D-E3BEC4936CDA}"/>
                </a:ext>
              </a:extLst>
            </p:cNvPr>
            <p:cNvGrpSpPr/>
            <p:nvPr/>
          </p:nvGrpSpPr>
          <p:grpSpPr>
            <a:xfrm rot="829334">
              <a:off x="1396794" y="2766298"/>
              <a:ext cx="440981" cy="439781"/>
              <a:chOff x="814151" y="3357956"/>
              <a:chExt cx="441000" cy="439800"/>
            </a:xfrm>
          </p:grpSpPr>
          <p:sp>
            <p:nvSpPr>
              <p:cNvPr id="47" name="Google Shape;1019;p28">
                <a:extLst>
                  <a:ext uri="{FF2B5EF4-FFF2-40B4-BE49-F238E27FC236}">
                    <a16:creationId xmlns:a16="http://schemas.microsoft.com/office/drawing/2014/main" id="{D70E4EA8-B161-5554-2793-B50EB4B10A5B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20;p28">
                <a:extLst>
                  <a:ext uri="{FF2B5EF4-FFF2-40B4-BE49-F238E27FC236}">
                    <a16:creationId xmlns:a16="http://schemas.microsoft.com/office/drawing/2014/main" id="{137EAEBE-0A93-F629-46DC-23CDB2A2A8BA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21;p28">
                <a:extLst>
                  <a:ext uri="{FF2B5EF4-FFF2-40B4-BE49-F238E27FC236}">
                    <a16:creationId xmlns:a16="http://schemas.microsoft.com/office/drawing/2014/main" id="{9D2CBFC0-94CD-C102-48E3-CCF88CE1E17A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1022;p28">
              <a:extLst>
                <a:ext uri="{FF2B5EF4-FFF2-40B4-BE49-F238E27FC236}">
                  <a16:creationId xmlns:a16="http://schemas.microsoft.com/office/drawing/2014/main" id="{18DE76E0-7A2F-A345-A1CF-A583194C1DAA}"/>
                </a:ext>
              </a:extLst>
            </p:cNvPr>
            <p:cNvGrpSpPr/>
            <p:nvPr/>
          </p:nvGrpSpPr>
          <p:grpSpPr>
            <a:xfrm rot="829635">
              <a:off x="1101676" y="2416211"/>
              <a:ext cx="322545" cy="321710"/>
              <a:chOff x="814151" y="3357956"/>
              <a:chExt cx="441000" cy="439800"/>
            </a:xfrm>
          </p:grpSpPr>
          <p:sp>
            <p:nvSpPr>
              <p:cNvPr id="44" name="Google Shape;1023;p28">
                <a:extLst>
                  <a:ext uri="{FF2B5EF4-FFF2-40B4-BE49-F238E27FC236}">
                    <a16:creationId xmlns:a16="http://schemas.microsoft.com/office/drawing/2014/main" id="{5E8EC5B8-DAC9-1FDD-CAF0-DCB656098CA7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24;p28">
                <a:extLst>
                  <a:ext uri="{FF2B5EF4-FFF2-40B4-BE49-F238E27FC236}">
                    <a16:creationId xmlns:a16="http://schemas.microsoft.com/office/drawing/2014/main" id="{374B2D89-2A4C-E075-EF2A-C8EB66D80DB4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25;p28">
                <a:extLst>
                  <a:ext uri="{FF2B5EF4-FFF2-40B4-BE49-F238E27FC236}">
                    <a16:creationId xmlns:a16="http://schemas.microsoft.com/office/drawing/2014/main" id="{144CAA5B-46EF-02BE-BE76-234E04DACEB8}"/>
                  </a:ext>
                </a:extLst>
              </p:cNvPr>
              <p:cNvSpPr/>
              <p:nvPr/>
            </p:nvSpPr>
            <p:spPr>
              <a:xfrm rot="-1052070">
                <a:off x="886037" y="3431487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12279CC1-A130-02A9-8950-29A4295D4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529" y="3400967"/>
            <a:ext cx="1737482" cy="11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5F1168-90C1-0FF5-E792-1BC075B7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52" y="856675"/>
            <a:ext cx="821371" cy="4599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D4AD68-A4A4-32EA-1953-89798640AABD}"/>
              </a:ext>
            </a:extLst>
          </p:cNvPr>
          <p:cNvSpPr/>
          <p:nvPr/>
        </p:nvSpPr>
        <p:spPr>
          <a:xfrm>
            <a:off x="4646622" y="253066"/>
            <a:ext cx="4058194" cy="251677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EBD9347-1678-F405-56ED-CAB7E73AB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70" b="49259"/>
          <a:stretch/>
        </p:blipFill>
        <p:spPr>
          <a:xfrm rot="16200000">
            <a:off x="4649589" y="118323"/>
            <a:ext cx="3006184" cy="3849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F21A8A-FA5F-6A76-1819-73E4018F1EE4}"/>
              </a:ext>
            </a:extLst>
          </p:cNvPr>
          <p:cNvSpPr txBox="1"/>
          <p:nvPr/>
        </p:nvSpPr>
        <p:spPr>
          <a:xfrm>
            <a:off x="5204925" y="898781"/>
            <a:ext cx="196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13347"/>
                </a:solidFill>
                <a:latin typeface="iCiel Cadena" panose="02000503000000020004" pitchFamily="50" charset="0"/>
              </a:rPr>
              <a:t>t</a:t>
            </a:r>
            <a:r>
              <a:rPr lang="en-US" sz="4000" dirty="0">
                <a:solidFill>
                  <a:srgbClr val="0070C0"/>
                </a:solidFill>
                <a:latin typeface="iCiel Cadena" panose="02000503000000020004" pitchFamily="50" charset="0"/>
              </a:rPr>
              <a:t> = </a:t>
            </a:r>
            <a:r>
              <a:rPr lang="en-US" sz="4000" dirty="0">
                <a:solidFill>
                  <a:srgbClr val="D13347"/>
                </a:solidFill>
                <a:latin typeface="iCiel Cadena" panose="02000503000000020004" pitchFamily="50" charset="0"/>
              </a:rPr>
              <a:t>s</a:t>
            </a:r>
            <a:r>
              <a:rPr lang="en-US" sz="4000" dirty="0">
                <a:solidFill>
                  <a:srgbClr val="0070C0"/>
                </a:solidFill>
                <a:latin typeface="iCiel Cadena" panose="02000503000000020004" pitchFamily="50" charset="0"/>
              </a:rPr>
              <a:t> : v</a:t>
            </a:r>
            <a:endParaRPr lang="en-US" sz="4000" dirty="0">
              <a:solidFill>
                <a:srgbClr val="D13347"/>
              </a:solidFill>
              <a:latin typeface="iCiel Cadena" panose="0200050300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F66A9-4191-1846-F7C9-084D7B408483}"/>
              </a:ext>
            </a:extLst>
          </p:cNvPr>
          <p:cNvSpPr txBox="1"/>
          <p:nvPr/>
        </p:nvSpPr>
        <p:spPr>
          <a:xfrm>
            <a:off x="5146204" y="1598737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C1F8C-2304-1547-B1B6-7F5FB4F96BBE}"/>
              </a:ext>
            </a:extLst>
          </p:cNvPr>
          <p:cNvSpPr txBox="1"/>
          <p:nvPr/>
        </p:nvSpPr>
        <p:spPr>
          <a:xfrm>
            <a:off x="5157127" y="2375418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73E11-45B0-4317-E1AC-E93D6E52901D}"/>
              </a:ext>
            </a:extLst>
          </p:cNvPr>
          <p:cNvSpPr txBox="1"/>
          <p:nvPr/>
        </p:nvSpPr>
        <p:spPr>
          <a:xfrm>
            <a:off x="5158525" y="1980524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BCD57F-04EA-CD49-E4EE-4B46B89C9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9871" y1="50278" x2="39871" y2="57778"/>
                        <a14:backgroundMark x1="36897" y1="50833" x2="38987" y2="59722"/>
                        <a14:backgroundMark x1="38987" y1="59722" x2="38987" y2="59722"/>
                        <a14:backgroundMark x1="40595" y1="44722" x2="39711" y2="48611"/>
                        <a14:backgroundMark x1="42042" y1="57222" x2="40916" y2="60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5548" y="762817"/>
            <a:ext cx="5924550" cy="5143500"/>
          </a:xfrm>
          <a:prstGeom prst="rect">
            <a:avLst/>
          </a:prstGeom>
        </p:spPr>
      </p:pic>
      <p:grpSp>
        <p:nvGrpSpPr>
          <p:cNvPr id="16" name="Google Shape;387;p47">
            <a:extLst>
              <a:ext uri="{FF2B5EF4-FFF2-40B4-BE49-F238E27FC236}">
                <a16:creationId xmlns:a16="http://schemas.microsoft.com/office/drawing/2014/main" id="{0F78BB21-1A34-790A-7FDF-774C4359F409}"/>
              </a:ext>
            </a:extLst>
          </p:cNvPr>
          <p:cNvGrpSpPr/>
          <p:nvPr/>
        </p:nvGrpSpPr>
        <p:grpSpPr>
          <a:xfrm>
            <a:off x="7700533" y="287612"/>
            <a:ext cx="1052942" cy="1010476"/>
            <a:chOff x="3286675" y="4227325"/>
            <a:chExt cx="924850" cy="887550"/>
          </a:xfrm>
        </p:grpSpPr>
        <p:sp>
          <p:nvSpPr>
            <p:cNvPr id="17" name="Google Shape;388;p47">
              <a:extLst>
                <a:ext uri="{FF2B5EF4-FFF2-40B4-BE49-F238E27FC236}">
                  <a16:creationId xmlns:a16="http://schemas.microsoft.com/office/drawing/2014/main" id="{8D3318FC-4894-3985-C77C-558A4EA6827E}"/>
                </a:ext>
              </a:extLst>
            </p:cNvPr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9;p47">
              <a:extLst>
                <a:ext uri="{FF2B5EF4-FFF2-40B4-BE49-F238E27FC236}">
                  <a16:creationId xmlns:a16="http://schemas.microsoft.com/office/drawing/2014/main" id="{E92EAC92-6B4D-700C-4687-9ED567E69E06}"/>
                </a:ext>
              </a:extLst>
            </p:cNvPr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0;p47">
              <a:extLst>
                <a:ext uri="{FF2B5EF4-FFF2-40B4-BE49-F238E27FC236}">
                  <a16:creationId xmlns:a16="http://schemas.microsoft.com/office/drawing/2014/main" id="{B210F7F4-9375-24A7-9CE3-707E561C15E7}"/>
                </a:ext>
              </a:extLst>
            </p:cNvPr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1;p47">
              <a:extLst>
                <a:ext uri="{FF2B5EF4-FFF2-40B4-BE49-F238E27FC236}">
                  <a16:creationId xmlns:a16="http://schemas.microsoft.com/office/drawing/2014/main" id="{C70BC79B-1935-98EB-BD25-97939309FA43}"/>
                </a:ext>
              </a:extLst>
            </p:cNvPr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2;p47">
              <a:extLst>
                <a:ext uri="{FF2B5EF4-FFF2-40B4-BE49-F238E27FC236}">
                  <a16:creationId xmlns:a16="http://schemas.microsoft.com/office/drawing/2014/main" id="{52D6FDF9-68EE-4CEF-2F44-7ED22259B865}"/>
                </a:ext>
              </a:extLst>
            </p:cNvPr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3;p47">
              <a:extLst>
                <a:ext uri="{FF2B5EF4-FFF2-40B4-BE49-F238E27FC236}">
                  <a16:creationId xmlns:a16="http://schemas.microsoft.com/office/drawing/2014/main" id="{CD893EFB-BB33-6431-661A-9822764B527F}"/>
                </a:ext>
              </a:extLst>
            </p:cNvPr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4;p47">
              <a:extLst>
                <a:ext uri="{FF2B5EF4-FFF2-40B4-BE49-F238E27FC236}">
                  <a16:creationId xmlns:a16="http://schemas.microsoft.com/office/drawing/2014/main" id="{03816CAF-84D7-1F46-9A10-98762767CEA2}"/>
                </a:ext>
              </a:extLst>
            </p:cNvPr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5;p47">
              <a:extLst>
                <a:ext uri="{FF2B5EF4-FFF2-40B4-BE49-F238E27FC236}">
                  <a16:creationId xmlns:a16="http://schemas.microsoft.com/office/drawing/2014/main" id="{1305812A-FD44-FE39-305C-4410006F6CDC}"/>
                </a:ext>
              </a:extLst>
            </p:cNvPr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6;p47">
              <a:extLst>
                <a:ext uri="{FF2B5EF4-FFF2-40B4-BE49-F238E27FC236}">
                  <a16:creationId xmlns:a16="http://schemas.microsoft.com/office/drawing/2014/main" id="{4618D812-DDBD-6E06-A313-51F2D9697047}"/>
                </a:ext>
              </a:extLst>
            </p:cNvPr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7;p47">
              <a:extLst>
                <a:ext uri="{FF2B5EF4-FFF2-40B4-BE49-F238E27FC236}">
                  <a16:creationId xmlns:a16="http://schemas.microsoft.com/office/drawing/2014/main" id="{1B08EAD2-71BE-6D16-F9D1-28B3659EE992}"/>
                </a:ext>
              </a:extLst>
            </p:cNvPr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8;p47">
              <a:extLst>
                <a:ext uri="{FF2B5EF4-FFF2-40B4-BE49-F238E27FC236}">
                  <a16:creationId xmlns:a16="http://schemas.microsoft.com/office/drawing/2014/main" id="{6E09A82F-3DE9-08A6-15A0-87368204554F}"/>
                </a:ext>
              </a:extLst>
            </p:cNvPr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9;p47">
              <a:extLst>
                <a:ext uri="{FF2B5EF4-FFF2-40B4-BE49-F238E27FC236}">
                  <a16:creationId xmlns:a16="http://schemas.microsoft.com/office/drawing/2014/main" id="{227547B5-944B-D707-DEDE-D52483977994}"/>
                </a:ext>
              </a:extLst>
            </p:cNvPr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0;p47">
              <a:extLst>
                <a:ext uri="{FF2B5EF4-FFF2-40B4-BE49-F238E27FC236}">
                  <a16:creationId xmlns:a16="http://schemas.microsoft.com/office/drawing/2014/main" id="{1B2B09FE-6834-7B54-7C2F-15A22D9FE11D}"/>
                </a:ext>
              </a:extLst>
            </p:cNvPr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1;p47">
              <a:extLst>
                <a:ext uri="{FF2B5EF4-FFF2-40B4-BE49-F238E27FC236}">
                  <a16:creationId xmlns:a16="http://schemas.microsoft.com/office/drawing/2014/main" id="{313C34E7-43B2-C1D1-D03F-54446BA64BB8}"/>
                </a:ext>
              </a:extLst>
            </p:cNvPr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2;p47">
              <a:extLst>
                <a:ext uri="{FF2B5EF4-FFF2-40B4-BE49-F238E27FC236}">
                  <a16:creationId xmlns:a16="http://schemas.microsoft.com/office/drawing/2014/main" id="{A98A2ECF-D68D-6AB7-1353-D6A5F62897B3}"/>
                </a:ext>
              </a:extLst>
            </p:cNvPr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3;p47">
              <a:extLst>
                <a:ext uri="{FF2B5EF4-FFF2-40B4-BE49-F238E27FC236}">
                  <a16:creationId xmlns:a16="http://schemas.microsoft.com/office/drawing/2014/main" id="{E905621B-1AE3-95AE-6A64-B0BF5048EF13}"/>
                </a:ext>
              </a:extLst>
            </p:cNvPr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4;p47">
              <a:extLst>
                <a:ext uri="{FF2B5EF4-FFF2-40B4-BE49-F238E27FC236}">
                  <a16:creationId xmlns:a16="http://schemas.microsoft.com/office/drawing/2014/main" id="{84B1373E-FD8B-4E64-E9E0-D71484B26D07}"/>
                </a:ext>
              </a:extLst>
            </p:cNvPr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5;p47">
              <a:extLst>
                <a:ext uri="{FF2B5EF4-FFF2-40B4-BE49-F238E27FC236}">
                  <a16:creationId xmlns:a16="http://schemas.microsoft.com/office/drawing/2014/main" id="{A49464E9-BD97-3E67-F3DA-25AD9036C609}"/>
                </a:ext>
              </a:extLst>
            </p:cNvPr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406;p47">
            <a:extLst>
              <a:ext uri="{FF2B5EF4-FFF2-40B4-BE49-F238E27FC236}">
                <a16:creationId xmlns:a16="http://schemas.microsoft.com/office/drawing/2014/main" id="{10ECB9B9-13ED-7A43-8503-2394B4E7E9C3}"/>
              </a:ext>
            </a:extLst>
          </p:cNvPr>
          <p:cNvGrpSpPr/>
          <p:nvPr/>
        </p:nvGrpSpPr>
        <p:grpSpPr>
          <a:xfrm rot="-1435484">
            <a:off x="841613" y="181558"/>
            <a:ext cx="1459715" cy="889799"/>
            <a:chOff x="4606800" y="1956825"/>
            <a:chExt cx="1503600" cy="916550"/>
          </a:xfrm>
        </p:grpSpPr>
        <p:sp>
          <p:nvSpPr>
            <p:cNvPr id="36" name="Google Shape;407;p47">
              <a:extLst>
                <a:ext uri="{FF2B5EF4-FFF2-40B4-BE49-F238E27FC236}">
                  <a16:creationId xmlns:a16="http://schemas.microsoft.com/office/drawing/2014/main" id="{7D0AD30A-69C7-6A79-359F-D098EF3FDDCF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8;p47">
              <a:extLst>
                <a:ext uri="{FF2B5EF4-FFF2-40B4-BE49-F238E27FC236}">
                  <a16:creationId xmlns:a16="http://schemas.microsoft.com/office/drawing/2014/main" id="{5486957E-AAF8-BFC3-33B8-5AC742845643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9;p47">
              <a:extLst>
                <a:ext uri="{FF2B5EF4-FFF2-40B4-BE49-F238E27FC236}">
                  <a16:creationId xmlns:a16="http://schemas.microsoft.com/office/drawing/2014/main" id="{93EB4452-D64B-5C94-6F8A-881E04A23B45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0;p47">
              <a:extLst>
                <a:ext uri="{FF2B5EF4-FFF2-40B4-BE49-F238E27FC236}">
                  <a16:creationId xmlns:a16="http://schemas.microsoft.com/office/drawing/2014/main" id="{CD80FF42-0FAF-DE1F-21B3-34692CF0D7E5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1;p47">
              <a:extLst>
                <a:ext uri="{FF2B5EF4-FFF2-40B4-BE49-F238E27FC236}">
                  <a16:creationId xmlns:a16="http://schemas.microsoft.com/office/drawing/2014/main" id="{66D6D3FA-4FCF-22BD-6936-BEB8EFAD92AB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2;p47">
              <a:extLst>
                <a:ext uri="{FF2B5EF4-FFF2-40B4-BE49-F238E27FC236}">
                  <a16:creationId xmlns:a16="http://schemas.microsoft.com/office/drawing/2014/main" id="{9880C06F-BD16-6B06-CBA0-C15C26A6E7B2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3;p47">
              <a:extLst>
                <a:ext uri="{FF2B5EF4-FFF2-40B4-BE49-F238E27FC236}">
                  <a16:creationId xmlns:a16="http://schemas.microsoft.com/office/drawing/2014/main" id="{ECBC85A6-3CE2-438E-2B30-C662724B9D2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4;p47">
              <a:extLst>
                <a:ext uri="{FF2B5EF4-FFF2-40B4-BE49-F238E27FC236}">
                  <a16:creationId xmlns:a16="http://schemas.microsoft.com/office/drawing/2014/main" id="{384DC776-A711-E9FC-4B57-AFC5BEE5FFD5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5;p47">
              <a:extLst>
                <a:ext uri="{FF2B5EF4-FFF2-40B4-BE49-F238E27FC236}">
                  <a16:creationId xmlns:a16="http://schemas.microsoft.com/office/drawing/2014/main" id="{0B661C82-0BA9-99E2-CDB6-665519BB0AAA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017;p28">
            <a:extLst>
              <a:ext uri="{FF2B5EF4-FFF2-40B4-BE49-F238E27FC236}">
                <a16:creationId xmlns:a16="http://schemas.microsoft.com/office/drawing/2014/main" id="{5E333041-056F-968E-C655-AA50F0B07030}"/>
              </a:ext>
            </a:extLst>
          </p:cNvPr>
          <p:cNvGrpSpPr/>
          <p:nvPr/>
        </p:nvGrpSpPr>
        <p:grpSpPr>
          <a:xfrm>
            <a:off x="3031042" y="656936"/>
            <a:ext cx="816013" cy="870062"/>
            <a:chOff x="1067911" y="2382328"/>
            <a:chExt cx="816013" cy="870062"/>
          </a:xfrm>
        </p:grpSpPr>
        <p:grpSp>
          <p:nvGrpSpPr>
            <p:cNvPr id="46" name="Google Shape;1018;p28">
              <a:extLst>
                <a:ext uri="{FF2B5EF4-FFF2-40B4-BE49-F238E27FC236}">
                  <a16:creationId xmlns:a16="http://schemas.microsoft.com/office/drawing/2014/main" id="{2C88D63D-071D-D84D-C712-6405D8347CBD}"/>
                </a:ext>
              </a:extLst>
            </p:cNvPr>
            <p:cNvGrpSpPr/>
            <p:nvPr/>
          </p:nvGrpSpPr>
          <p:grpSpPr>
            <a:xfrm rot="829334">
              <a:off x="1396794" y="2766298"/>
              <a:ext cx="440981" cy="439781"/>
              <a:chOff x="814151" y="3357956"/>
              <a:chExt cx="441000" cy="439800"/>
            </a:xfrm>
          </p:grpSpPr>
          <p:sp>
            <p:nvSpPr>
              <p:cNvPr id="51" name="Google Shape;1019;p28">
                <a:extLst>
                  <a:ext uri="{FF2B5EF4-FFF2-40B4-BE49-F238E27FC236}">
                    <a16:creationId xmlns:a16="http://schemas.microsoft.com/office/drawing/2014/main" id="{4A0574B2-6CCF-AD93-87BF-07A94440B81C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20;p28">
                <a:extLst>
                  <a:ext uri="{FF2B5EF4-FFF2-40B4-BE49-F238E27FC236}">
                    <a16:creationId xmlns:a16="http://schemas.microsoft.com/office/drawing/2014/main" id="{4AB9D8D6-4E1F-59CB-F15D-2F81271EEA78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21;p28">
                <a:extLst>
                  <a:ext uri="{FF2B5EF4-FFF2-40B4-BE49-F238E27FC236}">
                    <a16:creationId xmlns:a16="http://schemas.microsoft.com/office/drawing/2014/main" id="{FF1CEB67-84E5-3FFB-A08E-1C101A59CD98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1022;p28">
              <a:extLst>
                <a:ext uri="{FF2B5EF4-FFF2-40B4-BE49-F238E27FC236}">
                  <a16:creationId xmlns:a16="http://schemas.microsoft.com/office/drawing/2014/main" id="{28279D4B-D809-23AE-F508-0DC35B520E0B}"/>
                </a:ext>
              </a:extLst>
            </p:cNvPr>
            <p:cNvGrpSpPr/>
            <p:nvPr/>
          </p:nvGrpSpPr>
          <p:grpSpPr>
            <a:xfrm rot="829635">
              <a:off x="1101676" y="2416211"/>
              <a:ext cx="322545" cy="321710"/>
              <a:chOff x="814151" y="3357956"/>
              <a:chExt cx="441000" cy="439800"/>
            </a:xfrm>
          </p:grpSpPr>
          <p:sp>
            <p:nvSpPr>
              <p:cNvPr id="48" name="Google Shape;1023;p28">
                <a:extLst>
                  <a:ext uri="{FF2B5EF4-FFF2-40B4-BE49-F238E27FC236}">
                    <a16:creationId xmlns:a16="http://schemas.microsoft.com/office/drawing/2014/main" id="{456C297B-70CB-52FC-A3AE-3DBAEA22B327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24;p28">
                <a:extLst>
                  <a:ext uri="{FF2B5EF4-FFF2-40B4-BE49-F238E27FC236}">
                    <a16:creationId xmlns:a16="http://schemas.microsoft.com/office/drawing/2014/main" id="{F40EF466-05D1-46E4-B427-8DFD2D7CDD97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25;p28">
                <a:extLst>
                  <a:ext uri="{FF2B5EF4-FFF2-40B4-BE49-F238E27FC236}">
                    <a16:creationId xmlns:a16="http://schemas.microsoft.com/office/drawing/2014/main" id="{799CDA33-1E6D-A65A-016C-C6A8C0DFC9F2}"/>
                  </a:ext>
                </a:extLst>
              </p:cNvPr>
              <p:cNvSpPr/>
              <p:nvPr/>
            </p:nvSpPr>
            <p:spPr>
              <a:xfrm rot="-1052070">
                <a:off x="886037" y="3431487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C73C932E-8887-D1D4-F247-0758EB292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529" y="3400967"/>
            <a:ext cx="1737482" cy="11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C8A7E8-B96A-351D-630E-4F0E1F55FD38}"/>
              </a:ext>
            </a:extLst>
          </p:cNvPr>
          <p:cNvSpPr/>
          <p:nvPr/>
        </p:nvSpPr>
        <p:spPr>
          <a:xfrm>
            <a:off x="4646622" y="253066"/>
            <a:ext cx="4058194" cy="251677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oogle Shape;387;p47">
            <a:extLst>
              <a:ext uri="{FF2B5EF4-FFF2-40B4-BE49-F238E27FC236}">
                <a16:creationId xmlns:a16="http://schemas.microsoft.com/office/drawing/2014/main" id="{1102F5B1-4DAF-89FF-D736-FEFEEAA8BEE5}"/>
              </a:ext>
            </a:extLst>
          </p:cNvPr>
          <p:cNvGrpSpPr/>
          <p:nvPr/>
        </p:nvGrpSpPr>
        <p:grpSpPr>
          <a:xfrm>
            <a:off x="7700533" y="287612"/>
            <a:ext cx="1052942" cy="1010476"/>
            <a:chOff x="3286675" y="4227325"/>
            <a:chExt cx="924850" cy="887550"/>
          </a:xfrm>
        </p:grpSpPr>
        <p:sp>
          <p:nvSpPr>
            <p:cNvPr id="12" name="Google Shape;388;p47">
              <a:extLst>
                <a:ext uri="{FF2B5EF4-FFF2-40B4-BE49-F238E27FC236}">
                  <a16:creationId xmlns:a16="http://schemas.microsoft.com/office/drawing/2014/main" id="{11589D05-1F76-8BB8-807E-729EADBE3BBC}"/>
                </a:ext>
              </a:extLst>
            </p:cNvPr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9;p47">
              <a:extLst>
                <a:ext uri="{FF2B5EF4-FFF2-40B4-BE49-F238E27FC236}">
                  <a16:creationId xmlns:a16="http://schemas.microsoft.com/office/drawing/2014/main" id="{B87F76FA-8EB8-537E-DC40-96781DA668C8}"/>
                </a:ext>
              </a:extLst>
            </p:cNvPr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0;p47">
              <a:extLst>
                <a:ext uri="{FF2B5EF4-FFF2-40B4-BE49-F238E27FC236}">
                  <a16:creationId xmlns:a16="http://schemas.microsoft.com/office/drawing/2014/main" id="{9E994AF1-C072-6EB8-EEEB-84D3029541D5}"/>
                </a:ext>
              </a:extLst>
            </p:cNvPr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1;p47">
              <a:extLst>
                <a:ext uri="{FF2B5EF4-FFF2-40B4-BE49-F238E27FC236}">
                  <a16:creationId xmlns:a16="http://schemas.microsoft.com/office/drawing/2014/main" id="{227B2CBE-F0C8-2615-9B1B-A77B0C7B5F48}"/>
                </a:ext>
              </a:extLst>
            </p:cNvPr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2;p47">
              <a:extLst>
                <a:ext uri="{FF2B5EF4-FFF2-40B4-BE49-F238E27FC236}">
                  <a16:creationId xmlns:a16="http://schemas.microsoft.com/office/drawing/2014/main" id="{65FFD560-A972-2F2C-D4D8-41F67478D41B}"/>
                </a:ext>
              </a:extLst>
            </p:cNvPr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3;p47">
              <a:extLst>
                <a:ext uri="{FF2B5EF4-FFF2-40B4-BE49-F238E27FC236}">
                  <a16:creationId xmlns:a16="http://schemas.microsoft.com/office/drawing/2014/main" id="{7D8751D7-4385-FB36-489C-620F558A8143}"/>
                </a:ext>
              </a:extLst>
            </p:cNvPr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4;p47">
              <a:extLst>
                <a:ext uri="{FF2B5EF4-FFF2-40B4-BE49-F238E27FC236}">
                  <a16:creationId xmlns:a16="http://schemas.microsoft.com/office/drawing/2014/main" id="{ADD65462-7087-77A9-7E55-0D77357BB6FC}"/>
                </a:ext>
              </a:extLst>
            </p:cNvPr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5;p47">
              <a:extLst>
                <a:ext uri="{FF2B5EF4-FFF2-40B4-BE49-F238E27FC236}">
                  <a16:creationId xmlns:a16="http://schemas.microsoft.com/office/drawing/2014/main" id="{401C5FD2-407B-A0CA-0977-065C419E8E86}"/>
                </a:ext>
              </a:extLst>
            </p:cNvPr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6;p47">
              <a:extLst>
                <a:ext uri="{FF2B5EF4-FFF2-40B4-BE49-F238E27FC236}">
                  <a16:creationId xmlns:a16="http://schemas.microsoft.com/office/drawing/2014/main" id="{D36F5B09-D762-B266-EF9B-A16AD14C0640}"/>
                </a:ext>
              </a:extLst>
            </p:cNvPr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7;p47">
              <a:extLst>
                <a:ext uri="{FF2B5EF4-FFF2-40B4-BE49-F238E27FC236}">
                  <a16:creationId xmlns:a16="http://schemas.microsoft.com/office/drawing/2014/main" id="{5BB5E9A1-0831-12DC-FCD8-A59558533FEE}"/>
                </a:ext>
              </a:extLst>
            </p:cNvPr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8;p47">
              <a:extLst>
                <a:ext uri="{FF2B5EF4-FFF2-40B4-BE49-F238E27FC236}">
                  <a16:creationId xmlns:a16="http://schemas.microsoft.com/office/drawing/2014/main" id="{573D80C9-2C81-1B95-3E1F-A18DA8D53E23}"/>
                </a:ext>
              </a:extLst>
            </p:cNvPr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9;p47">
              <a:extLst>
                <a:ext uri="{FF2B5EF4-FFF2-40B4-BE49-F238E27FC236}">
                  <a16:creationId xmlns:a16="http://schemas.microsoft.com/office/drawing/2014/main" id="{876B4BB2-5F07-93CC-C1CD-7898E2C33939}"/>
                </a:ext>
              </a:extLst>
            </p:cNvPr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0;p47">
              <a:extLst>
                <a:ext uri="{FF2B5EF4-FFF2-40B4-BE49-F238E27FC236}">
                  <a16:creationId xmlns:a16="http://schemas.microsoft.com/office/drawing/2014/main" id="{1D1DC97F-F4C4-21F4-5FE1-A0F66B7C429B}"/>
                </a:ext>
              </a:extLst>
            </p:cNvPr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1;p47">
              <a:extLst>
                <a:ext uri="{FF2B5EF4-FFF2-40B4-BE49-F238E27FC236}">
                  <a16:creationId xmlns:a16="http://schemas.microsoft.com/office/drawing/2014/main" id="{90621B45-9DB7-176A-D6A6-6E392E806993}"/>
                </a:ext>
              </a:extLst>
            </p:cNvPr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2;p47">
              <a:extLst>
                <a:ext uri="{FF2B5EF4-FFF2-40B4-BE49-F238E27FC236}">
                  <a16:creationId xmlns:a16="http://schemas.microsoft.com/office/drawing/2014/main" id="{A080F5FB-D7F9-77AC-16FA-9D0A38E47D06}"/>
                </a:ext>
              </a:extLst>
            </p:cNvPr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3;p47">
              <a:extLst>
                <a:ext uri="{FF2B5EF4-FFF2-40B4-BE49-F238E27FC236}">
                  <a16:creationId xmlns:a16="http://schemas.microsoft.com/office/drawing/2014/main" id="{7D17D18C-3D11-7BE2-11C8-DF3BA3109198}"/>
                </a:ext>
              </a:extLst>
            </p:cNvPr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4;p47">
              <a:extLst>
                <a:ext uri="{FF2B5EF4-FFF2-40B4-BE49-F238E27FC236}">
                  <a16:creationId xmlns:a16="http://schemas.microsoft.com/office/drawing/2014/main" id="{0F6B9AD9-6629-4D0F-9F6E-F9D1FB05C6D0}"/>
                </a:ext>
              </a:extLst>
            </p:cNvPr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5;p47">
              <a:extLst>
                <a:ext uri="{FF2B5EF4-FFF2-40B4-BE49-F238E27FC236}">
                  <a16:creationId xmlns:a16="http://schemas.microsoft.com/office/drawing/2014/main" id="{3D463AC0-4F62-945F-244B-35F470F78B0C}"/>
                </a:ext>
              </a:extLst>
            </p:cNvPr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D01626C1-C300-B578-D483-6E66439C7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57" b="33782"/>
          <a:stretch/>
        </p:blipFill>
        <p:spPr>
          <a:xfrm>
            <a:off x="329815" y="-116572"/>
            <a:ext cx="8249479" cy="2785145"/>
          </a:xfrm>
          <a:prstGeom prst="rect">
            <a:avLst/>
          </a:prstGeom>
        </p:spPr>
      </p:pic>
      <p:grpSp>
        <p:nvGrpSpPr>
          <p:cNvPr id="30" name="Google Shape;406;p47">
            <a:extLst>
              <a:ext uri="{FF2B5EF4-FFF2-40B4-BE49-F238E27FC236}">
                <a16:creationId xmlns:a16="http://schemas.microsoft.com/office/drawing/2014/main" id="{FEDA643D-0DC8-CD37-51AA-B0248B423581}"/>
              </a:ext>
            </a:extLst>
          </p:cNvPr>
          <p:cNvGrpSpPr/>
          <p:nvPr/>
        </p:nvGrpSpPr>
        <p:grpSpPr>
          <a:xfrm rot="-1435484">
            <a:off x="841613" y="181558"/>
            <a:ext cx="1459715" cy="889799"/>
            <a:chOff x="4606800" y="1956825"/>
            <a:chExt cx="1503600" cy="916550"/>
          </a:xfrm>
        </p:grpSpPr>
        <p:sp>
          <p:nvSpPr>
            <p:cNvPr id="31" name="Google Shape;407;p47">
              <a:extLst>
                <a:ext uri="{FF2B5EF4-FFF2-40B4-BE49-F238E27FC236}">
                  <a16:creationId xmlns:a16="http://schemas.microsoft.com/office/drawing/2014/main" id="{A9F8EB31-08CB-7511-7118-EFF34F48AA01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8;p47">
              <a:extLst>
                <a:ext uri="{FF2B5EF4-FFF2-40B4-BE49-F238E27FC236}">
                  <a16:creationId xmlns:a16="http://schemas.microsoft.com/office/drawing/2014/main" id="{E738CE66-2BF5-02D2-AE9D-772A66699A19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9;p47">
              <a:extLst>
                <a:ext uri="{FF2B5EF4-FFF2-40B4-BE49-F238E27FC236}">
                  <a16:creationId xmlns:a16="http://schemas.microsoft.com/office/drawing/2014/main" id="{F3D24D44-E72B-7F81-FD09-D5C71D824304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0;p47">
              <a:extLst>
                <a:ext uri="{FF2B5EF4-FFF2-40B4-BE49-F238E27FC236}">
                  <a16:creationId xmlns:a16="http://schemas.microsoft.com/office/drawing/2014/main" id="{390F0120-7E1F-2E24-E9AE-E8BF3B759D72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1;p47">
              <a:extLst>
                <a:ext uri="{FF2B5EF4-FFF2-40B4-BE49-F238E27FC236}">
                  <a16:creationId xmlns:a16="http://schemas.microsoft.com/office/drawing/2014/main" id="{AFD5093E-0231-F636-550F-E5BF0D5A80AA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2;p47">
              <a:extLst>
                <a:ext uri="{FF2B5EF4-FFF2-40B4-BE49-F238E27FC236}">
                  <a16:creationId xmlns:a16="http://schemas.microsoft.com/office/drawing/2014/main" id="{72531250-64FF-8FD2-B86B-18DABBA2A7A0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3;p47">
              <a:extLst>
                <a:ext uri="{FF2B5EF4-FFF2-40B4-BE49-F238E27FC236}">
                  <a16:creationId xmlns:a16="http://schemas.microsoft.com/office/drawing/2014/main" id="{46EC0F84-0461-1F30-04E2-2080D7755644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4;p47">
              <a:extLst>
                <a:ext uri="{FF2B5EF4-FFF2-40B4-BE49-F238E27FC236}">
                  <a16:creationId xmlns:a16="http://schemas.microsoft.com/office/drawing/2014/main" id="{EC314E41-B537-9467-95BD-C285106C9B0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5;p47">
              <a:extLst>
                <a:ext uri="{FF2B5EF4-FFF2-40B4-BE49-F238E27FC236}">
                  <a16:creationId xmlns:a16="http://schemas.microsoft.com/office/drawing/2014/main" id="{590F562B-4282-2255-5800-1EA7F5434587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017;p28">
            <a:extLst>
              <a:ext uri="{FF2B5EF4-FFF2-40B4-BE49-F238E27FC236}">
                <a16:creationId xmlns:a16="http://schemas.microsoft.com/office/drawing/2014/main" id="{7A0C1E83-41AC-E632-E1B4-C9EE6D330DC9}"/>
              </a:ext>
            </a:extLst>
          </p:cNvPr>
          <p:cNvGrpSpPr/>
          <p:nvPr/>
        </p:nvGrpSpPr>
        <p:grpSpPr>
          <a:xfrm>
            <a:off x="5879017" y="1114136"/>
            <a:ext cx="816013" cy="870062"/>
            <a:chOff x="1067911" y="2382328"/>
            <a:chExt cx="816013" cy="870062"/>
          </a:xfrm>
        </p:grpSpPr>
        <p:grpSp>
          <p:nvGrpSpPr>
            <p:cNvPr id="41" name="Google Shape;1018;p28">
              <a:extLst>
                <a:ext uri="{FF2B5EF4-FFF2-40B4-BE49-F238E27FC236}">
                  <a16:creationId xmlns:a16="http://schemas.microsoft.com/office/drawing/2014/main" id="{FCCEB023-EB2F-A7CC-8C66-31F8538F6495}"/>
                </a:ext>
              </a:extLst>
            </p:cNvPr>
            <p:cNvGrpSpPr/>
            <p:nvPr/>
          </p:nvGrpSpPr>
          <p:grpSpPr>
            <a:xfrm rot="829334">
              <a:off x="1396794" y="2766298"/>
              <a:ext cx="440981" cy="439781"/>
              <a:chOff x="814151" y="3357956"/>
              <a:chExt cx="441000" cy="439800"/>
            </a:xfrm>
          </p:grpSpPr>
          <p:sp>
            <p:nvSpPr>
              <p:cNvPr id="46" name="Google Shape;1019;p28">
                <a:extLst>
                  <a:ext uri="{FF2B5EF4-FFF2-40B4-BE49-F238E27FC236}">
                    <a16:creationId xmlns:a16="http://schemas.microsoft.com/office/drawing/2014/main" id="{69B71C10-D552-EB5E-919D-BFCBD72A0C8B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20;p28">
                <a:extLst>
                  <a:ext uri="{FF2B5EF4-FFF2-40B4-BE49-F238E27FC236}">
                    <a16:creationId xmlns:a16="http://schemas.microsoft.com/office/drawing/2014/main" id="{7EF19852-BF8E-9869-5A0F-F77761F9C787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21;p28">
                <a:extLst>
                  <a:ext uri="{FF2B5EF4-FFF2-40B4-BE49-F238E27FC236}">
                    <a16:creationId xmlns:a16="http://schemas.microsoft.com/office/drawing/2014/main" id="{BD38B296-1A4A-3016-590A-484ADBB40293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1022;p28">
              <a:extLst>
                <a:ext uri="{FF2B5EF4-FFF2-40B4-BE49-F238E27FC236}">
                  <a16:creationId xmlns:a16="http://schemas.microsoft.com/office/drawing/2014/main" id="{DDBC282A-CA48-CCC3-7AD8-C8A1E67908A1}"/>
                </a:ext>
              </a:extLst>
            </p:cNvPr>
            <p:cNvGrpSpPr/>
            <p:nvPr/>
          </p:nvGrpSpPr>
          <p:grpSpPr>
            <a:xfrm rot="829635">
              <a:off x="1101676" y="2416211"/>
              <a:ext cx="322545" cy="321710"/>
              <a:chOff x="814151" y="3357956"/>
              <a:chExt cx="441000" cy="439800"/>
            </a:xfrm>
          </p:grpSpPr>
          <p:sp>
            <p:nvSpPr>
              <p:cNvPr id="43" name="Google Shape;1023;p28">
                <a:extLst>
                  <a:ext uri="{FF2B5EF4-FFF2-40B4-BE49-F238E27FC236}">
                    <a16:creationId xmlns:a16="http://schemas.microsoft.com/office/drawing/2014/main" id="{9BBC0648-4FB5-ADDA-A1C0-61D86D6F1F6C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24;p28">
                <a:extLst>
                  <a:ext uri="{FF2B5EF4-FFF2-40B4-BE49-F238E27FC236}">
                    <a16:creationId xmlns:a16="http://schemas.microsoft.com/office/drawing/2014/main" id="{B8682A17-40DE-BB0A-8E59-C4E8B7F3E24F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25;p28">
                <a:extLst>
                  <a:ext uri="{FF2B5EF4-FFF2-40B4-BE49-F238E27FC236}">
                    <a16:creationId xmlns:a16="http://schemas.microsoft.com/office/drawing/2014/main" id="{D5E49ED7-B8EA-B91B-91B5-A051B2B3E2A9}"/>
                  </a:ext>
                </a:extLst>
              </p:cNvPr>
              <p:cNvSpPr/>
              <p:nvPr/>
            </p:nvSpPr>
            <p:spPr>
              <a:xfrm rot="-1052070">
                <a:off x="886037" y="3431487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D0792F4-43FB-2E3D-904A-E1763684BF47}"/>
              </a:ext>
            </a:extLst>
          </p:cNvPr>
          <p:cNvSpPr/>
          <p:nvPr/>
        </p:nvSpPr>
        <p:spPr>
          <a:xfrm>
            <a:off x="4478263" y="2609850"/>
            <a:ext cx="4122194" cy="70467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206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75420B-A8FF-B0E7-584E-BD02ECFC5A81}"/>
              </a:ext>
            </a:extLst>
          </p:cNvPr>
          <p:cNvSpPr txBox="1"/>
          <p:nvPr/>
        </p:nvSpPr>
        <p:spPr>
          <a:xfrm>
            <a:off x="4572000" y="2737270"/>
            <a:ext cx="4086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cũ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627E6AD-E174-81C0-D7C9-1366DFBD362B}"/>
              </a:ext>
            </a:extLst>
          </p:cNvPr>
          <p:cNvSpPr/>
          <p:nvPr/>
        </p:nvSpPr>
        <p:spPr>
          <a:xfrm>
            <a:off x="4478263" y="3737610"/>
            <a:ext cx="4122194" cy="70467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206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1D66C4-C2BD-BBB5-DA1B-689907A1B40B}"/>
              </a:ext>
            </a:extLst>
          </p:cNvPr>
          <p:cNvSpPr txBox="1"/>
          <p:nvPr/>
        </p:nvSpPr>
        <p:spPr>
          <a:xfrm>
            <a:off x="4589418" y="3856318"/>
            <a:ext cx="4086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6C6A5F-31B5-53F7-9388-E27DE4F0C450}"/>
              </a:ext>
            </a:extLst>
          </p:cNvPr>
          <p:cNvSpPr txBox="1"/>
          <p:nvPr/>
        </p:nvSpPr>
        <p:spPr>
          <a:xfrm>
            <a:off x="2004837" y="663575"/>
            <a:ext cx="5134325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DẶN DÒ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7E5A8C-F495-8654-F0F6-FAE8E31B20AB}"/>
              </a:ext>
            </a:extLst>
          </p:cNvPr>
          <p:cNvSpPr txBox="1"/>
          <p:nvPr/>
        </p:nvSpPr>
        <p:spPr>
          <a:xfrm>
            <a:off x="2138187" y="701675"/>
            <a:ext cx="4948413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SVN-Ziclets" panose="02000603000000000000" pitchFamily="2" charset="0"/>
              </a:rPr>
              <a:t>DẶN DÒ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A2842E9-C9AE-2CEC-28C0-596F01D3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50" y="2238375"/>
            <a:ext cx="4495090" cy="26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1" grpId="0"/>
      <p:bldP spid="52" grpId="0" animBg="1"/>
      <p:bldP spid="53" grpId="0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6" name="Google Shape;2756;p83"/>
          <p:cNvGrpSpPr/>
          <p:nvPr/>
        </p:nvGrpSpPr>
        <p:grpSpPr>
          <a:xfrm>
            <a:off x="7137191" y="3024963"/>
            <a:ext cx="1520050" cy="1039525"/>
            <a:chOff x="4175650" y="2331475"/>
            <a:chExt cx="1520050" cy="1039525"/>
          </a:xfrm>
        </p:grpSpPr>
        <p:sp>
          <p:nvSpPr>
            <p:cNvPr id="2757" name="Google Shape;2757;p83"/>
            <p:cNvSpPr/>
            <p:nvPr/>
          </p:nvSpPr>
          <p:spPr>
            <a:xfrm>
              <a:off x="4274375" y="2600225"/>
              <a:ext cx="1248650" cy="749975"/>
            </a:xfrm>
            <a:custGeom>
              <a:avLst/>
              <a:gdLst/>
              <a:ahLst/>
              <a:cxnLst/>
              <a:rect l="l" t="t" r="r" b="b"/>
              <a:pathLst>
                <a:path w="49946" h="29999" extrusionOk="0">
                  <a:moveTo>
                    <a:pt x="31027" y="0"/>
                  </a:moveTo>
                  <a:cubicBezTo>
                    <a:pt x="27180" y="0"/>
                    <a:pt x="25169" y="3737"/>
                    <a:pt x="24372" y="7522"/>
                  </a:cubicBezTo>
                  <a:cubicBezTo>
                    <a:pt x="24317" y="7741"/>
                    <a:pt x="24134" y="7850"/>
                    <a:pt x="23946" y="7850"/>
                  </a:cubicBezTo>
                  <a:cubicBezTo>
                    <a:pt x="23789" y="7850"/>
                    <a:pt x="23629" y="7774"/>
                    <a:pt x="23538" y="7622"/>
                  </a:cubicBezTo>
                  <a:cubicBezTo>
                    <a:pt x="22166" y="5454"/>
                    <a:pt x="19910" y="3742"/>
                    <a:pt x="17266" y="3742"/>
                  </a:cubicBezTo>
                  <a:cubicBezTo>
                    <a:pt x="17145" y="3742"/>
                    <a:pt x="17023" y="3746"/>
                    <a:pt x="16900" y="3753"/>
                  </a:cubicBezTo>
                  <a:cubicBezTo>
                    <a:pt x="13631" y="3953"/>
                    <a:pt x="11429" y="7255"/>
                    <a:pt x="12330" y="10324"/>
                  </a:cubicBezTo>
                  <a:cubicBezTo>
                    <a:pt x="12425" y="10658"/>
                    <a:pt x="12180" y="10856"/>
                    <a:pt x="11922" y="10856"/>
                  </a:cubicBezTo>
                  <a:cubicBezTo>
                    <a:pt x="11819" y="10856"/>
                    <a:pt x="11715" y="10825"/>
                    <a:pt x="11629" y="10758"/>
                  </a:cubicBezTo>
                  <a:cubicBezTo>
                    <a:pt x="11563" y="10758"/>
                    <a:pt x="11496" y="10725"/>
                    <a:pt x="11463" y="10691"/>
                  </a:cubicBezTo>
                  <a:cubicBezTo>
                    <a:pt x="10167" y="9651"/>
                    <a:pt x="8697" y="9188"/>
                    <a:pt x="7271" y="9188"/>
                  </a:cubicBezTo>
                  <a:cubicBezTo>
                    <a:pt x="3482" y="9188"/>
                    <a:pt x="1" y="12461"/>
                    <a:pt x="922" y="16896"/>
                  </a:cubicBezTo>
                  <a:cubicBezTo>
                    <a:pt x="1625" y="20272"/>
                    <a:pt x="4400" y="21990"/>
                    <a:pt x="7304" y="21990"/>
                  </a:cubicBezTo>
                  <a:cubicBezTo>
                    <a:pt x="9220" y="21990"/>
                    <a:pt x="11192" y="21243"/>
                    <a:pt x="12663" y="19731"/>
                  </a:cubicBezTo>
                  <a:cubicBezTo>
                    <a:pt x="12749" y="19646"/>
                    <a:pt x="12852" y="19609"/>
                    <a:pt x="12955" y="19609"/>
                  </a:cubicBezTo>
                  <a:cubicBezTo>
                    <a:pt x="13213" y="19609"/>
                    <a:pt x="13460" y="19845"/>
                    <a:pt x="13364" y="20131"/>
                  </a:cubicBezTo>
                  <a:cubicBezTo>
                    <a:pt x="12297" y="24101"/>
                    <a:pt x="14565" y="28704"/>
                    <a:pt x="18701" y="29772"/>
                  </a:cubicBezTo>
                  <a:cubicBezTo>
                    <a:pt x="19284" y="29926"/>
                    <a:pt x="19865" y="29999"/>
                    <a:pt x="20435" y="29999"/>
                  </a:cubicBezTo>
                  <a:cubicBezTo>
                    <a:pt x="24179" y="29999"/>
                    <a:pt x="27496" y="26872"/>
                    <a:pt x="28074" y="23167"/>
                  </a:cubicBezTo>
                  <a:cubicBezTo>
                    <a:pt x="28111" y="22965"/>
                    <a:pt x="28289" y="22864"/>
                    <a:pt x="28470" y="22864"/>
                  </a:cubicBezTo>
                  <a:cubicBezTo>
                    <a:pt x="28617" y="22864"/>
                    <a:pt x="28767" y="22932"/>
                    <a:pt x="28842" y="23067"/>
                  </a:cubicBezTo>
                  <a:cubicBezTo>
                    <a:pt x="30095" y="25492"/>
                    <a:pt x="32505" y="27449"/>
                    <a:pt x="35218" y="27449"/>
                  </a:cubicBezTo>
                  <a:cubicBezTo>
                    <a:pt x="35827" y="27449"/>
                    <a:pt x="36451" y="27350"/>
                    <a:pt x="37081" y="27136"/>
                  </a:cubicBezTo>
                  <a:cubicBezTo>
                    <a:pt x="39916" y="26169"/>
                    <a:pt x="41351" y="22867"/>
                    <a:pt x="40216" y="20165"/>
                  </a:cubicBezTo>
                  <a:cubicBezTo>
                    <a:pt x="40076" y="19844"/>
                    <a:pt x="40322" y="19644"/>
                    <a:pt x="40590" y="19644"/>
                  </a:cubicBezTo>
                  <a:cubicBezTo>
                    <a:pt x="40769" y="19644"/>
                    <a:pt x="40957" y="19732"/>
                    <a:pt x="41050" y="19931"/>
                  </a:cubicBezTo>
                  <a:cubicBezTo>
                    <a:pt x="41050" y="19965"/>
                    <a:pt x="41050" y="19998"/>
                    <a:pt x="41084" y="19998"/>
                  </a:cubicBezTo>
                  <a:cubicBezTo>
                    <a:pt x="44786" y="19931"/>
                    <a:pt x="49089" y="18363"/>
                    <a:pt x="49556" y="14160"/>
                  </a:cubicBezTo>
                  <a:cubicBezTo>
                    <a:pt x="49946" y="10637"/>
                    <a:pt x="46989" y="8636"/>
                    <a:pt x="43984" y="8636"/>
                  </a:cubicBezTo>
                  <a:cubicBezTo>
                    <a:pt x="42096" y="8636"/>
                    <a:pt x="40189" y="9426"/>
                    <a:pt x="39082" y="11125"/>
                  </a:cubicBezTo>
                  <a:cubicBezTo>
                    <a:pt x="38992" y="11260"/>
                    <a:pt x="38853" y="11319"/>
                    <a:pt x="38713" y="11319"/>
                  </a:cubicBezTo>
                  <a:cubicBezTo>
                    <a:pt x="38438" y="11319"/>
                    <a:pt x="38160" y="11090"/>
                    <a:pt x="38248" y="10758"/>
                  </a:cubicBezTo>
                  <a:cubicBezTo>
                    <a:pt x="39416" y="6588"/>
                    <a:pt x="37515" y="1718"/>
                    <a:pt x="33178" y="351"/>
                  </a:cubicBezTo>
                  <a:cubicBezTo>
                    <a:pt x="32405" y="111"/>
                    <a:pt x="31689" y="0"/>
                    <a:pt x="31027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83"/>
            <p:cNvSpPr/>
            <p:nvPr/>
          </p:nvSpPr>
          <p:spPr>
            <a:xfrm>
              <a:off x="4194825" y="2417825"/>
              <a:ext cx="688025" cy="478050"/>
            </a:xfrm>
            <a:custGeom>
              <a:avLst/>
              <a:gdLst/>
              <a:ahLst/>
              <a:cxnLst/>
              <a:rect l="l" t="t" r="r" b="b"/>
              <a:pathLst>
                <a:path w="27521" h="19122" extrusionOk="0">
                  <a:moveTo>
                    <a:pt x="12434" y="1"/>
                  </a:moveTo>
                  <a:cubicBezTo>
                    <a:pt x="10947" y="1"/>
                    <a:pt x="9418" y="265"/>
                    <a:pt x="7873" y="842"/>
                  </a:cubicBezTo>
                  <a:cubicBezTo>
                    <a:pt x="3937" y="2309"/>
                    <a:pt x="668" y="5945"/>
                    <a:pt x="301" y="10215"/>
                  </a:cubicBezTo>
                  <a:cubicBezTo>
                    <a:pt x="1" y="13851"/>
                    <a:pt x="1635" y="16720"/>
                    <a:pt x="4104" y="19121"/>
                  </a:cubicBezTo>
                  <a:cubicBezTo>
                    <a:pt x="4437" y="18554"/>
                    <a:pt x="4871" y="18054"/>
                    <a:pt x="5338" y="17620"/>
                  </a:cubicBezTo>
                  <a:cubicBezTo>
                    <a:pt x="3937" y="15419"/>
                    <a:pt x="3003" y="13117"/>
                    <a:pt x="3937" y="10549"/>
                  </a:cubicBezTo>
                  <a:cubicBezTo>
                    <a:pt x="4671" y="8514"/>
                    <a:pt x="6305" y="6813"/>
                    <a:pt x="8307" y="5945"/>
                  </a:cubicBezTo>
                  <a:cubicBezTo>
                    <a:pt x="9329" y="5499"/>
                    <a:pt x="10414" y="5301"/>
                    <a:pt x="11502" y="5301"/>
                  </a:cubicBezTo>
                  <a:cubicBezTo>
                    <a:pt x="12934" y="5301"/>
                    <a:pt x="14371" y="5644"/>
                    <a:pt x="15679" y="6212"/>
                  </a:cubicBezTo>
                  <a:cubicBezTo>
                    <a:pt x="17046" y="6813"/>
                    <a:pt x="20048" y="8347"/>
                    <a:pt x="20082" y="10148"/>
                  </a:cubicBezTo>
                  <a:cubicBezTo>
                    <a:pt x="20236" y="10137"/>
                    <a:pt x="20390" y="10131"/>
                    <a:pt x="20543" y="10131"/>
                  </a:cubicBezTo>
                  <a:cubicBezTo>
                    <a:pt x="23037" y="10131"/>
                    <a:pt x="25347" y="11637"/>
                    <a:pt x="26887" y="13617"/>
                  </a:cubicBezTo>
                  <a:cubicBezTo>
                    <a:pt x="27053" y="13017"/>
                    <a:pt x="27287" y="12383"/>
                    <a:pt x="27520" y="11783"/>
                  </a:cubicBezTo>
                  <a:cubicBezTo>
                    <a:pt x="25087" y="5466"/>
                    <a:pt x="19200" y="1"/>
                    <a:pt x="12434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83"/>
            <p:cNvSpPr/>
            <p:nvPr/>
          </p:nvSpPr>
          <p:spPr>
            <a:xfrm>
              <a:off x="4292400" y="2567075"/>
              <a:ext cx="398650" cy="284600"/>
            </a:xfrm>
            <a:custGeom>
              <a:avLst/>
              <a:gdLst/>
              <a:ahLst/>
              <a:cxnLst/>
              <a:rect l="l" t="t" r="r" b="b"/>
              <a:pathLst>
                <a:path w="15946" h="11384" extrusionOk="0">
                  <a:moveTo>
                    <a:pt x="7667" y="0"/>
                  </a:moveTo>
                  <a:cubicBezTo>
                    <a:pt x="6402" y="0"/>
                    <a:pt x="5136" y="287"/>
                    <a:pt x="4037" y="909"/>
                  </a:cubicBezTo>
                  <a:cubicBezTo>
                    <a:pt x="2202" y="1943"/>
                    <a:pt x="801" y="3645"/>
                    <a:pt x="401" y="5746"/>
                  </a:cubicBezTo>
                  <a:cubicBezTo>
                    <a:pt x="1" y="7781"/>
                    <a:pt x="868" y="9582"/>
                    <a:pt x="1769" y="11384"/>
                  </a:cubicBezTo>
                  <a:cubicBezTo>
                    <a:pt x="2302" y="10950"/>
                    <a:pt x="2903" y="10583"/>
                    <a:pt x="3503" y="10316"/>
                  </a:cubicBezTo>
                  <a:cubicBezTo>
                    <a:pt x="1302" y="7948"/>
                    <a:pt x="3036" y="4745"/>
                    <a:pt x="5605" y="3444"/>
                  </a:cubicBezTo>
                  <a:cubicBezTo>
                    <a:pt x="6688" y="2903"/>
                    <a:pt x="7907" y="2618"/>
                    <a:pt x="9113" y="2618"/>
                  </a:cubicBezTo>
                  <a:cubicBezTo>
                    <a:pt x="10952" y="2618"/>
                    <a:pt x="12761" y="3281"/>
                    <a:pt x="14011" y="4712"/>
                  </a:cubicBezTo>
                  <a:cubicBezTo>
                    <a:pt x="14177" y="4645"/>
                    <a:pt x="14378" y="4545"/>
                    <a:pt x="14578" y="4479"/>
                  </a:cubicBezTo>
                  <a:cubicBezTo>
                    <a:pt x="14811" y="4412"/>
                    <a:pt x="15078" y="4345"/>
                    <a:pt x="15312" y="4278"/>
                  </a:cubicBezTo>
                  <a:cubicBezTo>
                    <a:pt x="15345" y="4245"/>
                    <a:pt x="15378" y="4178"/>
                    <a:pt x="15445" y="4145"/>
                  </a:cubicBezTo>
                  <a:cubicBezTo>
                    <a:pt x="15945" y="3945"/>
                    <a:pt x="13177" y="1743"/>
                    <a:pt x="12943" y="1610"/>
                  </a:cubicBezTo>
                  <a:cubicBezTo>
                    <a:pt x="12043" y="1043"/>
                    <a:pt x="11008" y="576"/>
                    <a:pt x="9941" y="309"/>
                  </a:cubicBezTo>
                  <a:cubicBezTo>
                    <a:pt x="9209" y="107"/>
                    <a:pt x="8438" y="0"/>
                    <a:pt x="7667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83"/>
            <p:cNvSpPr/>
            <p:nvPr/>
          </p:nvSpPr>
          <p:spPr>
            <a:xfrm>
              <a:off x="4175650" y="2331475"/>
              <a:ext cx="1520050" cy="1039525"/>
            </a:xfrm>
            <a:custGeom>
              <a:avLst/>
              <a:gdLst/>
              <a:ahLst/>
              <a:cxnLst/>
              <a:rect l="l" t="t" r="r" b="b"/>
              <a:pathLst>
                <a:path w="60802" h="41581" extrusionOk="0">
                  <a:moveTo>
                    <a:pt x="13741" y="12649"/>
                  </a:moveTo>
                  <a:cubicBezTo>
                    <a:pt x="15360" y="12649"/>
                    <a:pt x="16898" y="13245"/>
                    <a:pt x="18114" y="14436"/>
                  </a:cubicBezTo>
                  <a:cubicBezTo>
                    <a:pt x="17380" y="14903"/>
                    <a:pt x="16746" y="15504"/>
                    <a:pt x="16246" y="16204"/>
                  </a:cubicBezTo>
                  <a:cubicBezTo>
                    <a:pt x="15544" y="15503"/>
                    <a:pt x="14703" y="15197"/>
                    <a:pt x="13884" y="15197"/>
                  </a:cubicBezTo>
                  <a:cubicBezTo>
                    <a:pt x="11939" y="15197"/>
                    <a:pt x="10125" y="16929"/>
                    <a:pt x="10642" y="19206"/>
                  </a:cubicBezTo>
                  <a:cubicBezTo>
                    <a:pt x="9941" y="19240"/>
                    <a:pt x="9241" y="19373"/>
                    <a:pt x="8573" y="19607"/>
                  </a:cubicBezTo>
                  <a:cubicBezTo>
                    <a:pt x="6739" y="16671"/>
                    <a:pt x="8640" y="13836"/>
                    <a:pt x="11776" y="12935"/>
                  </a:cubicBezTo>
                  <a:cubicBezTo>
                    <a:pt x="12433" y="12745"/>
                    <a:pt x="13094" y="12649"/>
                    <a:pt x="13741" y="12649"/>
                  </a:cubicBezTo>
                  <a:close/>
                  <a:moveTo>
                    <a:pt x="13853" y="15706"/>
                  </a:moveTo>
                  <a:cubicBezTo>
                    <a:pt x="14553" y="15706"/>
                    <a:pt x="15281" y="15969"/>
                    <a:pt x="15912" y="16571"/>
                  </a:cubicBezTo>
                  <a:cubicBezTo>
                    <a:pt x="15912" y="16571"/>
                    <a:pt x="15945" y="16604"/>
                    <a:pt x="15979" y="16604"/>
                  </a:cubicBezTo>
                  <a:cubicBezTo>
                    <a:pt x="15278" y="17839"/>
                    <a:pt x="14978" y="19273"/>
                    <a:pt x="15312" y="20707"/>
                  </a:cubicBezTo>
                  <a:cubicBezTo>
                    <a:pt x="13977" y="19640"/>
                    <a:pt x="12476" y="19206"/>
                    <a:pt x="11008" y="19173"/>
                  </a:cubicBezTo>
                  <a:cubicBezTo>
                    <a:pt x="10680" y="17200"/>
                    <a:pt x="12187" y="15706"/>
                    <a:pt x="13853" y="15706"/>
                  </a:cubicBezTo>
                  <a:close/>
                  <a:moveTo>
                    <a:pt x="12337" y="9424"/>
                  </a:moveTo>
                  <a:cubicBezTo>
                    <a:pt x="13108" y="9424"/>
                    <a:pt x="13879" y="9531"/>
                    <a:pt x="14611" y="9733"/>
                  </a:cubicBezTo>
                  <a:cubicBezTo>
                    <a:pt x="15678" y="10000"/>
                    <a:pt x="16713" y="10467"/>
                    <a:pt x="17613" y="11034"/>
                  </a:cubicBezTo>
                  <a:cubicBezTo>
                    <a:pt x="17847" y="11167"/>
                    <a:pt x="20615" y="13369"/>
                    <a:pt x="20115" y="13569"/>
                  </a:cubicBezTo>
                  <a:cubicBezTo>
                    <a:pt x="20048" y="13602"/>
                    <a:pt x="20015" y="13669"/>
                    <a:pt x="19982" y="13702"/>
                  </a:cubicBezTo>
                  <a:cubicBezTo>
                    <a:pt x="19748" y="13769"/>
                    <a:pt x="19481" y="13836"/>
                    <a:pt x="19248" y="13903"/>
                  </a:cubicBezTo>
                  <a:cubicBezTo>
                    <a:pt x="19048" y="13969"/>
                    <a:pt x="18847" y="14069"/>
                    <a:pt x="18681" y="14136"/>
                  </a:cubicBezTo>
                  <a:cubicBezTo>
                    <a:pt x="17431" y="12705"/>
                    <a:pt x="15622" y="12042"/>
                    <a:pt x="13783" y="12042"/>
                  </a:cubicBezTo>
                  <a:cubicBezTo>
                    <a:pt x="12577" y="12042"/>
                    <a:pt x="11358" y="12327"/>
                    <a:pt x="10275" y="12868"/>
                  </a:cubicBezTo>
                  <a:cubicBezTo>
                    <a:pt x="7706" y="14169"/>
                    <a:pt x="5972" y="17372"/>
                    <a:pt x="8173" y="19740"/>
                  </a:cubicBezTo>
                  <a:cubicBezTo>
                    <a:pt x="7573" y="20007"/>
                    <a:pt x="6972" y="20374"/>
                    <a:pt x="6439" y="20808"/>
                  </a:cubicBezTo>
                  <a:cubicBezTo>
                    <a:pt x="5538" y="19006"/>
                    <a:pt x="4671" y="17205"/>
                    <a:pt x="5071" y="15170"/>
                  </a:cubicBezTo>
                  <a:cubicBezTo>
                    <a:pt x="5471" y="13069"/>
                    <a:pt x="6872" y="11367"/>
                    <a:pt x="8707" y="10333"/>
                  </a:cubicBezTo>
                  <a:cubicBezTo>
                    <a:pt x="9806" y="9711"/>
                    <a:pt x="11072" y="9424"/>
                    <a:pt x="12337" y="9424"/>
                  </a:cubicBezTo>
                  <a:close/>
                  <a:moveTo>
                    <a:pt x="46516" y="5155"/>
                  </a:moveTo>
                  <a:cubicBezTo>
                    <a:pt x="48049" y="5155"/>
                    <a:pt x="49601" y="5541"/>
                    <a:pt x="51104" y="6431"/>
                  </a:cubicBezTo>
                  <a:cubicBezTo>
                    <a:pt x="55974" y="9333"/>
                    <a:pt x="58442" y="17172"/>
                    <a:pt x="53572" y="21108"/>
                  </a:cubicBezTo>
                  <a:cubicBezTo>
                    <a:pt x="52451" y="19344"/>
                    <a:pt x="50359" y="18501"/>
                    <a:pt x="48221" y="18501"/>
                  </a:cubicBezTo>
                  <a:cubicBezTo>
                    <a:pt x="46477" y="18501"/>
                    <a:pt x="44702" y="19062"/>
                    <a:pt x="43398" y="20140"/>
                  </a:cubicBezTo>
                  <a:cubicBezTo>
                    <a:pt x="43832" y="15937"/>
                    <a:pt x="41630" y="11568"/>
                    <a:pt x="37361" y="10233"/>
                  </a:cubicBezTo>
                  <a:cubicBezTo>
                    <a:pt x="37194" y="10200"/>
                    <a:pt x="37027" y="10133"/>
                    <a:pt x="36860" y="10100"/>
                  </a:cubicBezTo>
                  <a:cubicBezTo>
                    <a:pt x="39348" y="7330"/>
                    <a:pt x="42877" y="5155"/>
                    <a:pt x="46516" y="5155"/>
                  </a:cubicBezTo>
                  <a:close/>
                  <a:moveTo>
                    <a:pt x="13201" y="3455"/>
                  </a:moveTo>
                  <a:cubicBezTo>
                    <a:pt x="19967" y="3455"/>
                    <a:pt x="25854" y="8920"/>
                    <a:pt x="28287" y="15237"/>
                  </a:cubicBezTo>
                  <a:cubicBezTo>
                    <a:pt x="28054" y="15837"/>
                    <a:pt x="27820" y="16471"/>
                    <a:pt x="27654" y="17071"/>
                  </a:cubicBezTo>
                  <a:cubicBezTo>
                    <a:pt x="26114" y="15091"/>
                    <a:pt x="23804" y="13585"/>
                    <a:pt x="21310" y="13585"/>
                  </a:cubicBezTo>
                  <a:cubicBezTo>
                    <a:pt x="21157" y="13585"/>
                    <a:pt x="21003" y="13591"/>
                    <a:pt x="20849" y="13602"/>
                  </a:cubicBezTo>
                  <a:cubicBezTo>
                    <a:pt x="20815" y="11801"/>
                    <a:pt x="17813" y="10267"/>
                    <a:pt x="16446" y="9666"/>
                  </a:cubicBezTo>
                  <a:cubicBezTo>
                    <a:pt x="15138" y="9098"/>
                    <a:pt x="13701" y="8755"/>
                    <a:pt x="12269" y="8755"/>
                  </a:cubicBezTo>
                  <a:cubicBezTo>
                    <a:pt x="11181" y="8755"/>
                    <a:pt x="10096" y="8953"/>
                    <a:pt x="9074" y="9399"/>
                  </a:cubicBezTo>
                  <a:cubicBezTo>
                    <a:pt x="7072" y="10267"/>
                    <a:pt x="5438" y="11968"/>
                    <a:pt x="4704" y="14003"/>
                  </a:cubicBezTo>
                  <a:cubicBezTo>
                    <a:pt x="3770" y="16571"/>
                    <a:pt x="4704" y="18873"/>
                    <a:pt x="6105" y="21074"/>
                  </a:cubicBezTo>
                  <a:cubicBezTo>
                    <a:pt x="5638" y="21508"/>
                    <a:pt x="5204" y="22008"/>
                    <a:pt x="4871" y="22575"/>
                  </a:cubicBezTo>
                  <a:cubicBezTo>
                    <a:pt x="2402" y="20174"/>
                    <a:pt x="768" y="17305"/>
                    <a:pt x="1068" y="13669"/>
                  </a:cubicBezTo>
                  <a:cubicBezTo>
                    <a:pt x="1435" y="9399"/>
                    <a:pt x="4704" y="5763"/>
                    <a:pt x="8640" y="4296"/>
                  </a:cubicBezTo>
                  <a:cubicBezTo>
                    <a:pt x="10185" y="3719"/>
                    <a:pt x="11714" y="3455"/>
                    <a:pt x="13201" y="3455"/>
                  </a:cubicBezTo>
                  <a:close/>
                  <a:moveTo>
                    <a:pt x="34976" y="10750"/>
                  </a:moveTo>
                  <a:cubicBezTo>
                    <a:pt x="35638" y="10750"/>
                    <a:pt x="36354" y="10861"/>
                    <a:pt x="37127" y="11101"/>
                  </a:cubicBezTo>
                  <a:cubicBezTo>
                    <a:pt x="41464" y="12468"/>
                    <a:pt x="43365" y="17338"/>
                    <a:pt x="42197" y="21508"/>
                  </a:cubicBezTo>
                  <a:cubicBezTo>
                    <a:pt x="42109" y="21840"/>
                    <a:pt x="42387" y="22069"/>
                    <a:pt x="42662" y="22069"/>
                  </a:cubicBezTo>
                  <a:cubicBezTo>
                    <a:pt x="42802" y="22069"/>
                    <a:pt x="42941" y="22010"/>
                    <a:pt x="43031" y="21875"/>
                  </a:cubicBezTo>
                  <a:cubicBezTo>
                    <a:pt x="44138" y="20176"/>
                    <a:pt x="46045" y="19386"/>
                    <a:pt x="47933" y="19386"/>
                  </a:cubicBezTo>
                  <a:cubicBezTo>
                    <a:pt x="50938" y="19386"/>
                    <a:pt x="53895" y="21387"/>
                    <a:pt x="53505" y="24910"/>
                  </a:cubicBezTo>
                  <a:cubicBezTo>
                    <a:pt x="53038" y="29113"/>
                    <a:pt x="48735" y="30681"/>
                    <a:pt x="45033" y="30748"/>
                  </a:cubicBezTo>
                  <a:cubicBezTo>
                    <a:pt x="44999" y="30748"/>
                    <a:pt x="44999" y="30715"/>
                    <a:pt x="44999" y="30681"/>
                  </a:cubicBezTo>
                  <a:cubicBezTo>
                    <a:pt x="44906" y="30482"/>
                    <a:pt x="44718" y="30394"/>
                    <a:pt x="44539" y="30394"/>
                  </a:cubicBezTo>
                  <a:cubicBezTo>
                    <a:pt x="44271" y="30394"/>
                    <a:pt x="44025" y="30594"/>
                    <a:pt x="44165" y="30915"/>
                  </a:cubicBezTo>
                  <a:cubicBezTo>
                    <a:pt x="45300" y="33617"/>
                    <a:pt x="43865" y="36919"/>
                    <a:pt x="41030" y="37886"/>
                  </a:cubicBezTo>
                  <a:cubicBezTo>
                    <a:pt x="40400" y="38100"/>
                    <a:pt x="39776" y="38199"/>
                    <a:pt x="39167" y="38199"/>
                  </a:cubicBezTo>
                  <a:cubicBezTo>
                    <a:pt x="36454" y="38199"/>
                    <a:pt x="34044" y="36242"/>
                    <a:pt x="32791" y="33817"/>
                  </a:cubicBezTo>
                  <a:cubicBezTo>
                    <a:pt x="32716" y="33682"/>
                    <a:pt x="32566" y="33614"/>
                    <a:pt x="32419" y="33614"/>
                  </a:cubicBezTo>
                  <a:cubicBezTo>
                    <a:pt x="32238" y="33614"/>
                    <a:pt x="32060" y="33715"/>
                    <a:pt x="32023" y="33917"/>
                  </a:cubicBezTo>
                  <a:cubicBezTo>
                    <a:pt x="31445" y="37622"/>
                    <a:pt x="28128" y="40749"/>
                    <a:pt x="24384" y="40749"/>
                  </a:cubicBezTo>
                  <a:cubicBezTo>
                    <a:pt x="23814" y="40749"/>
                    <a:pt x="23233" y="40676"/>
                    <a:pt x="22650" y="40522"/>
                  </a:cubicBezTo>
                  <a:cubicBezTo>
                    <a:pt x="18514" y="39454"/>
                    <a:pt x="16246" y="34851"/>
                    <a:pt x="17313" y="30881"/>
                  </a:cubicBezTo>
                  <a:cubicBezTo>
                    <a:pt x="17409" y="30595"/>
                    <a:pt x="17162" y="30359"/>
                    <a:pt x="16904" y="30359"/>
                  </a:cubicBezTo>
                  <a:cubicBezTo>
                    <a:pt x="16801" y="30359"/>
                    <a:pt x="16698" y="30396"/>
                    <a:pt x="16612" y="30481"/>
                  </a:cubicBezTo>
                  <a:cubicBezTo>
                    <a:pt x="15141" y="31993"/>
                    <a:pt x="13169" y="32740"/>
                    <a:pt x="11253" y="32740"/>
                  </a:cubicBezTo>
                  <a:cubicBezTo>
                    <a:pt x="8349" y="32740"/>
                    <a:pt x="5574" y="31022"/>
                    <a:pt x="4871" y="27646"/>
                  </a:cubicBezTo>
                  <a:cubicBezTo>
                    <a:pt x="3950" y="23211"/>
                    <a:pt x="7431" y="19938"/>
                    <a:pt x="11220" y="19938"/>
                  </a:cubicBezTo>
                  <a:cubicBezTo>
                    <a:pt x="12646" y="19938"/>
                    <a:pt x="14116" y="20401"/>
                    <a:pt x="15412" y="21441"/>
                  </a:cubicBezTo>
                  <a:cubicBezTo>
                    <a:pt x="15445" y="21475"/>
                    <a:pt x="15512" y="21508"/>
                    <a:pt x="15578" y="21508"/>
                  </a:cubicBezTo>
                  <a:cubicBezTo>
                    <a:pt x="15664" y="21575"/>
                    <a:pt x="15768" y="21606"/>
                    <a:pt x="15871" y="21606"/>
                  </a:cubicBezTo>
                  <a:cubicBezTo>
                    <a:pt x="16129" y="21606"/>
                    <a:pt x="16374" y="21408"/>
                    <a:pt x="16279" y="21074"/>
                  </a:cubicBezTo>
                  <a:cubicBezTo>
                    <a:pt x="15378" y="18039"/>
                    <a:pt x="17580" y="14736"/>
                    <a:pt x="20849" y="14503"/>
                  </a:cubicBezTo>
                  <a:cubicBezTo>
                    <a:pt x="20972" y="14496"/>
                    <a:pt x="21094" y="14492"/>
                    <a:pt x="21215" y="14492"/>
                  </a:cubicBezTo>
                  <a:cubicBezTo>
                    <a:pt x="23859" y="14492"/>
                    <a:pt x="26115" y="16204"/>
                    <a:pt x="27487" y="18372"/>
                  </a:cubicBezTo>
                  <a:cubicBezTo>
                    <a:pt x="27578" y="18524"/>
                    <a:pt x="27738" y="18600"/>
                    <a:pt x="27895" y="18600"/>
                  </a:cubicBezTo>
                  <a:cubicBezTo>
                    <a:pt x="28083" y="18600"/>
                    <a:pt x="28266" y="18491"/>
                    <a:pt x="28321" y="18272"/>
                  </a:cubicBezTo>
                  <a:cubicBezTo>
                    <a:pt x="29118" y="14487"/>
                    <a:pt x="31129" y="10750"/>
                    <a:pt x="34976" y="10750"/>
                  </a:cubicBezTo>
                  <a:close/>
                  <a:moveTo>
                    <a:pt x="45829" y="1"/>
                  </a:moveTo>
                  <a:cubicBezTo>
                    <a:pt x="45708" y="1"/>
                    <a:pt x="45583" y="76"/>
                    <a:pt x="45566" y="226"/>
                  </a:cubicBezTo>
                  <a:cubicBezTo>
                    <a:pt x="45533" y="1694"/>
                    <a:pt x="45566" y="3162"/>
                    <a:pt x="45667" y="4596"/>
                  </a:cubicBezTo>
                  <a:cubicBezTo>
                    <a:pt x="44132" y="4729"/>
                    <a:pt x="42598" y="5196"/>
                    <a:pt x="41230" y="5930"/>
                  </a:cubicBezTo>
                  <a:cubicBezTo>
                    <a:pt x="40696" y="5296"/>
                    <a:pt x="40029" y="4763"/>
                    <a:pt x="39429" y="4196"/>
                  </a:cubicBezTo>
                  <a:cubicBezTo>
                    <a:pt x="39403" y="4161"/>
                    <a:pt x="39372" y="4147"/>
                    <a:pt x="39343" y="4147"/>
                  </a:cubicBezTo>
                  <a:cubicBezTo>
                    <a:pt x="39260" y="4147"/>
                    <a:pt x="39188" y="4264"/>
                    <a:pt x="39262" y="4362"/>
                  </a:cubicBezTo>
                  <a:cubicBezTo>
                    <a:pt x="39762" y="4963"/>
                    <a:pt x="40263" y="5597"/>
                    <a:pt x="40863" y="6164"/>
                  </a:cubicBezTo>
                  <a:cubicBezTo>
                    <a:pt x="39796" y="6764"/>
                    <a:pt x="38795" y="7498"/>
                    <a:pt x="37928" y="8365"/>
                  </a:cubicBezTo>
                  <a:cubicBezTo>
                    <a:pt x="36427" y="7365"/>
                    <a:pt x="34926" y="6464"/>
                    <a:pt x="33391" y="5563"/>
                  </a:cubicBezTo>
                  <a:cubicBezTo>
                    <a:pt x="33368" y="5546"/>
                    <a:pt x="33345" y="5539"/>
                    <a:pt x="33324" y="5539"/>
                  </a:cubicBezTo>
                  <a:cubicBezTo>
                    <a:pt x="33220" y="5539"/>
                    <a:pt x="33147" y="5708"/>
                    <a:pt x="33258" y="5763"/>
                  </a:cubicBezTo>
                  <a:cubicBezTo>
                    <a:pt x="34692" y="6764"/>
                    <a:pt x="36126" y="7765"/>
                    <a:pt x="37594" y="8665"/>
                  </a:cubicBezTo>
                  <a:cubicBezTo>
                    <a:pt x="37194" y="9099"/>
                    <a:pt x="36827" y="9533"/>
                    <a:pt x="36460" y="10000"/>
                  </a:cubicBezTo>
                  <a:cubicBezTo>
                    <a:pt x="35929" y="9891"/>
                    <a:pt x="35422" y="9839"/>
                    <a:pt x="34939" y="9839"/>
                  </a:cubicBezTo>
                  <a:cubicBezTo>
                    <a:pt x="32025" y="9839"/>
                    <a:pt x="29980" y="11723"/>
                    <a:pt x="28721" y="14269"/>
                  </a:cubicBezTo>
                  <a:cubicBezTo>
                    <a:pt x="25995" y="7987"/>
                    <a:pt x="19894" y="2714"/>
                    <a:pt x="13140" y="2714"/>
                  </a:cubicBezTo>
                  <a:cubicBezTo>
                    <a:pt x="11216" y="2714"/>
                    <a:pt x="9239" y="3142"/>
                    <a:pt x="7272" y="4096"/>
                  </a:cubicBezTo>
                  <a:cubicBezTo>
                    <a:pt x="3670" y="5830"/>
                    <a:pt x="868" y="9266"/>
                    <a:pt x="401" y="13302"/>
                  </a:cubicBezTo>
                  <a:cubicBezTo>
                    <a:pt x="1" y="16871"/>
                    <a:pt x="1468" y="21041"/>
                    <a:pt x="4637" y="22976"/>
                  </a:cubicBezTo>
                  <a:cubicBezTo>
                    <a:pt x="4003" y="24143"/>
                    <a:pt x="3703" y="25544"/>
                    <a:pt x="3903" y="27079"/>
                  </a:cubicBezTo>
                  <a:cubicBezTo>
                    <a:pt x="4397" y="31255"/>
                    <a:pt x="7779" y="33573"/>
                    <a:pt x="11320" y="33573"/>
                  </a:cubicBezTo>
                  <a:cubicBezTo>
                    <a:pt x="13039" y="33573"/>
                    <a:pt x="14796" y="33027"/>
                    <a:pt x="16279" y="31882"/>
                  </a:cubicBezTo>
                  <a:lnTo>
                    <a:pt x="16279" y="31882"/>
                  </a:lnTo>
                  <a:cubicBezTo>
                    <a:pt x="15845" y="35985"/>
                    <a:pt x="18280" y="40221"/>
                    <a:pt x="22417" y="41322"/>
                  </a:cubicBezTo>
                  <a:cubicBezTo>
                    <a:pt x="23071" y="41498"/>
                    <a:pt x="23726" y="41581"/>
                    <a:pt x="24370" y="41581"/>
                  </a:cubicBezTo>
                  <a:cubicBezTo>
                    <a:pt x="28126" y="41581"/>
                    <a:pt x="31537" y="38767"/>
                    <a:pt x="32591" y="35151"/>
                  </a:cubicBezTo>
                  <a:cubicBezTo>
                    <a:pt x="34095" y="37395"/>
                    <a:pt x="36561" y="39096"/>
                    <a:pt x="39228" y="39096"/>
                  </a:cubicBezTo>
                  <a:cubicBezTo>
                    <a:pt x="39930" y="39096"/>
                    <a:pt x="40647" y="38978"/>
                    <a:pt x="41363" y="38720"/>
                  </a:cubicBezTo>
                  <a:cubicBezTo>
                    <a:pt x="44332" y="37620"/>
                    <a:pt x="46067" y="34250"/>
                    <a:pt x="45200" y="31248"/>
                  </a:cubicBezTo>
                  <a:lnTo>
                    <a:pt x="45200" y="31248"/>
                  </a:lnTo>
                  <a:cubicBezTo>
                    <a:pt x="45300" y="31251"/>
                    <a:pt x="45401" y="31252"/>
                    <a:pt x="45502" y="31252"/>
                  </a:cubicBezTo>
                  <a:cubicBezTo>
                    <a:pt x="50300" y="31252"/>
                    <a:pt x="55676" y="28162"/>
                    <a:pt x="54206" y="22575"/>
                  </a:cubicBezTo>
                  <a:cubicBezTo>
                    <a:pt x="54139" y="22309"/>
                    <a:pt x="54039" y="22042"/>
                    <a:pt x="53939" y="21775"/>
                  </a:cubicBezTo>
                  <a:cubicBezTo>
                    <a:pt x="53939" y="21775"/>
                    <a:pt x="53972" y="21742"/>
                    <a:pt x="53972" y="21742"/>
                  </a:cubicBezTo>
                  <a:cubicBezTo>
                    <a:pt x="54873" y="22309"/>
                    <a:pt x="55574" y="22976"/>
                    <a:pt x="56274" y="23810"/>
                  </a:cubicBezTo>
                  <a:cubicBezTo>
                    <a:pt x="56313" y="23856"/>
                    <a:pt x="56359" y="23876"/>
                    <a:pt x="56405" y="23876"/>
                  </a:cubicBezTo>
                  <a:cubicBezTo>
                    <a:pt x="56555" y="23876"/>
                    <a:pt x="56702" y="23663"/>
                    <a:pt x="56574" y="23509"/>
                  </a:cubicBezTo>
                  <a:cubicBezTo>
                    <a:pt x="55974" y="22709"/>
                    <a:pt x="55107" y="22042"/>
                    <a:pt x="54206" y="21575"/>
                  </a:cubicBezTo>
                  <a:cubicBezTo>
                    <a:pt x="56541" y="19607"/>
                    <a:pt x="57241" y="16805"/>
                    <a:pt x="56841" y="14036"/>
                  </a:cubicBezTo>
                  <a:lnTo>
                    <a:pt x="56841" y="14036"/>
                  </a:lnTo>
                  <a:cubicBezTo>
                    <a:pt x="56875" y="14103"/>
                    <a:pt x="56941" y="14136"/>
                    <a:pt x="57041" y="14136"/>
                  </a:cubicBezTo>
                  <a:cubicBezTo>
                    <a:pt x="58209" y="13969"/>
                    <a:pt x="59443" y="13869"/>
                    <a:pt x="60577" y="13569"/>
                  </a:cubicBezTo>
                  <a:cubicBezTo>
                    <a:pt x="60801" y="13505"/>
                    <a:pt x="60780" y="13133"/>
                    <a:pt x="60541" y="13133"/>
                  </a:cubicBezTo>
                  <a:cubicBezTo>
                    <a:pt x="60531" y="13133"/>
                    <a:pt x="60521" y="13134"/>
                    <a:pt x="60510" y="13135"/>
                  </a:cubicBezTo>
                  <a:cubicBezTo>
                    <a:pt x="59310" y="13202"/>
                    <a:pt x="58109" y="13502"/>
                    <a:pt x="56941" y="13702"/>
                  </a:cubicBezTo>
                  <a:cubicBezTo>
                    <a:pt x="56875" y="13736"/>
                    <a:pt x="56808" y="13769"/>
                    <a:pt x="56808" y="13802"/>
                  </a:cubicBezTo>
                  <a:cubicBezTo>
                    <a:pt x="56541" y="12368"/>
                    <a:pt x="56007" y="10967"/>
                    <a:pt x="55207" y="9666"/>
                  </a:cubicBezTo>
                  <a:cubicBezTo>
                    <a:pt x="56975" y="8932"/>
                    <a:pt x="58709" y="7865"/>
                    <a:pt x="60077" y="6597"/>
                  </a:cubicBezTo>
                  <a:cubicBezTo>
                    <a:pt x="60239" y="6462"/>
                    <a:pt x="60095" y="6218"/>
                    <a:pt x="59928" y="6218"/>
                  </a:cubicBezTo>
                  <a:cubicBezTo>
                    <a:pt x="59889" y="6218"/>
                    <a:pt x="59848" y="6232"/>
                    <a:pt x="59810" y="6264"/>
                  </a:cubicBezTo>
                  <a:cubicBezTo>
                    <a:pt x="58276" y="7398"/>
                    <a:pt x="56741" y="8465"/>
                    <a:pt x="55073" y="9466"/>
                  </a:cubicBezTo>
                  <a:cubicBezTo>
                    <a:pt x="54306" y="8232"/>
                    <a:pt x="53305" y="7164"/>
                    <a:pt x="52171" y="6330"/>
                  </a:cubicBezTo>
                  <a:cubicBezTo>
                    <a:pt x="50428" y="5098"/>
                    <a:pt x="48521" y="4543"/>
                    <a:pt x="46624" y="4543"/>
                  </a:cubicBezTo>
                  <a:cubicBezTo>
                    <a:pt x="46416" y="4543"/>
                    <a:pt x="46208" y="4549"/>
                    <a:pt x="46000" y="4563"/>
                  </a:cubicBezTo>
                  <a:cubicBezTo>
                    <a:pt x="46067" y="3128"/>
                    <a:pt x="46100" y="1660"/>
                    <a:pt x="46067" y="226"/>
                  </a:cubicBezTo>
                  <a:cubicBezTo>
                    <a:pt x="46067" y="76"/>
                    <a:pt x="45950" y="1"/>
                    <a:pt x="4582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83"/>
            <p:cNvSpPr/>
            <p:nvPr/>
          </p:nvSpPr>
          <p:spPr>
            <a:xfrm>
              <a:off x="5581925" y="2801525"/>
              <a:ext cx="107400" cy="46350"/>
            </a:xfrm>
            <a:custGeom>
              <a:avLst/>
              <a:gdLst/>
              <a:ahLst/>
              <a:cxnLst/>
              <a:rect l="l" t="t" r="r" b="b"/>
              <a:pathLst>
                <a:path w="4296" h="1854" extrusionOk="0">
                  <a:moveTo>
                    <a:pt x="224" y="1"/>
                  </a:moveTo>
                  <a:cubicBezTo>
                    <a:pt x="78" y="1"/>
                    <a:pt x="1" y="206"/>
                    <a:pt x="157" y="238"/>
                  </a:cubicBezTo>
                  <a:cubicBezTo>
                    <a:pt x="1357" y="838"/>
                    <a:pt x="2658" y="1372"/>
                    <a:pt x="3926" y="1839"/>
                  </a:cubicBezTo>
                  <a:cubicBezTo>
                    <a:pt x="3953" y="1849"/>
                    <a:pt x="3979" y="1854"/>
                    <a:pt x="4003" y="1854"/>
                  </a:cubicBezTo>
                  <a:cubicBezTo>
                    <a:pt x="4215" y="1854"/>
                    <a:pt x="4296" y="1492"/>
                    <a:pt x="4026" y="1372"/>
                  </a:cubicBezTo>
                  <a:cubicBezTo>
                    <a:pt x="2825" y="871"/>
                    <a:pt x="1524" y="404"/>
                    <a:pt x="257" y="4"/>
                  </a:cubicBezTo>
                  <a:cubicBezTo>
                    <a:pt x="246" y="2"/>
                    <a:pt x="235" y="1"/>
                    <a:pt x="2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83"/>
            <p:cNvSpPr/>
            <p:nvPr/>
          </p:nvSpPr>
          <p:spPr>
            <a:xfrm>
              <a:off x="5097150" y="2460350"/>
              <a:ext cx="539575" cy="398825"/>
            </a:xfrm>
            <a:custGeom>
              <a:avLst/>
              <a:gdLst/>
              <a:ahLst/>
              <a:cxnLst/>
              <a:rect l="l" t="t" r="r" b="b"/>
              <a:pathLst>
                <a:path w="21583" h="15953" extrusionOk="0">
                  <a:moveTo>
                    <a:pt x="9656" y="0"/>
                  </a:moveTo>
                  <a:cubicBezTo>
                    <a:pt x="6017" y="0"/>
                    <a:pt x="2488" y="2175"/>
                    <a:pt x="0" y="4945"/>
                  </a:cubicBezTo>
                  <a:cubicBezTo>
                    <a:pt x="167" y="4978"/>
                    <a:pt x="334" y="5045"/>
                    <a:pt x="501" y="5078"/>
                  </a:cubicBezTo>
                  <a:cubicBezTo>
                    <a:pt x="4770" y="6413"/>
                    <a:pt x="6972" y="10782"/>
                    <a:pt x="6538" y="14985"/>
                  </a:cubicBezTo>
                  <a:cubicBezTo>
                    <a:pt x="7842" y="13907"/>
                    <a:pt x="9617" y="13346"/>
                    <a:pt x="11361" y="13346"/>
                  </a:cubicBezTo>
                  <a:cubicBezTo>
                    <a:pt x="13499" y="13346"/>
                    <a:pt x="15591" y="14189"/>
                    <a:pt x="16712" y="15953"/>
                  </a:cubicBezTo>
                  <a:cubicBezTo>
                    <a:pt x="21582" y="12017"/>
                    <a:pt x="19114" y="4178"/>
                    <a:pt x="14244" y="1276"/>
                  </a:cubicBezTo>
                  <a:cubicBezTo>
                    <a:pt x="12741" y="386"/>
                    <a:pt x="11189" y="0"/>
                    <a:pt x="9656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83"/>
            <p:cNvSpPr/>
            <p:nvPr/>
          </p:nvSpPr>
          <p:spPr>
            <a:xfrm>
              <a:off x="5445475" y="2413850"/>
              <a:ext cx="52675" cy="57800"/>
            </a:xfrm>
            <a:custGeom>
              <a:avLst/>
              <a:gdLst/>
              <a:ahLst/>
              <a:cxnLst/>
              <a:rect l="l" t="t" r="r" b="b"/>
              <a:pathLst>
                <a:path w="2107" h="2312" extrusionOk="0">
                  <a:moveTo>
                    <a:pt x="1822" y="1"/>
                  </a:moveTo>
                  <a:cubicBezTo>
                    <a:pt x="1775" y="1"/>
                    <a:pt x="1725" y="20"/>
                    <a:pt x="1678" y="67"/>
                  </a:cubicBezTo>
                  <a:cubicBezTo>
                    <a:pt x="1111" y="700"/>
                    <a:pt x="611" y="1368"/>
                    <a:pt x="77" y="2035"/>
                  </a:cubicBezTo>
                  <a:cubicBezTo>
                    <a:pt x="0" y="2163"/>
                    <a:pt x="121" y="2312"/>
                    <a:pt x="242" y="2312"/>
                  </a:cubicBezTo>
                  <a:cubicBezTo>
                    <a:pt x="278" y="2312"/>
                    <a:pt x="314" y="2299"/>
                    <a:pt x="344" y="2268"/>
                  </a:cubicBezTo>
                  <a:cubicBezTo>
                    <a:pt x="911" y="1634"/>
                    <a:pt x="1478" y="1034"/>
                    <a:pt x="1979" y="367"/>
                  </a:cubicBezTo>
                  <a:cubicBezTo>
                    <a:pt x="2107" y="213"/>
                    <a:pt x="1979" y="1"/>
                    <a:pt x="18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83"/>
            <p:cNvSpPr/>
            <p:nvPr/>
          </p:nvSpPr>
          <p:spPr>
            <a:xfrm>
              <a:off x="4344100" y="2647700"/>
              <a:ext cx="284400" cy="173950"/>
            </a:xfrm>
            <a:custGeom>
              <a:avLst/>
              <a:gdLst/>
              <a:ahLst/>
              <a:cxnLst/>
              <a:rect l="l" t="t" r="r" b="b"/>
              <a:pathLst>
                <a:path w="11376" h="6958" extrusionOk="0">
                  <a:moveTo>
                    <a:pt x="7003" y="0"/>
                  </a:moveTo>
                  <a:cubicBezTo>
                    <a:pt x="6356" y="0"/>
                    <a:pt x="5695" y="96"/>
                    <a:pt x="5038" y="286"/>
                  </a:cubicBezTo>
                  <a:cubicBezTo>
                    <a:pt x="1902" y="1187"/>
                    <a:pt x="1" y="4022"/>
                    <a:pt x="1835" y="6958"/>
                  </a:cubicBezTo>
                  <a:cubicBezTo>
                    <a:pt x="2503" y="6724"/>
                    <a:pt x="3203" y="6591"/>
                    <a:pt x="3904" y="6557"/>
                  </a:cubicBezTo>
                  <a:cubicBezTo>
                    <a:pt x="3387" y="4280"/>
                    <a:pt x="5201" y="2548"/>
                    <a:pt x="7146" y="2548"/>
                  </a:cubicBezTo>
                  <a:cubicBezTo>
                    <a:pt x="7965" y="2548"/>
                    <a:pt x="8806" y="2854"/>
                    <a:pt x="9508" y="3555"/>
                  </a:cubicBezTo>
                  <a:cubicBezTo>
                    <a:pt x="10008" y="2855"/>
                    <a:pt x="10642" y="2254"/>
                    <a:pt x="11376" y="1787"/>
                  </a:cubicBezTo>
                  <a:cubicBezTo>
                    <a:pt x="10160" y="596"/>
                    <a:pt x="8622" y="0"/>
                    <a:pt x="70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83"/>
            <p:cNvSpPr/>
            <p:nvPr/>
          </p:nvSpPr>
          <p:spPr>
            <a:xfrm>
              <a:off x="4619300" y="2588950"/>
              <a:ext cx="239375" cy="179325"/>
            </a:xfrm>
            <a:custGeom>
              <a:avLst/>
              <a:gdLst/>
              <a:ahLst/>
              <a:cxnLst/>
              <a:rect l="l" t="t" r="r" b="b"/>
              <a:pathLst>
                <a:path w="9575" h="7173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401"/>
                    <a:pt x="301" y="802"/>
                    <a:pt x="401" y="1168"/>
                  </a:cubicBezTo>
                  <a:cubicBezTo>
                    <a:pt x="1268" y="1836"/>
                    <a:pt x="2736" y="3103"/>
                    <a:pt x="2369" y="3270"/>
                  </a:cubicBezTo>
                  <a:cubicBezTo>
                    <a:pt x="2302" y="3303"/>
                    <a:pt x="2269" y="3370"/>
                    <a:pt x="2236" y="3403"/>
                  </a:cubicBezTo>
                  <a:cubicBezTo>
                    <a:pt x="2002" y="3470"/>
                    <a:pt x="1735" y="3537"/>
                    <a:pt x="1502" y="3604"/>
                  </a:cubicBezTo>
                  <a:cubicBezTo>
                    <a:pt x="1335" y="3670"/>
                    <a:pt x="1168" y="3737"/>
                    <a:pt x="1035" y="3804"/>
                  </a:cubicBezTo>
                  <a:cubicBezTo>
                    <a:pt x="1568" y="3904"/>
                    <a:pt x="2135" y="4071"/>
                    <a:pt x="2636" y="4271"/>
                  </a:cubicBezTo>
                  <a:cubicBezTo>
                    <a:pt x="2803" y="4237"/>
                    <a:pt x="2936" y="4204"/>
                    <a:pt x="3103" y="4204"/>
                  </a:cubicBezTo>
                  <a:cubicBezTo>
                    <a:pt x="3239" y="4195"/>
                    <a:pt x="3374" y="4190"/>
                    <a:pt x="3508" y="4190"/>
                  </a:cubicBezTo>
                  <a:cubicBezTo>
                    <a:pt x="5741" y="4190"/>
                    <a:pt x="7689" y="5474"/>
                    <a:pt x="9074" y="7173"/>
                  </a:cubicBezTo>
                  <a:cubicBezTo>
                    <a:pt x="9241" y="6873"/>
                    <a:pt x="9407" y="6606"/>
                    <a:pt x="9574" y="6372"/>
                  </a:cubicBezTo>
                  <a:cubicBezTo>
                    <a:pt x="8032" y="4578"/>
                    <a:pt x="5837" y="3289"/>
                    <a:pt x="3521" y="3289"/>
                  </a:cubicBezTo>
                  <a:cubicBezTo>
                    <a:pt x="3382" y="3289"/>
                    <a:pt x="3242" y="3294"/>
                    <a:pt x="3103" y="3303"/>
                  </a:cubicBezTo>
                  <a:cubicBezTo>
                    <a:pt x="3069" y="1969"/>
                    <a:pt x="1435" y="768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83"/>
            <p:cNvSpPr/>
            <p:nvPr/>
          </p:nvSpPr>
          <p:spPr>
            <a:xfrm>
              <a:off x="5581925" y="2801525"/>
              <a:ext cx="107400" cy="46350"/>
            </a:xfrm>
            <a:custGeom>
              <a:avLst/>
              <a:gdLst/>
              <a:ahLst/>
              <a:cxnLst/>
              <a:rect l="l" t="t" r="r" b="b"/>
              <a:pathLst>
                <a:path w="4296" h="1854" extrusionOk="0">
                  <a:moveTo>
                    <a:pt x="224" y="1"/>
                  </a:moveTo>
                  <a:cubicBezTo>
                    <a:pt x="78" y="1"/>
                    <a:pt x="1" y="206"/>
                    <a:pt x="157" y="238"/>
                  </a:cubicBezTo>
                  <a:cubicBezTo>
                    <a:pt x="1357" y="838"/>
                    <a:pt x="2658" y="1372"/>
                    <a:pt x="3926" y="1839"/>
                  </a:cubicBezTo>
                  <a:cubicBezTo>
                    <a:pt x="3953" y="1849"/>
                    <a:pt x="3979" y="1854"/>
                    <a:pt x="4003" y="1854"/>
                  </a:cubicBezTo>
                  <a:cubicBezTo>
                    <a:pt x="4215" y="1854"/>
                    <a:pt x="4296" y="1492"/>
                    <a:pt x="4026" y="1372"/>
                  </a:cubicBezTo>
                  <a:cubicBezTo>
                    <a:pt x="2825" y="871"/>
                    <a:pt x="1524" y="404"/>
                    <a:pt x="257" y="4"/>
                  </a:cubicBezTo>
                  <a:cubicBezTo>
                    <a:pt x="246" y="2"/>
                    <a:pt x="235" y="1"/>
                    <a:pt x="2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83"/>
            <p:cNvSpPr/>
            <p:nvPr/>
          </p:nvSpPr>
          <p:spPr>
            <a:xfrm>
              <a:off x="5445475" y="2413850"/>
              <a:ext cx="52675" cy="57800"/>
            </a:xfrm>
            <a:custGeom>
              <a:avLst/>
              <a:gdLst/>
              <a:ahLst/>
              <a:cxnLst/>
              <a:rect l="l" t="t" r="r" b="b"/>
              <a:pathLst>
                <a:path w="2107" h="2312" extrusionOk="0">
                  <a:moveTo>
                    <a:pt x="1822" y="1"/>
                  </a:moveTo>
                  <a:cubicBezTo>
                    <a:pt x="1775" y="1"/>
                    <a:pt x="1725" y="20"/>
                    <a:pt x="1678" y="67"/>
                  </a:cubicBezTo>
                  <a:cubicBezTo>
                    <a:pt x="1111" y="700"/>
                    <a:pt x="611" y="1368"/>
                    <a:pt x="77" y="2035"/>
                  </a:cubicBezTo>
                  <a:cubicBezTo>
                    <a:pt x="0" y="2163"/>
                    <a:pt x="121" y="2312"/>
                    <a:pt x="242" y="2312"/>
                  </a:cubicBezTo>
                  <a:cubicBezTo>
                    <a:pt x="278" y="2312"/>
                    <a:pt x="314" y="2299"/>
                    <a:pt x="344" y="2268"/>
                  </a:cubicBezTo>
                  <a:cubicBezTo>
                    <a:pt x="911" y="1634"/>
                    <a:pt x="1478" y="1034"/>
                    <a:pt x="1979" y="367"/>
                  </a:cubicBezTo>
                  <a:cubicBezTo>
                    <a:pt x="2107" y="213"/>
                    <a:pt x="1979" y="1"/>
                    <a:pt x="18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83"/>
            <p:cNvSpPr/>
            <p:nvPr/>
          </p:nvSpPr>
          <p:spPr>
            <a:xfrm>
              <a:off x="4204000" y="2490600"/>
              <a:ext cx="228625" cy="294275"/>
            </a:xfrm>
            <a:custGeom>
              <a:avLst/>
              <a:gdLst/>
              <a:ahLst/>
              <a:cxnLst/>
              <a:rect l="l" t="t" r="r" b="b"/>
              <a:pathLst>
                <a:path w="9145" h="11771" extrusionOk="0">
                  <a:moveTo>
                    <a:pt x="7674" y="1"/>
                  </a:moveTo>
                  <a:cubicBezTo>
                    <a:pt x="7559" y="1"/>
                    <a:pt x="7436" y="21"/>
                    <a:pt x="7306" y="66"/>
                  </a:cubicBezTo>
                  <a:cubicBezTo>
                    <a:pt x="2402" y="1700"/>
                    <a:pt x="1" y="6937"/>
                    <a:pt x="2069" y="11707"/>
                  </a:cubicBezTo>
                  <a:cubicBezTo>
                    <a:pt x="2091" y="11752"/>
                    <a:pt x="2128" y="11770"/>
                    <a:pt x="2167" y="11770"/>
                  </a:cubicBezTo>
                  <a:cubicBezTo>
                    <a:pt x="2243" y="11770"/>
                    <a:pt x="2325" y="11696"/>
                    <a:pt x="2302" y="11607"/>
                  </a:cubicBezTo>
                  <a:cubicBezTo>
                    <a:pt x="1402" y="7237"/>
                    <a:pt x="3670" y="3435"/>
                    <a:pt x="7906" y="2200"/>
                  </a:cubicBezTo>
                  <a:cubicBezTo>
                    <a:pt x="9144" y="1838"/>
                    <a:pt x="8770" y="1"/>
                    <a:pt x="7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83"/>
            <p:cNvSpPr/>
            <p:nvPr/>
          </p:nvSpPr>
          <p:spPr>
            <a:xfrm>
              <a:off x="5166150" y="2502850"/>
              <a:ext cx="134275" cy="73025"/>
            </a:xfrm>
            <a:custGeom>
              <a:avLst/>
              <a:gdLst/>
              <a:ahLst/>
              <a:cxnLst/>
              <a:rect l="l" t="t" r="r" b="b"/>
              <a:pathLst>
                <a:path w="5371" h="2921" extrusionOk="0">
                  <a:moveTo>
                    <a:pt x="4267" y="0"/>
                  </a:moveTo>
                  <a:cubicBezTo>
                    <a:pt x="4228" y="0"/>
                    <a:pt x="4187" y="3"/>
                    <a:pt x="4145" y="9"/>
                  </a:cubicBezTo>
                  <a:cubicBezTo>
                    <a:pt x="2611" y="243"/>
                    <a:pt x="1276" y="943"/>
                    <a:pt x="276" y="2111"/>
                  </a:cubicBezTo>
                  <a:cubicBezTo>
                    <a:pt x="1" y="2413"/>
                    <a:pt x="247" y="2920"/>
                    <a:pt x="604" y="2920"/>
                  </a:cubicBezTo>
                  <a:cubicBezTo>
                    <a:pt x="680" y="2920"/>
                    <a:pt x="761" y="2897"/>
                    <a:pt x="843" y="2845"/>
                  </a:cubicBezTo>
                  <a:cubicBezTo>
                    <a:pt x="1944" y="2077"/>
                    <a:pt x="3178" y="1544"/>
                    <a:pt x="4512" y="1377"/>
                  </a:cubicBezTo>
                  <a:cubicBezTo>
                    <a:pt x="5371" y="1250"/>
                    <a:pt x="5077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83"/>
            <p:cNvSpPr/>
            <p:nvPr/>
          </p:nvSpPr>
          <p:spPr>
            <a:xfrm>
              <a:off x="4325750" y="2907950"/>
              <a:ext cx="122450" cy="188100"/>
            </a:xfrm>
            <a:custGeom>
              <a:avLst/>
              <a:gdLst/>
              <a:ahLst/>
              <a:cxnLst/>
              <a:rect l="l" t="t" r="r" b="b"/>
              <a:pathLst>
                <a:path w="4898" h="7524" extrusionOk="0">
                  <a:moveTo>
                    <a:pt x="2567" y="1"/>
                  </a:moveTo>
                  <a:cubicBezTo>
                    <a:pt x="2362" y="1"/>
                    <a:pt x="2160" y="84"/>
                    <a:pt x="2002" y="284"/>
                  </a:cubicBezTo>
                  <a:cubicBezTo>
                    <a:pt x="1" y="2852"/>
                    <a:pt x="1002" y="7089"/>
                    <a:pt x="4537" y="7522"/>
                  </a:cubicBezTo>
                  <a:cubicBezTo>
                    <a:pt x="4549" y="7523"/>
                    <a:pt x="4560" y="7524"/>
                    <a:pt x="4571" y="7524"/>
                  </a:cubicBezTo>
                  <a:cubicBezTo>
                    <a:pt x="4873" y="7524"/>
                    <a:pt x="4898" y="7084"/>
                    <a:pt x="4704" y="6955"/>
                  </a:cubicBezTo>
                  <a:cubicBezTo>
                    <a:pt x="2703" y="5587"/>
                    <a:pt x="2036" y="3453"/>
                    <a:pt x="3437" y="1384"/>
                  </a:cubicBezTo>
                  <a:cubicBezTo>
                    <a:pt x="3837" y="758"/>
                    <a:pt x="3185" y="1"/>
                    <a:pt x="2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1" name="Google Shape;2771;p83"/>
          <p:cNvGrpSpPr/>
          <p:nvPr/>
        </p:nvGrpSpPr>
        <p:grpSpPr>
          <a:xfrm rot="-899960">
            <a:off x="696335" y="936403"/>
            <a:ext cx="984871" cy="1228213"/>
            <a:chOff x="3279175" y="1193500"/>
            <a:chExt cx="984900" cy="1228250"/>
          </a:xfrm>
        </p:grpSpPr>
        <p:sp>
          <p:nvSpPr>
            <p:cNvPr id="2772" name="Google Shape;2772;p83"/>
            <p:cNvSpPr/>
            <p:nvPr/>
          </p:nvSpPr>
          <p:spPr>
            <a:xfrm>
              <a:off x="3288350" y="1210675"/>
              <a:ext cx="929850" cy="1204850"/>
            </a:xfrm>
            <a:custGeom>
              <a:avLst/>
              <a:gdLst/>
              <a:ahLst/>
              <a:cxnLst/>
              <a:rect l="l" t="t" r="r" b="b"/>
              <a:pathLst>
                <a:path w="37194" h="48194" extrusionOk="0">
                  <a:moveTo>
                    <a:pt x="14143" y="4527"/>
                  </a:moveTo>
                  <a:cubicBezTo>
                    <a:pt x="14350" y="4527"/>
                    <a:pt x="14401" y="4831"/>
                    <a:pt x="14211" y="4863"/>
                  </a:cubicBezTo>
                  <a:cubicBezTo>
                    <a:pt x="9607" y="5963"/>
                    <a:pt x="4771" y="9833"/>
                    <a:pt x="6972" y="15070"/>
                  </a:cubicBezTo>
                  <a:cubicBezTo>
                    <a:pt x="6994" y="15159"/>
                    <a:pt x="6928" y="15218"/>
                    <a:pt x="6871" y="15218"/>
                  </a:cubicBezTo>
                  <a:cubicBezTo>
                    <a:pt x="6843" y="15218"/>
                    <a:pt x="6817" y="15203"/>
                    <a:pt x="6805" y="15170"/>
                  </a:cubicBezTo>
                  <a:cubicBezTo>
                    <a:pt x="4270" y="9833"/>
                    <a:pt x="9274" y="5463"/>
                    <a:pt x="14111" y="4529"/>
                  </a:cubicBezTo>
                  <a:cubicBezTo>
                    <a:pt x="14122" y="4528"/>
                    <a:pt x="14132" y="4527"/>
                    <a:pt x="14143" y="4527"/>
                  </a:cubicBezTo>
                  <a:close/>
                  <a:moveTo>
                    <a:pt x="29954" y="14237"/>
                  </a:moveTo>
                  <a:cubicBezTo>
                    <a:pt x="30034" y="14237"/>
                    <a:pt x="30116" y="14277"/>
                    <a:pt x="30155" y="14369"/>
                  </a:cubicBezTo>
                  <a:cubicBezTo>
                    <a:pt x="31299" y="17276"/>
                    <a:pt x="28988" y="20311"/>
                    <a:pt x="25979" y="20311"/>
                  </a:cubicBezTo>
                  <a:cubicBezTo>
                    <a:pt x="25915" y="20311"/>
                    <a:pt x="25850" y="20310"/>
                    <a:pt x="25786" y="20307"/>
                  </a:cubicBezTo>
                  <a:cubicBezTo>
                    <a:pt x="25652" y="20307"/>
                    <a:pt x="25652" y="20107"/>
                    <a:pt x="25786" y="20107"/>
                  </a:cubicBezTo>
                  <a:cubicBezTo>
                    <a:pt x="28855" y="20040"/>
                    <a:pt x="30589" y="17338"/>
                    <a:pt x="29755" y="14470"/>
                  </a:cubicBezTo>
                  <a:cubicBezTo>
                    <a:pt x="29715" y="14329"/>
                    <a:pt x="29832" y="14237"/>
                    <a:pt x="29954" y="14237"/>
                  </a:cubicBezTo>
                  <a:close/>
                  <a:moveTo>
                    <a:pt x="16127" y="24246"/>
                  </a:moveTo>
                  <a:cubicBezTo>
                    <a:pt x="16180" y="24246"/>
                    <a:pt x="16223" y="24311"/>
                    <a:pt x="16179" y="24377"/>
                  </a:cubicBezTo>
                  <a:cubicBezTo>
                    <a:pt x="14845" y="26612"/>
                    <a:pt x="15445" y="29347"/>
                    <a:pt x="17480" y="30948"/>
                  </a:cubicBezTo>
                  <a:cubicBezTo>
                    <a:pt x="17617" y="31058"/>
                    <a:pt x="17483" y="31282"/>
                    <a:pt x="17319" y="31282"/>
                  </a:cubicBezTo>
                  <a:cubicBezTo>
                    <a:pt x="17284" y="31282"/>
                    <a:pt x="17248" y="31272"/>
                    <a:pt x="17213" y="31248"/>
                  </a:cubicBezTo>
                  <a:cubicBezTo>
                    <a:pt x="15011" y="29714"/>
                    <a:pt x="14478" y="26478"/>
                    <a:pt x="16045" y="24310"/>
                  </a:cubicBezTo>
                  <a:cubicBezTo>
                    <a:pt x="16068" y="24264"/>
                    <a:pt x="16099" y="24246"/>
                    <a:pt x="16127" y="24246"/>
                  </a:cubicBezTo>
                  <a:close/>
                  <a:moveTo>
                    <a:pt x="17290" y="36175"/>
                  </a:moveTo>
                  <a:cubicBezTo>
                    <a:pt x="17308" y="36175"/>
                    <a:pt x="17327" y="36178"/>
                    <a:pt x="17346" y="36185"/>
                  </a:cubicBezTo>
                  <a:cubicBezTo>
                    <a:pt x="19214" y="36886"/>
                    <a:pt x="20782" y="38287"/>
                    <a:pt x="21783" y="39988"/>
                  </a:cubicBezTo>
                  <a:cubicBezTo>
                    <a:pt x="21829" y="40034"/>
                    <a:pt x="21779" y="40097"/>
                    <a:pt x="21721" y="40097"/>
                  </a:cubicBezTo>
                  <a:cubicBezTo>
                    <a:pt x="21696" y="40097"/>
                    <a:pt x="21670" y="40085"/>
                    <a:pt x="21649" y="40055"/>
                  </a:cubicBezTo>
                  <a:cubicBezTo>
                    <a:pt x="20482" y="38453"/>
                    <a:pt x="19014" y="37319"/>
                    <a:pt x="17213" y="36485"/>
                  </a:cubicBezTo>
                  <a:cubicBezTo>
                    <a:pt x="17063" y="36425"/>
                    <a:pt x="17129" y="36175"/>
                    <a:pt x="17290" y="36175"/>
                  </a:cubicBezTo>
                  <a:close/>
                  <a:moveTo>
                    <a:pt x="18410" y="0"/>
                  </a:moveTo>
                  <a:cubicBezTo>
                    <a:pt x="16923" y="0"/>
                    <a:pt x="15450" y="65"/>
                    <a:pt x="14011" y="193"/>
                  </a:cubicBezTo>
                  <a:cubicBezTo>
                    <a:pt x="8774" y="693"/>
                    <a:pt x="2803" y="2928"/>
                    <a:pt x="1368" y="8599"/>
                  </a:cubicBezTo>
                  <a:cubicBezTo>
                    <a:pt x="1" y="14003"/>
                    <a:pt x="4737" y="18506"/>
                    <a:pt x="9174" y="20674"/>
                  </a:cubicBezTo>
                  <a:cubicBezTo>
                    <a:pt x="9374" y="19506"/>
                    <a:pt x="9841" y="18372"/>
                    <a:pt x="10642" y="17305"/>
                  </a:cubicBezTo>
                  <a:cubicBezTo>
                    <a:pt x="12336" y="15014"/>
                    <a:pt x="14724" y="14155"/>
                    <a:pt x="17241" y="14155"/>
                  </a:cubicBezTo>
                  <a:cubicBezTo>
                    <a:pt x="20074" y="14155"/>
                    <a:pt x="23069" y="15244"/>
                    <a:pt x="25419" y="16604"/>
                  </a:cubicBezTo>
                  <a:cubicBezTo>
                    <a:pt x="25706" y="16777"/>
                    <a:pt x="25523" y="17172"/>
                    <a:pt x="25254" y="17172"/>
                  </a:cubicBezTo>
                  <a:cubicBezTo>
                    <a:pt x="25211" y="17172"/>
                    <a:pt x="25165" y="17161"/>
                    <a:pt x="25119" y="17138"/>
                  </a:cubicBezTo>
                  <a:cubicBezTo>
                    <a:pt x="22850" y="15923"/>
                    <a:pt x="19881" y="14896"/>
                    <a:pt x="17140" y="14896"/>
                  </a:cubicBezTo>
                  <a:cubicBezTo>
                    <a:pt x="14239" y="14896"/>
                    <a:pt x="11594" y="16046"/>
                    <a:pt x="10308" y="19340"/>
                  </a:cubicBezTo>
                  <a:cubicBezTo>
                    <a:pt x="8407" y="24277"/>
                    <a:pt x="11542" y="28913"/>
                    <a:pt x="14011" y="32983"/>
                  </a:cubicBezTo>
                  <a:cubicBezTo>
                    <a:pt x="14378" y="32683"/>
                    <a:pt x="14845" y="32482"/>
                    <a:pt x="15412" y="32416"/>
                  </a:cubicBezTo>
                  <a:cubicBezTo>
                    <a:pt x="15422" y="32415"/>
                    <a:pt x="15432" y="32414"/>
                    <a:pt x="15441" y="32414"/>
                  </a:cubicBezTo>
                  <a:cubicBezTo>
                    <a:pt x="15749" y="32414"/>
                    <a:pt x="15803" y="32918"/>
                    <a:pt x="15512" y="32983"/>
                  </a:cubicBezTo>
                  <a:cubicBezTo>
                    <a:pt x="14044" y="33350"/>
                    <a:pt x="13410" y="33883"/>
                    <a:pt x="13277" y="34517"/>
                  </a:cubicBezTo>
                  <a:cubicBezTo>
                    <a:pt x="12910" y="36185"/>
                    <a:pt x="16079" y="38353"/>
                    <a:pt x="16779" y="38787"/>
                  </a:cubicBezTo>
                  <a:cubicBezTo>
                    <a:pt x="17480" y="39221"/>
                    <a:pt x="18214" y="39554"/>
                    <a:pt x="18881" y="40021"/>
                  </a:cubicBezTo>
                  <a:cubicBezTo>
                    <a:pt x="19681" y="40588"/>
                    <a:pt x="20348" y="41222"/>
                    <a:pt x="20849" y="42023"/>
                  </a:cubicBezTo>
                  <a:cubicBezTo>
                    <a:pt x="22016" y="43924"/>
                    <a:pt x="22116" y="46126"/>
                    <a:pt x="21416" y="48194"/>
                  </a:cubicBezTo>
                  <a:cubicBezTo>
                    <a:pt x="24084" y="44291"/>
                    <a:pt x="25385" y="39387"/>
                    <a:pt x="20982" y="36118"/>
                  </a:cubicBezTo>
                  <a:cubicBezTo>
                    <a:pt x="20757" y="35949"/>
                    <a:pt x="20888" y="35614"/>
                    <a:pt x="21115" y="35614"/>
                  </a:cubicBezTo>
                  <a:cubicBezTo>
                    <a:pt x="21157" y="35614"/>
                    <a:pt x="21202" y="35625"/>
                    <a:pt x="21249" y="35651"/>
                  </a:cubicBezTo>
                  <a:cubicBezTo>
                    <a:pt x="22183" y="36152"/>
                    <a:pt x="22884" y="36819"/>
                    <a:pt x="23384" y="37519"/>
                  </a:cubicBezTo>
                  <a:cubicBezTo>
                    <a:pt x="25752" y="35418"/>
                    <a:pt x="27854" y="32749"/>
                    <a:pt x="27887" y="29414"/>
                  </a:cubicBezTo>
                  <a:cubicBezTo>
                    <a:pt x="27917" y="25525"/>
                    <a:pt x="25199" y="22534"/>
                    <a:pt x="21544" y="22534"/>
                  </a:cubicBezTo>
                  <a:cubicBezTo>
                    <a:pt x="21092" y="22534"/>
                    <a:pt x="20626" y="22580"/>
                    <a:pt x="20148" y="22675"/>
                  </a:cubicBezTo>
                  <a:cubicBezTo>
                    <a:pt x="20126" y="22680"/>
                    <a:pt x="20104" y="22682"/>
                    <a:pt x="20082" y="22682"/>
                  </a:cubicBezTo>
                  <a:cubicBezTo>
                    <a:pt x="19763" y="22682"/>
                    <a:pt x="19637" y="22234"/>
                    <a:pt x="19982" y="22108"/>
                  </a:cubicBezTo>
                  <a:cubicBezTo>
                    <a:pt x="20629" y="21890"/>
                    <a:pt x="21274" y="21788"/>
                    <a:pt x="21903" y="21788"/>
                  </a:cubicBezTo>
                  <a:cubicBezTo>
                    <a:pt x="23770" y="21788"/>
                    <a:pt x="25497" y="22687"/>
                    <a:pt x="26720" y="24110"/>
                  </a:cubicBezTo>
                  <a:lnTo>
                    <a:pt x="26753" y="24076"/>
                  </a:lnTo>
                  <a:cubicBezTo>
                    <a:pt x="26653" y="23976"/>
                    <a:pt x="26686" y="23776"/>
                    <a:pt x="26886" y="23776"/>
                  </a:cubicBezTo>
                  <a:cubicBezTo>
                    <a:pt x="26986" y="23781"/>
                    <a:pt x="27086" y="23784"/>
                    <a:pt x="27185" y="23784"/>
                  </a:cubicBezTo>
                  <a:cubicBezTo>
                    <a:pt x="31550" y="23784"/>
                    <a:pt x="35058" y="18811"/>
                    <a:pt x="35026" y="14636"/>
                  </a:cubicBezTo>
                  <a:cubicBezTo>
                    <a:pt x="34999" y="10338"/>
                    <a:pt x="31575" y="7770"/>
                    <a:pt x="27803" y="7770"/>
                  </a:cubicBezTo>
                  <a:cubicBezTo>
                    <a:pt x="26892" y="7770"/>
                    <a:pt x="25961" y="7920"/>
                    <a:pt x="25052" y="8232"/>
                  </a:cubicBezTo>
                  <a:cubicBezTo>
                    <a:pt x="25017" y="8247"/>
                    <a:pt x="24984" y="8254"/>
                    <a:pt x="24952" y="8254"/>
                  </a:cubicBezTo>
                  <a:cubicBezTo>
                    <a:pt x="24712" y="8254"/>
                    <a:pt x="24586" y="7849"/>
                    <a:pt x="24852" y="7731"/>
                  </a:cubicBezTo>
                  <a:cubicBezTo>
                    <a:pt x="25904" y="7268"/>
                    <a:pt x="26994" y="7049"/>
                    <a:pt x="28061" y="7049"/>
                  </a:cubicBezTo>
                  <a:cubicBezTo>
                    <a:pt x="30982" y="7049"/>
                    <a:pt x="33721" y="8688"/>
                    <a:pt x="34992" y="11401"/>
                  </a:cubicBezTo>
                  <a:cubicBezTo>
                    <a:pt x="37194" y="9533"/>
                    <a:pt x="37027" y="6264"/>
                    <a:pt x="35226" y="4162"/>
                  </a:cubicBezTo>
                  <a:cubicBezTo>
                    <a:pt x="33658" y="2328"/>
                    <a:pt x="31190" y="1560"/>
                    <a:pt x="28955" y="1093"/>
                  </a:cubicBezTo>
                  <a:cubicBezTo>
                    <a:pt x="25570" y="365"/>
                    <a:pt x="21954" y="0"/>
                    <a:pt x="18410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83"/>
            <p:cNvSpPr/>
            <p:nvPr/>
          </p:nvSpPr>
          <p:spPr>
            <a:xfrm>
              <a:off x="3279175" y="1193500"/>
              <a:ext cx="984900" cy="880125"/>
            </a:xfrm>
            <a:custGeom>
              <a:avLst/>
              <a:gdLst/>
              <a:ahLst/>
              <a:cxnLst/>
              <a:rect l="l" t="t" r="r" b="b"/>
              <a:pathLst>
                <a:path w="39396" h="35205" extrusionOk="0">
                  <a:moveTo>
                    <a:pt x="18259" y="1"/>
                  </a:moveTo>
                  <a:cubicBezTo>
                    <a:pt x="16659" y="1"/>
                    <a:pt x="15060" y="85"/>
                    <a:pt x="13477" y="279"/>
                  </a:cubicBezTo>
                  <a:cubicBezTo>
                    <a:pt x="7973" y="913"/>
                    <a:pt x="1869" y="3815"/>
                    <a:pt x="901" y="9886"/>
                  </a:cubicBezTo>
                  <a:cubicBezTo>
                    <a:pt x="1" y="15290"/>
                    <a:pt x="4771" y="20027"/>
                    <a:pt x="9474" y="21761"/>
                  </a:cubicBezTo>
                  <a:cubicBezTo>
                    <a:pt x="8874" y="26031"/>
                    <a:pt x="11609" y="30634"/>
                    <a:pt x="14144" y="33903"/>
                  </a:cubicBezTo>
                  <a:cubicBezTo>
                    <a:pt x="13811" y="34270"/>
                    <a:pt x="13610" y="34704"/>
                    <a:pt x="13510" y="35171"/>
                  </a:cubicBezTo>
                  <a:lnTo>
                    <a:pt x="13644" y="35204"/>
                  </a:lnTo>
                  <a:cubicBezTo>
                    <a:pt x="13777" y="34570"/>
                    <a:pt x="14411" y="34037"/>
                    <a:pt x="15879" y="33670"/>
                  </a:cubicBezTo>
                  <a:cubicBezTo>
                    <a:pt x="16170" y="33605"/>
                    <a:pt x="16116" y="33101"/>
                    <a:pt x="15808" y="33101"/>
                  </a:cubicBezTo>
                  <a:cubicBezTo>
                    <a:pt x="15799" y="33101"/>
                    <a:pt x="15789" y="33102"/>
                    <a:pt x="15779" y="33103"/>
                  </a:cubicBezTo>
                  <a:cubicBezTo>
                    <a:pt x="15212" y="33169"/>
                    <a:pt x="14745" y="33370"/>
                    <a:pt x="14378" y="33670"/>
                  </a:cubicBezTo>
                  <a:cubicBezTo>
                    <a:pt x="11909" y="29600"/>
                    <a:pt x="8774" y="24964"/>
                    <a:pt x="10675" y="20027"/>
                  </a:cubicBezTo>
                  <a:cubicBezTo>
                    <a:pt x="11961" y="16733"/>
                    <a:pt x="14606" y="15583"/>
                    <a:pt x="17507" y="15583"/>
                  </a:cubicBezTo>
                  <a:cubicBezTo>
                    <a:pt x="20248" y="15583"/>
                    <a:pt x="23217" y="16610"/>
                    <a:pt x="25486" y="17825"/>
                  </a:cubicBezTo>
                  <a:cubicBezTo>
                    <a:pt x="25532" y="17848"/>
                    <a:pt x="25578" y="17859"/>
                    <a:pt x="25621" y="17859"/>
                  </a:cubicBezTo>
                  <a:cubicBezTo>
                    <a:pt x="25890" y="17859"/>
                    <a:pt x="26073" y="17464"/>
                    <a:pt x="25786" y="17291"/>
                  </a:cubicBezTo>
                  <a:cubicBezTo>
                    <a:pt x="23418" y="15931"/>
                    <a:pt x="20424" y="14842"/>
                    <a:pt x="17596" y="14842"/>
                  </a:cubicBezTo>
                  <a:cubicBezTo>
                    <a:pt x="15084" y="14842"/>
                    <a:pt x="12703" y="15701"/>
                    <a:pt x="11009" y="17992"/>
                  </a:cubicBezTo>
                  <a:cubicBezTo>
                    <a:pt x="10208" y="19059"/>
                    <a:pt x="9741" y="20193"/>
                    <a:pt x="9541" y="21361"/>
                  </a:cubicBezTo>
                  <a:cubicBezTo>
                    <a:pt x="5104" y="19193"/>
                    <a:pt x="368" y="14656"/>
                    <a:pt x="1735" y="9286"/>
                  </a:cubicBezTo>
                  <a:cubicBezTo>
                    <a:pt x="3170" y="3615"/>
                    <a:pt x="9141" y="1380"/>
                    <a:pt x="14378" y="880"/>
                  </a:cubicBezTo>
                  <a:cubicBezTo>
                    <a:pt x="15826" y="751"/>
                    <a:pt x="17310" y="687"/>
                    <a:pt x="18807" y="687"/>
                  </a:cubicBezTo>
                  <a:cubicBezTo>
                    <a:pt x="22342" y="687"/>
                    <a:pt x="25947" y="1044"/>
                    <a:pt x="29322" y="1747"/>
                  </a:cubicBezTo>
                  <a:cubicBezTo>
                    <a:pt x="31557" y="2247"/>
                    <a:pt x="34025" y="3015"/>
                    <a:pt x="35593" y="4849"/>
                  </a:cubicBezTo>
                  <a:cubicBezTo>
                    <a:pt x="37394" y="6951"/>
                    <a:pt x="37561" y="10220"/>
                    <a:pt x="35359" y="12088"/>
                  </a:cubicBezTo>
                  <a:cubicBezTo>
                    <a:pt x="34088" y="9375"/>
                    <a:pt x="31349" y="7736"/>
                    <a:pt x="28428" y="7736"/>
                  </a:cubicBezTo>
                  <a:cubicBezTo>
                    <a:pt x="27361" y="7736"/>
                    <a:pt x="26271" y="7955"/>
                    <a:pt x="25219" y="8418"/>
                  </a:cubicBezTo>
                  <a:cubicBezTo>
                    <a:pt x="24953" y="8536"/>
                    <a:pt x="25079" y="8941"/>
                    <a:pt x="25319" y="8941"/>
                  </a:cubicBezTo>
                  <a:cubicBezTo>
                    <a:pt x="25351" y="8941"/>
                    <a:pt x="25384" y="8934"/>
                    <a:pt x="25419" y="8919"/>
                  </a:cubicBezTo>
                  <a:cubicBezTo>
                    <a:pt x="26328" y="8607"/>
                    <a:pt x="27259" y="8457"/>
                    <a:pt x="28170" y="8457"/>
                  </a:cubicBezTo>
                  <a:cubicBezTo>
                    <a:pt x="31942" y="8457"/>
                    <a:pt x="35366" y="11025"/>
                    <a:pt x="35393" y="15323"/>
                  </a:cubicBezTo>
                  <a:cubicBezTo>
                    <a:pt x="35425" y="19498"/>
                    <a:pt x="31917" y="24471"/>
                    <a:pt x="27552" y="24471"/>
                  </a:cubicBezTo>
                  <a:cubicBezTo>
                    <a:pt x="27453" y="24471"/>
                    <a:pt x="27353" y="24468"/>
                    <a:pt x="27253" y="24463"/>
                  </a:cubicBezTo>
                  <a:cubicBezTo>
                    <a:pt x="27053" y="24463"/>
                    <a:pt x="27020" y="24663"/>
                    <a:pt x="27120" y="24763"/>
                  </a:cubicBezTo>
                  <a:cubicBezTo>
                    <a:pt x="27153" y="24797"/>
                    <a:pt x="27187" y="24830"/>
                    <a:pt x="27253" y="24830"/>
                  </a:cubicBezTo>
                  <a:cubicBezTo>
                    <a:pt x="27494" y="24859"/>
                    <a:pt x="27733" y="24873"/>
                    <a:pt x="27969" y="24873"/>
                  </a:cubicBezTo>
                  <a:cubicBezTo>
                    <a:pt x="32903" y="24873"/>
                    <a:pt x="36757" y="18740"/>
                    <a:pt x="35993" y="14156"/>
                  </a:cubicBezTo>
                  <a:cubicBezTo>
                    <a:pt x="35893" y="13622"/>
                    <a:pt x="35760" y="13122"/>
                    <a:pt x="35593" y="12655"/>
                  </a:cubicBezTo>
                  <a:cubicBezTo>
                    <a:pt x="39395" y="10053"/>
                    <a:pt x="37461" y="4816"/>
                    <a:pt x="34158" y="2781"/>
                  </a:cubicBezTo>
                  <a:cubicBezTo>
                    <a:pt x="31657" y="1247"/>
                    <a:pt x="28588" y="846"/>
                    <a:pt x="25752" y="513"/>
                  </a:cubicBezTo>
                  <a:cubicBezTo>
                    <a:pt x="23287" y="207"/>
                    <a:pt x="20771" y="1"/>
                    <a:pt x="182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83"/>
            <p:cNvSpPr/>
            <p:nvPr/>
          </p:nvSpPr>
          <p:spPr>
            <a:xfrm>
              <a:off x="3929650" y="1566575"/>
              <a:ext cx="141175" cy="151900"/>
            </a:xfrm>
            <a:custGeom>
              <a:avLst/>
              <a:gdLst/>
              <a:ahLst/>
              <a:cxnLst/>
              <a:rect l="l" t="t" r="r" b="b"/>
              <a:pathLst>
                <a:path w="5647" h="6076" extrusionOk="0">
                  <a:moveTo>
                    <a:pt x="4302" y="1"/>
                  </a:moveTo>
                  <a:cubicBezTo>
                    <a:pt x="4180" y="1"/>
                    <a:pt x="4063" y="93"/>
                    <a:pt x="4103" y="234"/>
                  </a:cubicBezTo>
                  <a:cubicBezTo>
                    <a:pt x="4937" y="3102"/>
                    <a:pt x="3203" y="5804"/>
                    <a:pt x="134" y="5871"/>
                  </a:cubicBezTo>
                  <a:cubicBezTo>
                    <a:pt x="0" y="5871"/>
                    <a:pt x="0" y="6071"/>
                    <a:pt x="134" y="6071"/>
                  </a:cubicBezTo>
                  <a:cubicBezTo>
                    <a:pt x="198" y="6074"/>
                    <a:pt x="263" y="6075"/>
                    <a:pt x="327" y="6075"/>
                  </a:cubicBezTo>
                  <a:cubicBezTo>
                    <a:pt x="3336" y="6075"/>
                    <a:pt x="5647" y="3040"/>
                    <a:pt x="4503" y="133"/>
                  </a:cubicBezTo>
                  <a:cubicBezTo>
                    <a:pt x="4464" y="41"/>
                    <a:pt x="4382" y="1"/>
                    <a:pt x="430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83"/>
            <p:cNvSpPr/>
            <p:nvPr/>
          </p:nvSpPr>
          <p:spPr>
            <a:xfrm>
              <a:off x="3611075" y="1755350"/>
              <a:ext cx="411150" cy="666400"/>
            </a:xfrm>
            <a:custGeom>
              <a:avLst/>
              <a:gdLst/>
              <a:ahLst/>
              <a:cxnLst/>
              <a:rect l="l" t="t" r="r" b="b"/>
              <a:pathLst>
                <a:path w="16446" h="26656" extrusionOk="0">
                  <a:moveTo>
                    <a:pt x="8994" y="1"/>
                  </a:moveTo>
                  <a:cubicBezTo>
                    <a:pt x="8365" y="1"/>
                    <a:pt x="7720" y="103"/>
                    <a:pt x="7073" y="321"/>
                  </a:cubicBezTo>
                  <a:cubicBezTo>
                    <a:pt x="6728" y="447"/>
                    <a:pt x="6854" y="895"/>
                    <a:pt x="7173" y="895"/>
                  </a:cubicBezTo>
                  <a:cubicBezTo>
                    <a:pt x="7195" y="895"/>
                    <a:pt x="7217" y="893"/>
                    <a:pt x="7239" y="888"/>
                  </a:cubicBezTo>
                  <a:cubicBezTo>
                    <a:pt x="7720" y="793"/>
                    <a:pt x="8190" y="747"/>
                    <a:pt x="8644" y="747"/>
                  </a:cubicBezTo>
                  <a:cubicBezTo>
                    <a:pt x="12317" y="747"/>
                    <a:pt x="15008" y="3738"/>
                    <a:pt x="14978" y="7627"/>
                  </a:cubicBezTo>
                  <a:cubicBezTo>
                    <a:pt x="14945" y="10962"/>
                    <a:pt x="12843" y="13631"/>
                    <a:pt x="10475" y="15732"/>
                  </a:cubicBezTo>
                  <a:cubicBezTo>
                    <a:pt x="9975" y="15032"/>
                    <a:pt x="9274" y="14365"/>
                    <a:pt x="8340" y="13864"/>
                  </a:cubicBezTo>
                  <a:cubicBezTo>
                    <a:pt x="8293" y="13838"/>
                    <a:pt x="8248" y="13827"/>
                    <a:pt x="8206" y="13827"/>
                  </a:cubicBezTo>
                  <a:cubicBezTo>
                    <a:pt x="7979" y="13827"/>
                    <a:pt x="7848" y="14162"/>
                    <a:pt x="8073" y="14331"/>
                  </a:cubicBezTo>
                  <a:cubicBezTo>
                    <a:pt x="12476" y="17600"/>
                    <a:pt x="11175" y="22504"/>
                    <a:pt x="8507" y="26407"/>
                  </a:cubicBezTo>
                  <a:cubicBezTo>
                    <a:pt x="9207" y="24339"/>
                    <a:pt x="9107" y="22137"/>
                    <a:pt x="7940" y="20236"/>
                  </a:cubicBezTo>
                  <a:cubicBezTo>
                    <a:pt x="7439" y="19435"/>
                    <a:pt x="6772" y="18801"/>
                    <a:pt x="5972" y="18234"/>
                  </a:cubicBezTo>
                  <a:cubicBezTo>
                    <a:pt x="5305" y="17767"/>
                    <a:pt x="4571" y="17434"/>
                    <a:pt x="3870" y="17000"/>
                  </a:cubicBezTo>
                  <a:cubicBezTo>
                    <a:pt x="3170" y="16566"/>
                    <a:pt x="1" y="14398"/>
                    <a:pt x="368" y="12730"/>
                  </a:cubicBezTo>
                  <a:lnTo>
                    <a:pt x="234" y="12697"/>
                  </a:lnTo>
                  <a:lnTo>
                    <a:pt x="234" y="12697"/>
                  </a:lnTo>
                  <a:cubicBezTo>
                    <a:pt x="68" y="13598"/>
                    <a:pt x="301" y="14598"/>
                    <a:pt x="868" y="15432"/>
                  </a:cubicBezTo>
                  <a:cubicBezTo>
                    <a:pt x="1869" y="16867"/>
                    <a:pt x="3570" y="17434"/>
                    <a:pt x="5004" y="18334"/>
                  </a:cubicBezTo>
                  <a:cubicBezTo>
                    <a:pt x="7940" y="20102"/>
                    <a:pt x="9307" y="23071"/>
                    <a:pt x="8273" y="26440"/>
                  </a:cubicBezTo>
                  <a:cubicBezTo>
                    <a:pt x="8253" y="26521"/>
                    <a:pt x="8294" y="26565"/>
                    <a:pt x="8344" y="26565"/>
                  </a:cubicBezTo>
                  <a:cubicBezTo>
                    <a:pt x="8377" y="26565"/>
                    <a:pt x="8414" y="26546"/>
                    <a:pt x="8440" y="26507"/>
                  </a:cubicBezTo>
                  <a:cubicBezTo>
                    <a:pt x="8440" y="26596"/>
                    <a:pt x="8514" y="26655"/>
                    <a:pt x="8593" y="26655"/>
                  </a:cubicBezTo>
                  <a:cubicBezTo>
                    <a:pt x="8633" y="26655"/>
                    <a:pt x="8674" y="26640"/>
                    <a:pt x="8707" y="26607"/>
                  </a:cubicBezTo>
                  <a:cubicBezTo>
                    <a:pt x="11276" y="23938"/>
                    <a:pt x="12610" y="19302"/>
                    <a:pt x="10742" y="16133"/>
                  </a:cubicBezTo>
                  <a:cubicBezTo>
                    <a:pt x="14078" y="13664"/>
                    <a:pt x="16446" y="9695"/>
                    <a:pt x="15445" y="5425"/>
                  </a:cubicBezTo>
                  <a:cubicBezTo>
                    <a:pt x="15145" y="4257"/>
                    <a:pt x="14578" y="3190"/>
                    <a:pt x="13811" y="2323"/>
                  </a:cubicBezTo>
                  <a:cubicBezTo>
                    <a:pt x="12588" y="900"/>
                    <a:pt x="10861" y="1"/>
                    <a:pt x="89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83"/>
            <p:cNvSpPr/>
            <p:nvPr/>
          </p:nvSpPr>
          <p:spPr>
            <a:xfrm>
              <a:off x="3714900" y="2115050"/>
              <a:ext cx="119200" cy="98050"/>
            </a:xfrm>
            <a:custGeom>
              <a:avLst/>
              <a:gdLst/>
              <a:ahLst/>
              <a:cxnLst/>
              <a:rect l="l" t="t" r="r" b="b"/>
              <a:pathLst>
                <a:path w="4768" h="3922" extrusionOk="0">
                  <a:moveTo>
                    <a:pt x="228" y="0"/>
                  </a:moveTo>
                  <a:cubicBezTo>
                    <a:pt x="67" y="0"/>
                    <a:pt x="1" y="250"/>
                    <a:pt x="151" y="310"/>
                  </a:cubicBezTo>
                  <a:cubicBezTo>
                    <a:pt x="1952" y="1144"/>
                    <a:pt x="3420" y="2278"/>
                    <a:pt x="4587" y="3880"/>
                  </a:cubicBezTo>
                  <a:cubicBezTo>
                    <a:pt x="4608" y="3910"/>
                    <a:pt x="4634" y="3922"/>
                    <a:pt x="4659" y="3922"/>
                  </a:cubicBezTo>
                  <a:cubicBezTo>
                    <a:pt x="4717" y="3922"/>
                    <a:pt x="4767" y="3859"/>
                    <a:pt x="4721" y="3813"/>
                  </a:cubicBezTo>
                  <a:cubicBezTo>
                    <a:pt x="3720" y="2112"/>
                    <a:pt x="2152" y="711"/>
                    <a:pt x="284" y="10"/>
                  </a:cubicBezTo>
                  <a:cubicBezTo>
                    <a:pt x="265" y="3"/>
                    <a:pt x="246" y="0"/>
                    <a:pt x="22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83"/>
            <p:cNvSpPr/>
            <p:nvPr/>
          </p:nvSpPr>
          <p:spPr>
            <a:xfrm>
              <a:off x="3650275" y="1816800"/>
              <a:ext cx="78525" cy="175925"/>
            </a:xfrm>
            <a:custGeom>
              <a:avLst/>
              <a:gdLst/>
              <a:ahLst/>
              <a:cxnLst/>
              <a:rect l="l" t="t" r="r" b="b"/>
              <a:pathLst>
                <a:path w="3141" h="7037" extrusionOk="0">
                  <a:moveTo>
                    <a:pt x="1650" y="1"/>
                  </a:moveTo>
                  <a:cubicBezTo>
                    <a:pt x="1622" y="1"/>
                    <a:pt x="1591" y="19"/>
                    <a:pt x="1568" y="65"/>
                  </a:cubicBezTo>
                  <a:cubicBezTo>
                    <a:pt x="1" y="2233"/>
                    <a:pt x="534" y="5469"/>
                    <a:pt x="2736" y="7003"/>
                  </a:cubicBezTo>
                  <a:cubicBezTo>
                    <a:pt x="2771" y="7027"/>
                    <a:pt x="2807" y="7037"/>
                    <a:pt x="2842" y="7037"/>
                  </a:cubicBezTo>
                  <a:cubicBezTo>
                    <a:pt x="3006" y="7037"/>
                    <a:pt x="3140" y="6813"/>
                    <a:pt x="3003" y="6703"/>
                  </a:cubicBezTo>
                  <a:cubicBezTo>
                    <a:pt x="968" y="5102"/>
                    <a:pt x="368" y="2367"/>
                    <a:pt x="1702" y="132"/>
                  </a:cubicBezTo>
                  <a:cubicBezTo>
                    <a:pt x="1746" y="66"/>
                    <a:pt x="1703" y="1"/>
                    <a:pt x="1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83"/>
            <p:cNvSpPr/>
            <p:nvPr/>
          </p:nvSpPr>
          <p:spPr>
            <a:xfrm>
              <a:off x="3395100" y="1323825"/>
              <a:ext cx="253300" cy="267325"/>
            </a:xfrm>
            <a:custGeom>
              <a:avLst/>
              <a:gdLst/>
              <a:ahLst/>
              <a:cxnLst/>
              <a:rect l="l" t="t" r="r" b="b"/>
              <a:pathLst>
                <a:path w="10132" h="10693" extrusionOk="0">
                  <a:moveTo>
                    <a:pt x="9873" y="1"/>
                  </a:moveTo>
                  <a:cubicBezTo>
                    <a:pt x="9862" y="1"/>
                    <a:pt x="9852" y="2"/>
                    <a:pt x="9841" y="3"/>
                  </a:cubicBezTo>
                  <a:cubicBezTo>
                    <a:pt x="5004" y="937"/>
                    <a:pt x="0" y="5307"/>
                    <a:pt x="2535" y="10644"/>
                  </a:cubicBezTo>
                  <a:cubicBezTo>
                    <a:pt x="2547" y="10677"/>
                    <a:pt x="2573" y="10692"/>
                    <a:pt x="2601" y="10692"/>
                  </a:cubicBezTo>
                  <a:cubicBezTo>
                    <a:pt x="2658" y="10692"/>
                    <a:pt x="2724" y="10633"/>
                    <a:pt x="2702" y="10544"/>
                  </a:cubicBezTo>
                  <a:cubicBezTo>
                    <a:pt x="501" y="5307"/>
                    <a:pt x="5337" y="1437"/>
                    <a:pt x="9941" y="337"/>
                  </a:cubicBezTo>
                  <a:cubicBezTo>
                    <a:pt x="10131" y="305"/>
                    <a:pt x="10080" y="1"/>
                    <a:pt x="98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83"/>
            <p:cNvSpPr/>
            <p:nvPr/>
          </p:nvSpPr>
          <p:spPr>
            <a:xfrm>
              <a:off x="3724500" y="2116950"/>
              <a:ext cx="109600" cy="96150"/>
            </a:xfrm>
            <a:custGeom>
              <a:avLst/>
              <a:gdLst/>
              <a:ahLst/>
              <a:cxnLst/>
              <a:rect l="l" t="t" r="r" b="b"/>
              <a:pathLst>
                <a:path w="4384" h="3846" extrusionOk="0">
                  <a:moveTo>
                    <a:pt x="34" y="1"/>
                  </a:moveTo>
                  <a:cubicBezTo>
                    <a:pt x="34" y="1"/>
                    <a:pt x="34" y="1"/>
                    <a:pt x="34" y="34"/>
                  </a:cubicBezTo>
                  <a:cubicBezTo>
                    <a:pt x="0" y="134"/>
                    <a:pt x="0" y="268"/>
                    <a:pt x="0" y="368"/>
                  </a:cubicBezTo>
                  <a:cubicBezTo>
                    <a:pt x="1702" y="1168"/>
                    <a:pt x="3103" y="2269"/>
                    <a:pt x="4203" y="3804"/>
                  </a:cubicBezTo>
                  <a:cubicBezTo>
                    <a:pt x="4224" y="3834"/>
                    <a:pt x="4250" y="3846"/>
                    <a:pt x="4275" y="3846"/>
                  </a:cubicBezTo>
                  <a:cubicBezTo>
                    <a:pt x="4333" y="3846"/>
                    <a:pt x="4383" y="3783"/>
                    <a:pt x="4337" y="3737"/>
                  </a:cubicBezTo>
                  <a:cubicBezTo>
                    <a:pt x="3369" y="2069"/>
                    <a:pt x="1835" y="735"/>
                    <a:pt x="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83"/>
            <p:cNvSpPr/>
            <p:nvPr/>
          </p:nvSpPr>
          <p:spPr>
            <a:xfrm>
              <a:off x="3347550" y="1246000"/>
              <a:ext cx="491950" cy="375250"/>
            </a:xfrm>
            <a:custGeom>
              <a:avLst/>
              <a:gdLst/>
              <a:ahLst/>
              <a:cxnLst/>
              <a:rect l="l" t="t" r="r" b="b"/>
              <a:pathLst>
                <a:path w="19678" h="15010" extrusionOk="0">
                  <a:moveTo>
                    <a:pt x="13127" y="0"/>
                  </a:moveTo>
                  <a:cubicBezTo>
                    <a:pt x="9308" y="0"/>
                    <a:pt x="5352" y="809"/>
                    <a:pt x="3003" y="3583"/>
                  </a:cubicBezTo>
                  <a:cubicBezTo>
                    <a:pt x="1" y="7119"/>
                    <a:pt x="935" y="12189"/>
                    <a:pt x="4437" y="14958"/>
                  </a:cubicBezTo>
                  <a:cubicBezTo>
                    <a:pt x="4488" y="14994"/>
                    <a:pt x="4542" y="15010"/>
                    <a:pt x="4594" y="15010"/>
                  </a:cubicBezTo>
                  <a:cubicBezTo>
                    <a:pt x="4778" y="15010"/>
                    <a:pt x="4928" y="14807"/>
                    <a:pt x="4771" y="14624"/>
                  </a:cubicBezTo>
                  <a:cubicBezTo>
                    <a:pt x="1435" y="11155"/>
                    <a:pt x="2102" y="5451"/>
                    <a:pt x="6672" y="3383"/>
                  </a:cubicBezTo>
                  <a:cubicBezTo>
                    <a:pt x="8434" y="2571"/>
                    <a:pt x="10472" y="2323"/>
                    <a:pt x="12528" y="2323"/>
                  </a:cubicBezTo>
                  <a:cubicBezTo>
                    <a:pt x="14444" y="2323"/>
                    <a:pt x="16376" y="2539"/>
                    <a:pt x="18114" y="2716"/>
                  </a:cubicBezTo>
                  <a:cubicBezTo>
                    <a:pt x="18152" y="2720"/>
                    <a:pt x="18189" y="2722"/>
                    <a:pt x="18226" y="2722"/>
                  </a:cubicBezTo>
                  <a:cubicBezTo>
                    <a:pt x="19431" y="2722"/>
                    <a:pt x="19678" y="642"/>
                    <a:pt x="18447" y="448"/>
                  </a:cubicBezTo>
                  <a:cubicBezTo>
                    <a:pt x="16844" y="195"/>
                    <a:pt x="15002" y="0"/>
                    <a:pt x="13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83"/>
            <p:cNvSpPr/>
            <p:nvPr/>
          </p:nvSpPr>
          <p:spPr>
            <a:xfrm>
              <a:off x="3568550" y="1642175"/>
              <a:ext cx="167625" cy="191025"/>
            </a:xfrm>
            <a:custGeom>
              <a:avLst/>
              <a:gdLst/>
              <a:ahLst/>
              <a:cxnLst/>
              <a:rect l="l" t="t" r="r" b="b"/>
              <a:pathLst>
                <a:path w="6705" h="7641" extrusionOk="0">
                  <a:moveTo>
                    <a:pt x="5407" y="1"/>
                  </a:moveTo>
                  <a:cubicBezTo>
                    <a:pt x="5262" y="1"/>
                    <a:pt x="5105" y="35"/>
                    <a:pt x="4937" y="112"/>
                  </a:cubicBezTo>
                  <a:cubicBezTo>
                    <a:pt x="3336" y="845"/>
                    <a:pt x="1502" y="1980"/>
                    <a:pt x="835" y="3681"/>
                  </a:cubicBezTo>
                  <a:cubicBezTo>
                    <a:pt x="301" y="5048"/>
                    <a:pt x="501" y="6583"/>
                    <a:pt x="1568" y="7584"/>
                  </a:cubicBezTo>
                  <a:cubicBezTo>
                    <a:pt x="1608" y="7623"/>
                    <a:pt x="1658" y="7640"/>
                    <a:pt x="1710" y="7640"/>
                  </a:cubicBezTo>
                  <a:cubicBezTo>
                    <a:pt x="1879" y="7640"/>
                    <a:pt x="2063" y="7462"/>
                    <a:pt x="1935" y="7283"/>
                  </a:cubicBezTo>
                  <a:cubicBezTo>
                    <a:pt x="1" y="4548"/>
                    <a:pt x="3570" y="2613"/>
                    <a:pt x="5638" y="1813"/>
                  </a:cubicBezTo>
                  <a:cubicBezTo>
                    <a:pt x="6705" y="1380"/>
                    <a:pt x="6326" y="1"/>
                    <a:pt x="5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2" name="Google Shape;2782;p83"/>
          <p:cNvGrpSpPr/>
          <p:nvPr/>
        </p:nvGrpSpPr>
        <p:grpSpPr>
          <a:xfrm rot="8100000">
            <a:off x="8134537" y="446699"/>
            <a:ext cx="666069" cy="709268"/>
            <a:chOff x="3894875" y="1871850"/>
            <a:chExt cx="666075" cy="709275"/>
          </a:xfrm>
        </p:grpSpPr>
        <p:sp>
          <p:nvSpPr>
            <p:cNvPr id="2783" name="Google Shape;2783;p83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83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83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83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83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83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9" name="Google Shape;2789;p83"/>
          <p:cNvGrpSpPr/>
          <p:nvPr/>
        </p:nvGrpSpPr>
        <p:grpSpPr>
          <a:xfrm rot="899960">
            <a:off x="220106" y="3731196"/>
            <a:ext cx="1029344" cy="1053306"/>
            <a:chOff x="2741400" y="3123300"/>
            <a:chExt cx="1029375" cy="1053338"/>
          </a:xfrm>
        </p:grpSpPr>
        <p:sp>
          <p:nvSpPr>
            <p:cNvPr id="2790" name="Google Shape;2790;p83"/>
            <p:cNvSpPr/>
            <p:nvPr/>
          </p:nvSpPr>
          <p:spPr>
            <a:xfrm>
              <a:off x="3295600" y="3977488"/>
              <a:ext cx="196650" cy="199150"/>
            </a:xfrm>
            <a:custGeom>
              <a:avLst/>
              <a:gdLst/>
              <a:ahLst/>
              <a:cxnLst/>
              <a:rect l="l" t="t" r="r" b="b"/>
              <a:pathLst>
                <a:path w="7866" h="796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6" y="1375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3"/>
                    <a:pt x="6464" y="3343"/>
                    <a:pt x="7198" y="3643"/>
                  </a:cubicBezTo>
                  <a:cubicBezTo>
                    <a:pt x="6598" y="4177"/>
                    <a:pt x="5964" y="4510"/>
                    <a:pt x="5197" y="4644"/>
                  </a:cubicBezTo>
                  <a:cubicBezTo>
                    <a:pt x="5147" y="4614"/>
                    <a:pt x="5088" y="4599"/>
                    <a:pt x="5029" y="4599"/>
                  </a:cubicBezTo>
                  <a:cubicBezTo>
                    <a:pt x="4894" y="4599"/>
                    <a:pt x="4763" y="4680"/>
                    <a:pt x="4763" y="4844"/>
                  </a:cubicBezTo>
                  <a:cubicBezTo>
                    <a:pt x="4830" y="5644"/>
                    <a:pt x="4730" y="6412"/>
                    <a:pt x="4529" y="7145"/>
                  </a:cubicBezTo>
                  <a:cubicBezTo>
                    <a:pt x="4062" y="6545"/>
                    <a:pt x="3696" y="5911"/>
                    <a:pt x="3295" y="5244"/>
                  </a:cubicBezTo>
                  <a:cubicBezTo>
                    <a:pt x="3271" y="5195"/>
                    <a:pt x="3229" y="5164"/>
                    <a:pt x="3181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80" y="5029"/>
                    <a:pt x="2876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78"/>
                    <a:pt x="1727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0" y="2576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6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62" y="1808"/>
                    <a:pt x="4496" y="1275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3"/>
                    <a:pt x="5330" y="40"/>
                  </a:cubicBezTo>
                  <a:cubicBezTo>
                    <a:pt x="4563" y="641"/>
                    <a:pt x="3862" y="1308"/>
                    <a:pt x="3295" y="2109"/>
                  </a:cubicBezTo>
                  <a:cubicBezTo>
                    <a:pt x="3295" y="2109"/>
                    <a:pt x="3295" y="2109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9"/>
                    <a:pt x="359" y="1238"/>
                    <a:pt x="343" y="1238"/>
                  </a:cubicBezTo>
                  <a:cubicBezTo>
                    <a:pt x="137" y="1238"/>
                    <a:pt x="0" y="1425"/>
                    <a:pt x="93" y="1642"/>
                  </a:cubicBezTo>
                  <a:cubicBezTo>
                    <a:pt x="527" y="2475"/>
                    <a:pt x="960" y="3343"/>
                    <a:pt x="1461" y="4143"/>
                  </a:cubicBezTo>
                  <a:cubicBezTo>
                    <a:pt x="1227" y="4944"/>
                    <a:pt x="894" y="5678"/>
                    <a:pt x="393" y="6312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3" y="6678"/>
                  </a:cubicBezTo>
                  <a:cubicBezTo>
                    <a:pt x="1561" y="6445"/>
                    <a:pt x="2361" y="6045"/>
                    <a:pt x="3062" y="5478"/>
                  </a:cubicBezTo>
                  <a:cubicBezTo>
                    <a:pt x="3295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76"/>
                    <a:pt x="7732" y="3376"/>
                  </a:cubicBezTo>
                  <a:cubicBezTo>
                    <a:pt x="7031" y="3043"/>
                    <a:pt x="6264" y="2776"/>
                    <a:pt x="5497" y="2609"/>
                  </a:cubicBezTo>
                  <a:cubicBezTo>
                    <a:pt x="5497" y="2576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83"/>
            <p:cNvSpPr/>
            <p:nvPr/>
          </p:nvSpPr>
          <p:spPr>
            <a:xfrm>
              <a:off x="3316250" y="3996838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501"/>
                    <a:pt x="3136" y="1034"/>
                    <a:pt x="2669" y="1601"/>
                  </a:cubicBezTo>
                  <a:cubicBezTo>
                    <a:pt x="2636" y="1668"/>
                    <a:pt x="2603" y="1668"/>
                    <a:pt x="2536" y="1668"/>
                  </a:cubicBezTo>
                  <a:cubicBezTo>
                    <a:pt x="2509" y="1750"/>
                    <a:pt x="2436" y="1810"/>
                    <a:pt x="2337" y="1810"/>
                  </a:cubicBezTo>
                  <a:cubicBezTo>
                    <a:pt x="2315" y="1810"/>
                    <a:pt x="2293" y="1807"/>
                    <a:pt x="2269" y="1802"/>
                  </a:cubicBezTo>
                  <a:cubicBezTo>
                    <a:pt x="1535" y="1468"/>
                    <a:pt x="768" y="1268"/>
                    <a:pt x="1" y="1101"/>
                  </a:cubicBezTo>
                  <a:lnTo>
                    <a:pt x="1" y="1101"/>
                  </a:lnTo>
                  <a:cubicBezTo>
                    <a:pt x="334" y="1802"/>
                    <a:pt x="701" y="2502"/>
                    <a:pt x="1002" y="3269"/>
                  </a:cubicBezTo>
                  <a:cubicBezTo>
                    <a:pt x="1068" y="3369"/>
                    <a:pt x="1002" y="3436"/>
                    <a:pt x="901" y="3469"/>
                  </a:cubicBezTo>
                  <a:cubicBezTo>
                    <a:pt x="835" y="4103"/>
                    <a:pt x="668" y="4670"/>
                    <a:pt x="368" y="5204"/>
                  </a:cubicBezTo>
                  <a:cubicBezTo>
                    <a:pt x="901" y="4970"/>
                    <a:pt x="1435" y="4704"/>
                    <a:pt x="1902" y="4303"/>
                  </a:cubicBezTo>
                  <a:cubicBezTo>
                    <a:pt x="1947" y="4270"/>
                    <a:pt x="1999" y="4255"/>
                    <a:pt x="2050" y="4255"/>
                  </a:cubicBezTo>
                  <a:cubicBezTo>
                    <a:pt x="2154" y="4255"/>
                    <a:pt x="2258" y="4314"/>
                    <a:pt x="2302" y="4403"/>
                  </a:cubicBezTo>
                  <a:cubicBezTo>
                    <a:pt x="2320" y="4394"/>
                    <a:pt x="2338" y="4390"/>
                    <a:pt x="2355" y="4390"/>
                  </a:cubicBezTo>
                  <a:cubicBezTo>
                    <a:pt x="2403" y="4390"/>
                    <a:pt x="2445" y="4421"/>
                    <a:pt x="2469" y="4470"/>
                  </a:cubicBezTo>
                  <a:cubicBezTo>
                    <a:pt x="2870" y="5137"/>
                    <a:pt x="3236" y="5771"/>
                    <a:pt x="3703" y="6371"/>
                  </a:cubicBezTo>
                  <a:cubicBezTo>
                    <a:pt x="3904" y="5638"/>
                    <a:pt x="4004" y="4870"/>
                    <a:pt x="3937" y="4070"/>
                  </a:cubicBezTo>
                  <a:cubicBezTo>
                    <a:pt x="3937" y="3906"/>
                    <a:pt x="4068" y="3825"/>
                    <a:pt x="4203" y="3825"/>
                  </a:cubicBezTo>
                  <a:cubicBezTo>
                    <a:pt x="4262" y="3825"/>
                    <a:pt x="4321" y="3840"/>
                    <a:pt x="4371" y="3870"/>
                  </a:cubicBezTo>
                  <a:cubicBezTo>
                    <a:pt x="5138" y="3736"/>
                    <a:pt x="5772" y="3403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68"/>
                    <a:pt x="4237" y="1768"/>
                  </a:cubicBezTo>
                  <a:cubicBezTo>
                    <a:pt x="4137" y="1201"/>
                    <a:pt x="4170" y="601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83"/>
            <p:cNvSpPr/>
            <p:nvPr/>
          </p:nvSpPr>
          <p:spPr>
            <a:xfrm>
              <a:off x="2989925" y="3766600"/>
              <a:ext cx="197425" cy="198800"/>
            </a:xfrm>
            <a:custGeom>
              <a:avLst/>
              <a:gdLst/>
              <a:ahLst/>
              <a:cxnLst/>
              <a:rect l="l" t="t" r="r" b="b"/>
              <a:pathLst>
                <a:path w="7897" h="7952" extrusionOk="0">
                  <a:moveTo>
                    <a:pt x="5095" y="794"/>
                  </a:moveTo>
                  <a:cubicBezTo>
                    <a:pt x="4995" y="1361"/>
                    <a:pt x="4995" y="1962"/>
                    <a:pt x="5061" y="2529"/>
                  </a:cubicBezTo>
                  <a:cubicBezTo>
                    <a:pt x="4795" y="2529"/>
                    <a:pt x="4694" y="2962"/>
                    <a:pt x="4995" y="2996"/>
                  </a:cubicBezTo>
                  <a:cubicBezTo>
                    <a:pt x="5762" y="3163"/>
                    <a:pt x="6496" y="3363"/>
                    <a:pt x="7196" y="3663"/>
                  </a:cubicBezTo>
                  <a:cubicBezTo>
                    <a:pt x="6629" y="4163"/>
                    <a:pt x="5962" y="4497"/>
                    <a:pt x="5228" y="4664"/>
                  </a:cubicBezTo>
                  <a:cubicBezTo>
                    <a:pt x="5171" y="4618"/>
                    <a:pt x="5098" y="4596"/>
                    <a:pt x="5028" y="4596"/>
                  </a:cubicBezTo>
                  <a:cubicBezTo>
                    <a:pt x="4895" y="4596"/>
                    <a:pt x="4773" y="4677"/>
                    <a:pt x="4795" y="4830"/>
                  </a:cubicBezTo>
                  <a:cubicBezTo>
                    <a:pt x="4828" y="5631"/>
                    <a:pt x="4761" y="6398"/>
                    <a:pt x="4528" y="7132"/>
                  </a:cubicBezTo>
                  <a:cubicBezTo>
                    <a:pt x="4061" y="6532"/>
                    <a:pt x="3727" y="5898"/>
                    <a:pt x="3327" y="5231"/>
                  </a:cubicBezTo>
                  <a:cubicBezTo>
                    <a:pt x="3293" y="5164"/>
                    <a:pt x="3227" y="5164"/>
                    <a:pt x="3160" y="5164"/>
                  </a:cubicBezTo>
                  <a:cubicBezTo>
                    <a:pt x="3119" y="5082"/>
                    <a:pt x="3027" y="5025"/>
                    <a:pt x="2923" y="5025"/>
                  </a:cubicBezTo>
                  <a:cubicBezTo>
                    <a:pt x="2859" y="5025"/>
                    <a:pt x="2790" y="5046"/>
                    <a:pt x="2726" y="5097"/>
                  </a:cubicBezTo>
                  <a:cubicBezTo>
                    <a:pt x="2259" y="5464"/>
                    <a:pt x="1759" y="5764"/>
                    <a:pt x="1225" y="5965"/>
                  </a:cubicBezTo>
                  <a:cubicBezTo>
                    <a:pt x="1492" y="5431"/>
                    <a:pt x="1692" y="4864"/>
                    <a:pt x="1759" y="4230"/>
                  </a:cubicBezTo>
                  <a:cubicBezTo>
                    <a:pt x="1826" y="4197"/>
                    <a:pt x="1892" y="4130"/>
                    <a:pt x="1859" y="4030"/>
                  </a:cubicBezTo>
                  <a:cubicBezTo>
                    <a:pt x="1559" y="3296"/>
                    <a:pt x="1192" y="2562"/>
                    <a:pt x="825" y="1862"/>
                  </a:cubicBezTo>
                  <a:lnTo>
                    <a:pt x="825" y="1862"/>
                  </a:lnTo>
                  <a:cubicBezTo>
                    <a:pt x="1626" y="2028"/>
                    <a:pt x="2359" y="2262"/>
                    <a:pt x="3127" y="2562"/>
                  </a:cubicBezTo>
                  <a:cubicBezTo>
                    <a:pt x="3144" y="2568"/>
                    <a:pt x="3162" y="2571"/>
                    <a:pt x="3180" y="2571"/>
                  </a:cubicBezTo>
                  <a:cubicBezTo>
                    <a:pt x="3261" y="2571"/>
                    <a:pt x="3339" y="2511"/>
                    <a:pt x="3394" y="2429"/>
                  </a:cubicBezTo>
                  <a:cubicBezTo>
                    <a:pt x="3427" y="2429"/>
                    <a:pt x="3494" y="2429"/>
                    <a:pt x="3527" y="2395"/>
                  </a:cubicBezTo>
                  <a:cubicBezTo>
                    <a:pt x="3994" y="1795"/>
                    <a:pt x="4528" y="1261"/>
                    <a:pt x="5095" y="794"/>
                  </a:cubicBezTo>
                  <a:close/>
                  <a:moveTo>
                    <a:pt x="5423" y="0"/>
                  </a:moveTo>
                  <a:cubicBezTo>
                    <a:pt x="5391" y="0"/>
                    <a:pt x="5359" y="8"/>
                    <a:pt x="5328" y="27"/>
                  </a:cubicBezTo>
                  <a:cubicBezTo>
                    <a:pt x="4561" y="627"/>
                    <a:pt x="3894" y="1295"/>
                    <a:pt x="3327" y="2095"/>
                  </a:cubicBezTo>
                  <a:cubicBezTo>
                    <a:pt x="2393" y="1695"/>
                    <a:pt x="1425" y="1395"/>
                    <a:pt x="425" y="1228"/>
                  </a:cubicBezTo>
                  <a:cubicBezTo>
                    <a:pt x="408" y="1225"/>
                    <a:pt x="390" y="1224"/>
                    <a:pt x="374" y="1224"/>
                  </a:cubicBezTo>
                  <a:cubicBezTo>
                    <a:pt x="164" y="1224"/>
                    <a:pt x="1" y="1412"/>
                    <a:pt x="125" y="1628"/>
                  </a:cubicBezTo>
                  <a:cubicBezTo>
                    <a:pt x="558" y="2462"/>
                    <a:pt x="992" y="3329"/>
                    <a:pt x="1492" y="4130"/>
                  </a:cubicBezTo>
                  <a:cubicBezTo>
                    <a:pt x="1259" y="4931"/>
                    <a:pt x="925" y="5664"/>
                    <a:pt x="425" y="6332"/>
                  </a:cubicBezTo>
                  <a:cubicBezTo>
                    <a:pt x="300" y="6487"/>
                    <a:pt x="496" y="6702"/>
                    <a:pt x="686" y="6702"/>
                  </a:cubicBezTo>
                  <a:cubicBezTo>
                    <a:pt x="699" y="6702"/>
                    <a:pt x="712" y="6701"/>
                    <a:pt x="725" y="6698"/>
                  </a:cubicBezTo>
                  <a:cubicBezTo>
                    <a:pt x="1592" y="6465"/>
                    <a:pt x="2393" y="6031"/>
                    <a:pt x="3093" y="5464"/>
                  </a:cubicBezTo>
                  <a:cubicBezTo>
                    <a:pt x="3327" y="6365"/>
                    <a:pt x="3861" y="7165"/>
                    <a:pt x="4461" y="7866"/>
                  </a:cubicBezTo>
                  <a:cubicBezTo>
                    <a:pt x="4509" y="7926"/>
                    <a:pt x="4570" y="7952"/>
                    <a:pt x="4632" y="7952"/>
                  </a:cubicBezTo>
                  <a:cubicBezTo>
                    <a:pt x="4741" y="7952"/>
                    <a:pt x="4852" y="7872"/>
                    <a:pt x="4895" y="7766"/>
                  </a:cubicBezTo>
                  <a:cubicBezTo>
                    <a:pt x="5228" y="6865"/>
                    <a:pt x="5362" y="5898"/>
                    <a:pt x="5328" y="4964"/>
                  </a:cubicBezTo>
                  <a:cubicBezTo>
                    <a:pt x="6262" y="4864"/>
                    <a:pt x="7130" y="4430"/>
                    <a:pt x="7797" y="3763"/>
                  </a:cubicBezTo>
                  <a:cubicBezTo>
                    <a:pt x="7897" y="3663"/>
                    <a:pt x="7897" y="3463"/>
                    <a:pt x="7763" y="3396"/>
                  </a:cubicBezTo>
                  <a:cubicBezTo>
                    <a:pt x="7029" y="3029"/>
                    <a:pt x="6296" y="2762"/>
                    <a:pt x="5495" y="2596"/>
                  </a:cubicBezTo>
                  <a:cubicBezTo>
                    <a:pt x="5528" y="2562"/>
                    <a:pt x="5528" y="2562"/>
                    <a:pt x="5528" y="2529"/>
                  </a:cubicBezTo>
                  <a:cubicBezTo>
                    <a:pt x="5528" y="1762"/>
                    <a:pt x="5495" y="1061"/>
                    <a:pt x="5662" y="294"/>
                  </a:cubicBezTo>
                  <a:cubicBezTo>
                    <a:pt x="5689" y="158"/>
                    <a:pt x="5561" y="0"/>
                    <a:pt x="54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83"/>
            <p:cNvSpPr/>
            <p:nvPr/>
          </p:nvSpPr>
          <p:spPr>
            <a:xfrm>
              <a:off x="3010550" y="37864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3703" y="467"/>
                    <a:pt x="3169" y="1001"/>
                    <a:pt x="2702" y="1601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55" y="1777"/>
                  </a:cubicBezTo>
                  <a:cubicBezTo>
                    <a:pt x="2337" y="1777"/>
                    <a:pt x="2319" y="1774"/>
                    <a:pt x="2302" y="1768"/>
                  </a:cubicBezTo>
                  <a:cubicBezTo>
                    <a:pt x="1534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34" y="2502"/>
                    <a:pt x="1034" y="3236"/>
                  </a:cubicBezTo>
                  <a:cubicBezTo>
                    <a:pt x="1067" y="3336"/>
                    <a:pt x="1001" y="3403"/>
                    <a:pt x="934" y="3436"/>
                  </a:cubicBezTo>
                  <a:cubicBezTo>
                    <a:pt x="867" y="4070"/>
                    <a:pt x="667" y="4637"/>
                    <a:pt x="400" y="5171"/>
                  </a:cubicBezTo>
                  <a:cubicBezTo>
                    <a:pt x="934" y="4970"/>
                    <a:pt x="1434" y="4670"/>
                    <a:pt x="1901" y="4303"/>
                  </a:cubicBezTo>
                  <a:cubicBezTo>
                    <a:pt x="1965" y="4252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0"/>
                  </a:cubicBezTo>
                  <a:cubicBezTo>
                    <a:pt x="2402" y="4370"/>
                    <a:pt x="2468" y="4370"/>
                    <a:pt x="2502" y="4437"/>
                  </a:cubicBezTo>
                  <a:cubicBezTo>
                    <a:pt x="2902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70" y="4036"/>
                  </a:cubicBezTo>
                  <a:cubicBezTo>
                    <a:pt x="3948" y="3883"/>
                    <a:pt x="4070" y="3802"/>
                    <a:pt x="4203" y="3802"/>
                  </a:cubicBezTo>
                  <a:cubicBezTo>
                    <a:pt x="4273" y="3802"/>
                    <a:pt x="4346" y="3824"/>
                    <a:pt x="4403" y="3870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71" y="2569"/>
                    <a:pt x="4937" y="2369"/>
                    <a:pt x="4170" y="2202"/>
                  </a:cubicBezTo>
                  <a:cubicBezTo>
                    <a:pt x="3869" y="2168"/>
                    <a:pt x="3970" y="1735"/>
                    <a:pt x="4236" y="1735"/>
                  </a:cubicBezTo>
                  <a:cubicBezTo>
                    <a:pt x="4170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83"/>
            <p:cNvSpPr/>
            <p:nvPr/>
          </p:nvSpPr>
          <p:spPr>
            <a:xfrm>
              <a:off x="3486700" y="3658625"/>
              <a:ext cx="284075" cy="277975"/>
            </a:xfrm>
            <a:custGeom>
              <a:avLst/>
              <a:gdLst/>
              <a:ahLst/>
              <a:cxnLst/>
              <a:rect l="l" t="t" r="r" b="b"/>
              <a:pathLst>
                <a:path w="11363" h="11119" extrusionOk="0">
                  <a:moveTo>
                    <a:pt x="4804" y="877"/>
                  </a:moveTo>
                  <a:cubicBezTo>
                    <a:pt x="5472" y="1711"/>
                    <a:pt x="6139" y="2511"/>
                    <a:pt x="6839" y="3312"/>
                  </a:cubicBezTo>
                  <a:cubicBezTo>
                    <a:pt x="6888" y="3361"/>
                    <a:pt x="6955" y="3392"/>
                    <a:pt x="7013" y="3392"/>
                  </a:cubicBezTo>
                  <a:cubicBezTo>
                    <a:pt x="7035" y="3392"/>
                    <a:pt x="7055" y="3388"/>
                    <a:pt x="7073" y="3379"/>
                  </a:cubicBezTo>
                  <a:lnTo>
                    <a:pt x="7073" y="3379"/>
                  </a:lnTo>
                  <a:cubicBezTo>
                    <a:pt x="6951" y="3561"/>
                    <a:pt x="7079" y="3854"/>
                    <a:pt x="7279" y="3854"/>
                  </a:cubicBezTo>
                  <a:cubicBezTo>
                    <a:pt x="7299" y="3854"/>
                    <a:pt x="7319" y="3852"/>
                    <a:pt x="7340" y="3846"/>
                  </a:cubicBezTo>
                  <a:cubicBezTo>
                    <a:pt x="8340" y="3612"/>
                    <a:pt x="9341" y="3279"/>
                    <a:pt x="10308" y="2945"/>
                  </a:cubicBezTo>
                  <a:lnTo>
                    <a:pt x="10308" y="2945"/>
                  </a:lnTo>
                  <a:cubicBezTo>
                    <a:pt x="9841" y="3646"/>
                    <a:pt x="9408" y="4346"/>
                    <a:pt x="9007" y="5113"/>
                  </a:cubicBezTo>
                  <a:cubicBezTo>
                    <a:pt x="8974" y="5147"/>
                    <a:pt x="8974" y="5213"/>
                    <a:pt x="9007" y="5247"/>
                  </a:cubicBezTo>
                  <a:cubicBezTo>
                    <a:pt x="8941" y="5313"/>
                    <a:pt x="8941" y="5413"/>
                    <a:pt x="8974" y="5514"/>
                  </a:cubicBezTo>
                  <a:cubicBezTo>
                    <a:pt x="9441" y="6481"/>
                    <a:pt x="9808" y="7482"/>
                    <a:pt x="10108" y="8516"/>
                  </a:cubicBezTo>
                  <a:cubicBezTo>
                    <a:pt x="9107" y="8015"/>
                    <a:pt x="8107" y="7548"/>
                    <a:pt x="7106" y="7081"/>
                  </a:cubicBezTo>
                  <a:cubicBezTo>
                    <a:pt x="7039" y="7081"/>
                    <a:pt x="7006" y="7081"/>
                    <a:pt x="6973" y="7115"/>
                  </a:cubicBezTo>
                  <a:cubicBezTo>
                    <a:pt x="6930" y="7094"/>
                    <a:pt x="6881" y="7082"/>
                    <a:pt x="6832" y="7082"/>
                  </a:cubicBezTo>
                  <a:cubicBezTo>
                    <a:pt x="6726" y="7082"/>
                    <a:pt x="6618" y="7134"/>
                    <a:pt x="6572" y="7248"/>
                  </a:cubicBezTo>
                  <a:cubicBezTo>
                    <a:pt x="6005" y="8382"/>
                    <a:pt x="5271" y="9383"/>
                    <a:pt x="4337" y="10217"/>
                  </a:cubicBezTo>
                  <a:cubicBezTo>
                    <a:pt x="4237" y="9250"/>
                    <a:pt x="4204" y="8249"/>
                    <a:pt x="4171" y="7248"/>
                  </a:cubicBezTo>
                  <a:cubicBezTo>
                    <a:pt x="4171" y="7115"/>
                    <a:pt x="4071" y="7048"/>
                    <a:pt x="3970" y="7048"/>
                  </a:cubicBezTo>
                  <a:cubicBezTo>
                    <a:pt x="3970" y="7048"/>
                    <a:pt x="3937" y="7015"/>
                    <a:pt x="3937" y="7015"/>
                  </a:cubicBezTo>
                  <a:cubicBezTo>
                    <a:pt x="3070" y="6314"/>
                    <a:pt x="2169" y="5747"/>
                    <a:pt x="1202" y="5213"/>
                  </a:cubicBezTo>
                  <a:cubicBezTo>
                    <a:pt x="2136" y="4946"/>
                    <a:pt x="3103" y="4713"/>
                    <a:pt x="4037" y="4479"/>
                  </a:cubicBezTo>
                  <a:cubicBezTo>
                    <a:pt x="4137" y="4446"/>
                    <a:pt x="4204" y="4413"/>
                    <a:pt x="4237" y="4346"/>
                  </a:cubicBezTo>
                  <a:cubicBezTo>
                    <a:pt x="4304" y="4346"/>
                    <a:pt x="4404" y="4313"/>
                    <a:pt x="4404" y="4213"/>
                  </a:cubicBezTo>
                  <a:cubicBezTo>
                    <a:pt x="4504" y="3078"/>
                    <a:pt x="4604" y="1978"/>
                    <a:pt x="4804" y="877"/>
                  </a:cubicBezTo>
                  <a:close/>
                  <a:moveTo>
                    <a:pt x="4693" y="1"/>
                  </a:moveTo>
                  <a:cubicBezTo>
                    <a:pt x="4559" y="1"/>
                    <a:pt x="4427" y="106"/>
                    <a:pt x="4404" y="243"/>
                  </a:cubicBezTo>
                  <a:cubicBezTo>
                    <a:pt x="4171" y="1444"/>
                    <a:pt x="4037" y="2678"/>
                    <a:pt x="4104" y="3912"/>
                  </a:cubicBezTo>
                  <a:cubicBezTo>
                    <a:pt x="4087" y="3896"/>
                    <a:pt x="4062" y="3887"/>
                    <a:pt x="4029" y="3887"/>
                  </a:cubicBezTo>
                  <a:cubicBezTo>
                    <a:pt x="3995" y="3887"/>
                    <a:pt x="3954" y="3896"/>
                    <a:pt x="3904" y="3912"/>
                  </a:cubicBezTo>
                  <a:cubicBezTo>
                    <a:pt x="2736" y="4213"/>
                    <a:pt x="1535" y="4513"/>
                    <a:pt x="368" y="4813"/>
                  </a:cubicBezTo>
                  <a:cubicBezTo>
                    <a:pt x="134" y="4880"/>
                    <a:pt x="1" y="5213"/>
                    <a:pt x="234" y="5347"/>
                  </a:cubicBezTo>
                  <a:cubicBezTo>
                    <a:pt x="1435" y="5947"/>
                    <a:pt x="2603" y="6614"/>
                    <a:pt x="3737" y="7281"/>
                  </a:cubicBezTo>
                  <a:cubicBezTo>
                    <a:pt x="3770" y="7315"/>
                    <a:pt x="3804" y="7315"/>
                    <a:pt x="3837" y="7315"/>
                  </a:cubicBezTo>
                  <a:cubicBezTo>
                    <a:pt x="3670" y="8516"/>
                    <a:pt x="3670" y="9683"/>
                    <a:pt x="3804" y="10884"/>
                  </a:cubicBezTo>
                  <a:cubicBezTo>
                    <a:pt x="3826" y="11037"/>
                    <a:pt x="3963" y="11119"/>
                    <a:pt x="4101" y="11119"/>
                  </a:cubicBezTo>
                  <a:cubicBezTo>
                    <a:pt x="4174" y="11119"/>
                    <a:pt x="4247" y="11097"/>
                    <a:pt x="4304" y="11051"/>
                  </a:cubicBezTo>
                  <a:cubicBezTo>
                    <a:pt x="5505" y="10083"/>
                    <a:pt x="6439" y="8849"/>
                    <a:pt x="7106" y="7448"/>
                  </a:cubicBezTo>
                  <a:cubicBezTo>
                    <a:pt x="8173" y="8082"/>
                    <a:pt x="9274" y="8716"/>
                    <a:pt x="10375" y="9283"/>
                  </a:cubicBezTo>
                  <a:cubicBezTo>
                    <a:pt x="10420" y="9305"/>
                    <a:pt x="10470" y="9316"/>
                    <a:pt x="10520" y="9316"/>
                  </a:cubicBezTo>
                  <a:cubicBezTo>
                    <a:pt x="10692" y="9316"/>
                    <a:pt x="10860" y="9189"/>
                    <a:pt x="10809" y="8983"/>
                  </a:cubicBezTo>
                  <a:cubicBezTo>
                    <a:pt x="10508" y="7715"/>
                    <a:pt x="10108" y="6448"/>
                    <a:pt x="9508" y="5280"/>
                  </a:cubicBezTo>
                  <a:cubicBezTo>
                    <a:pt x="9508" y="5213"/>
                    <a:pt x="9441" y="5180"/>
                    <a:pt x="9408" y="5147"/>
                  </a:cubicBezTo>
                  <a:cubicBezTo>
                    <a:pt x="10008" y="4279"/>
                    <a:pt x="10609" y="3412"/>
                    <a:pt x="11242" y="2578"/>
                  </a:cubicBezTo>
                  <a:cubicBezTo>
                    <a:pt x="11363" y="2428"/>
                    <a:pt x="11211" y="2168"/>
                    <a:pt x="11009" y="2168"/>
                  </a:cubicBezTo>
                  <a:cubicBezTo>
                    <a:pt x="10987" y="2168"/>
                    <a:pt x="10965" y="2171"/>
                    <a:pt x="10942" y="2178"/>
                  </a:cubicBezTo>
                  <a:cubicBezTo>
                    <a:pt x="9741" y="2511"/>
                    <a:pt x="8474" y="2845"/>
                    <a:pt x="7273" y="3279"/>
                  </a:cubicBezTo>
                  <a:cubicBezTo>
                    <a:pt x="7373" y="3179"/>
                    <a:pt x="7406" y="3045"/>
                    <a:pt x="7306" y="2912"/>
                  </a:cubicBezTo>
                  <a:cubicBezTo>
                    <a:pt x="6506" y="1944"/>
                    <a:pt x="5705" y="1010"/>
                    <a:pt x="4871" y="76"/>
                  </a:cubicBezTo>
                  <a:cubicBezTo>
                    <a:pt x="4818" y="23"/>
                    <a:pt x="4755" y="1"/>
                    <a:pt x="46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83"/>
            <p:cNvSpPr/>
            <p:nvPr/>
          </p:nvSpPr>
          <p:spPr>
            <a:xfrm>
              <a:off x="3516725" y="3680525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1"/>
                  </a:moveTo>
                  <a:cubicBezTo>
                    <a:pt x="3403" y="1102"/>
                    <a:pt x="3303" y="2202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37"/>
                  </a:cubicBezTo>
                  <a:cubicBezTo>
                    <a:pt x="968" y="4871"/>
                    <a:pt x="1869" y="5438"/>
                    <a:pt x="2736" y="6139"/>
                  </a:cubicBezTo>
                  <a:cubicBezTo>
                    <a:pt x="2736" y="6139"/>
                    <a:pt x="2769" y="6172"/>
                    <a:pt x="2769" y="6172"/>
                  </a:cubicBezTo>
                  <a:cubicBezTo>
                    <a:pt x="2870" y="6172"/>
                    <a:pt x="2970" y="6239"/>
                    <a:pt x="2970" y="6372"/>
                  </a:cubicBezTo>
                  <a:cubicBezTo>
                    <a:pt x="3003" y="7373"/>
                    <a:pt x="3036" y="8374"/>
                    <a:pt x="3136" y="9341"/>
                  </a:cubicBezTo>
                  <a:cubicBezTo>
                    <a:pt x="4070" y="8507"/>
                    <a:pt x="4804" y="7506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8"/>
                    <a:pt x="5772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6" y="6672"/>
                    <a:pt x="7906" y="7139"/>
                    <a:pt x="8874" y="7640"/>
                  </a:cubicBezTo>
                  <a:cubicBezTo>
                    <a:pt x="8607" y="6606"/>
                    <a:pt x="8240" y="5605"/>
                    <a:pt x="7773" y="4638"/>
                  </a:cubicBezTo>
                  <a:cubicBezTo>
                    <a:pt x="7740" y="4537"/>
                    <a:pt x="7740" y="4437"/>
                    <a:pt x="7806" y="4371"/>
                  </a:cubicBezTo>
                  <a:cubicBezTo>
                    <a:pt x="7773" y="4337"/>
                    <a:pt x="7773" y="4271"/>
                    <a:pt x="7806" y="4237"/>
                  </a:cubicBezTo>
                  <a:cubicBezTo>
                    <a:pt x="8207" y="3470"/>
                    <a:pt x="8640" y="2770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9" y="2970"/>
                  </a:cubicBezTo>
                  <a:cubicBezTo>
                    <a:pt x="6118" y="2976"/>
                    <a:pt x="6098" y="2978"/>
                    <a:pt x="6078" y="2978"/>
                  </a:cubicBezTo>
                  <a:cubicBezTo>
                    <a:pt x="5878" y="2978"/>
                    <a:pt x="5750" y="2685"/>
                    <a:pt x="5872" y="2503"/>
                  </a:cubicBezTo>
                  <a:lnTo>
                    <a:pt x="5872" y="2503"/>
                  </a:lnTo>
                  <a:cubicBezTo>
                    <a:pt x="5854" y="2512"/>
                    <a:pt x="5834" y="2516"/>
                    <a:pt x="5812" y="2516"/>
                  </a:cubicBezTo>
                  <a:cubicBezTo>
                    <a:pt x="5754" y="2516"/>
                    <a:pt x="5687" y="2485"/>
                    <a:pt x="5638" y="2436"/>
                  </a:cubicBezTo>
                  <a:cubicBezTo>
                    <a:pt x="4938" y="1635"/>
                    <a:pt x="4271" y="801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83"/>
            <p:cNvSpPr/>
            <p:nvPr/>
          </p:nvSpPr>
          <p:spPr>
            <a:xfrm>
              <a:off x="2741400" y="3435950"/>
              <a:ext cx="280000" cy="277500"/>
            </a:xfrm>
            <a:custGeom>
              <a:avLst/>
              <a:gdLst/>
              <a:ahLst/>
              <a:cxnLst/>
              <a:rect l="l" t="t" r="r" b="b"/>
              <a:pathLst>
                <a:path w="11200" h="11100" extrusionOk="0">
                  <a:moveTo>
                    <a:pt x="6730" y="844"/>
                  </a:moveTo>
                  <a:cubicBezTo>
                    <a:pt x="6797" y="1912"/>
                    <a:pt x="6863" y="2946"/>
                    <a:pt x="6963" y="4013"/>
                  </a:cubicBezTo>
                  <a:cubicBezTo>
                    <a:pt x="6997" y="4113"/>
                    <a:pt x="7030" y="4180"/>
                    <a:pt x="7097" y="4213"/>
                  </a:cubicBezTo>
                  <a:cubicBezTo>
                    <a:pt x="6897" y="4280"/>
                    <a:pt x="6830" y="4647"/>
                    <a:pt x="7063" y="4747"/>
                  </a:cubicBezTo>
                  <a:cubicBezTo>
                    <a:pt x="8031" y="5114"/>
                    <a:pt x="9031" y="5414"/>
                    <a:pt x="9999" y="5714"/>
                  </a:cubicBezTo>
                  <a:cubicBezTo>
                    <a:pt x="9232" y="6014"/>
                    <a:pt x="8464" y="6348"/>
                    <a:pt x="7697" y="6715"/>
                  </a:cubicBezTo>
                  <a:cubicBezTo>
                    <a:pt x="7664" y="6748"/>
                    <a:pt x="7630" y="6782"/>
                    <a:pt x="7597" y="6848"/>
                  </a:cubicBezTo>
                  <a:cubicBezTo>
                    <a:pt x="7530" y="6882"/>
                    <a:pt x="7464" y="6948"/>
                    <a:pt x="7430" y="7049"/>
                  </a:cubicBezTo>
                  <a:cubicBezTo>
                    <a:pt x="7264" y="8116"/>
                    <a:pt x="6963" y="9117"/>
                    <a:pt x="6596" y="10117"/>
                  </a:cubicBezTo>
                  <a:cubicBezTo>
                    <a:pt x="6096" y="9150"/>
                    <a:pt x="5562" y="8183"/>
                    <a:pt x="4995" y="7249"/>
                  </a:cubicBezTo>
                  <a:cubicBezTo>
                    <a:pt x="4962" y="7182"/>
                    <a:pt x="4929" y="7182"/>
                    <a:pt x="4862" y="7182"/>
                  </a:cubicBezTo>
                  <a:cubicBezTo>
                    <a:pt x="4813" y="7084"/>
                    <a:pt x="4710" y="7022"/>
                    <a:pt x="4594" y="7022"/>
                  </a:cubicBezTo>
                  <a:cubicBezTo>
                    <a:pt x="4551" y="7022"/>
                    <a:pt x="4506" y="7031"/>
                    <a:pt x="4462" y="7049"/>
                  </a:cubicBezTo>
                  <a:cubicBezTo>
                    <a:pt x="3327" y="7682"/>
                    <a:pt x="2160" y="8049"/>
                    <a:pt x="926" y="8216"/>
                  </a:cubicBezTo>
                  <a:cubicBezTo>
                    <a:pt x="1426" y="7349"/>
                    <a:pt x="1960" y="6481"/>
                    <a:pt x="2527" y="5681"/>
                  </a:cubicBezTo>
                  <a:cubicBezTo>
                    <a:pt x="2594" y="5547"/>
                    <a:pt x="2527" y="5447"/>
                    <a:pt x="2460" y="5414"/>
                  </a:cubicBezTo>
                  <a:cubicBezTo>
                    <a:pt x="2460" y="5381"/>
                    <a:pt x="2460" y="5381"/>
                    <a:pt x="2460" y="5347"/>
                  </a:cubicBezTo>
                  <a:cubicBezTo>
                    <a:pt x="2127" y="4280"/>
                    <a:pt x="1726" y="3279"/>
                    <a:pt x="1259" y="2278"/>
                  </a:cubicBezTo>
                  <a:lnTo>
                    <a:pt x="1259" y="2278"/>
                  </a:lnTo>
                  <a:cubicBezTo>
                    <a:pt x="2160" y="2645"/>
                    <a:pt x="3094" y="2979"/>
                    <a:pt x="3995" y="3346"/>
                  </a:cubicBezTo>
                  <a:cubicBezTo>
                    <a:pt x="4045" y="3363"/>
                    <a:pt x="4086" y="3371"/>
                    <a:pt x="4124" y="3371"/>
                  </a:cubicBezTo>
                  <a:cubicBezTo>
                    <a:pt x="4161" y="3371"/>
                    <a:pt x="4195" y="3363"/>
                    <a:pt x="4228" y="3346"/>
                  </a:cubicBezTo>
                  <a:cubicBezTo>
                    <a:pt x="4267" y="3365"/>
                    <a:pt x="4316" y="3384"/>
                    <a:pt x="4358" y="3384"/>
                  </a:cubicBezTo>
                  <a:cubicBezTo>
                    <a:pt x="4388" y="3384"/>
                    <a:pt x="4414" y="3374"/>
                    <a:pt x="4428" y="3346"/>
                  </a:cubicBezTo>
                  <a:cubicBezTo>
                    <a:pt x="5162" y="2479"/>
                    <a:pt x="5896" y="1645"/>
                    <a:pt x="6730" y="844"/>
                  </a:cubicBezTo>
                  <a:close/>
                  <a:moveTo>
                    <a:pt x="6951" y="1"/>
                  </a:moveTo>
                  <a:cubicBezTo>
                    <a:pt x="6872" y="1"/>
                    <a:pt x="6792" y="27"/>
                    <a:pt x="6730" y="77"/>
                  </a:cubicBezTo>
                  <a:cubicBezTo>
                    <a:pt x="5829" y="944"/>
                    <a:pt x="5029" y="1878"/>
                    <a:pt x="4361" y="2912"/>
                  </a:cubicBezTo>
                  <a:cubicBezTo>
                    <a:pt x="4361" y="2879"/>
                    <a:pt x="4295" y="2812"/>
                    <a:pt x="4228" y="2812"/>
                  </a:cubicBezTo>
                  <a:cubicBezTo>
                    <a:pt x="3094" y="2379"/>
                    <a:pt x="1960" y="1912"/>
                    <a:pt x="792" y="1478"/>
                  </a:cubicBezTo>
                  <a:cubicBezTo>
                    <a:pt x="766" y="1469"/>
                    <a:pt x="737" y="1465"/>
                    <a:pt x="708" y="1465"/>
                  </a:cubicBezTo>
                  <a:cubicBezTo>
                    <a:pt x="519" y="1465"/>
                    <a:pt x="305" y="1642"/>
                    <a:pt x="392" y="1845"/>
                  </a:cubicBezTo>
                  <a:cubicBezTo>
                    <a:pt x="1026" y="3046"/>
                    <a:pt x="1593" y="4247"/>
                    <a:pt x="2160" y="5447"/>
                  </a:cubicBezTo>
                  <a:cubicBezTo>
                    <a:pt x="2160" y="5481"/>
                    <a:pt x="2193" y="5514"/>
                    <a:pt x="2193" y="5514"/>
                  </a:cubicBezTo>
                  <a:cubicBezTo>
                    <a:pt x="1393" y="6415"/>
                    <a:pt x="692" y="7382"/>
                    <a:pt x="125" y="8450"/>
                  </a:cubicBezTo>
                  <a:cubicBezTo>
                    <a:pt x="0" y="8637"/>
                    <a:pt x="167" y="8853"/>
                    <a:pt x="353" y="8853"/>
                  </a:cubicBezTo>
                  <a:cubicBezTo>
                    <a:pt x="366" y="8853"/>
                    <a:pt x="379" y="8852"/>
                    <a:pt x="392" y="8850"/>
                  </a:cubicBezTo>
                  <a:cubicBezTo>
                    <a:pt x="1960" y="8750"/>
                    <a:pt x="3427" y="8316"/>
                    <a:pt x="4795" y="7549"/>
                  </a:cubicBezTo>
                  <a:cubicBezTo>
                    <a:pt x="5295" y="8683"/>
                    <a:pt x="5829" y="9817"/>
                    <a:pt x="6396" y="10918"/>
                  </a:cubicBezTo>
                  <a:cubicBezTo>
                    <a:pt x="6452" y="11029"/>
                    <a:pt x="6570" y="11099"/>
                    <a:pt x="6686" y="11099"/>
                  </a:cubicBezTo>
                  <a:cubicBezTo>
                    <a:pt x="6779" y="11099"/>
                    <a:pt x="6871" y="11055"/>
                    <a:pt x="6930" y="10951"/>
                  </a:cubicBezTo>
                  <a:cubicBezTo>
                    <a:pt x="7430" y="9717"/>
                    <a:pt x="7797" y="8450"/>
                    <a:pt x="8031" y="7149"/>
                  </a:cubicBezTo>
                  <a:cubicBezTo>
                    <a:pt x="8031" y="7082"/>
                    <a:pt x="8031" y="7049"/>
                    <a:pt x="7997" y="6982"/>
                  </a:cubicBezTo>
                  <a:cubicBezTo>
                    <a:pt x="8998" y="6615"/>
                    <a:pt x="9965" y="6248"/>
                    <a:pt x="10966" y="5948"/>
                  </a:cubicBezTo>
                  <a:cubicBezTo>
                    <a:pt x="11166" y="5881"/>
                    <a:pt x="11200" y="5514"/>
                    <a:pt x="10966" y="5447"/>
                  </a:cubicBezTo>
                  <a:cubicBezTo>
                    <a:pt x="9765" y="5047"/>
                    <a:pt x="8564" y="4580"/>
                    <a:pt x="7330" y="4247"/>
                  </a:cubicBezTo>
                  <a:cubicBezTo>
                    <a:pt x="7464" y="4213"/>
                    <a:pt x="7597" y="4113"/>
                    <a:pt x="7564" y="3946"/>
                  </a:cubicBezTo>
                  <a:cubicBezTo>
                    <a:pt x="7497" y="2712"/>
                    <a:pt x="7364" y="1478"/>
                    <a:pt x="7230" y="244"/>
                  </a:cubicBezTo>
                  <a:cubicBezTo>
                    <a:pt x="7209" y="76"/>
                    <a:pt x="7083" y="1"/>
                    <a:pt x="69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83"/>
            <p:cNvSpPr/>
            <p:nvPr/>
          </p:nvSpPr>
          <p:spPr>
            <a:xfrm>
              <a:off x="2764525" y="34570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805" y="0"/>
                  </a:moveTo>
                  <a:cubicBezTo>
                    <a:pt x="4971" y="801"/>
                    <a:pt x="4237" y="1635"/>
                    <a:pt x="3503" y="2502"/>
                  </a:cubicBezTo>
                  <a:cubicBezTo>
                    <a:pt x="3489" y="2530"/>
                    <a:pt x="3463" y="2540"/>
                    <a:pt x="3433" y="2540"/>
                  </a:cubicBezTo>
                  <a:cubicBezTo>
                    <a:pt x="3391" y="2540"/>
                    <a:pt x="3342" y="2521"/>
                    <a:pt x="3303" y="2502"/>
                  </a:cubicBezTo>
                  <a:cubicBezTo>
                    <a:pt x="3270" y="2519"/>
                    <a:pt x="3236" y="2527"/>
                    <a:pt x="3199" y="2527"/>
                  </a:cubicBezTo>
                  <a:cubicBezTo>
                    <a:pt x="3161" y="2527"/>
                    <a:pt x="3120" y="2519"/>
                    <a:pt x="3070" y="2502"/>
                  </a:cubicBezTo>
                  <a:cubicBezTo>
                    <a:pt x="2169" y="2168"/>
                    <a:pt x="1268" y="1801"/>
                    <a:pt x="334" y="1434"/>
                  </a:cubicBezTo>
                  <a:lnTo>
                    <a:pt x="334" y="1434"/>
                  </a:lnTo>
                  <a:cubicBezTo>
                    <a:pt x="801" y="2435"/>
                    <a:pt x="1202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02" y="4603"/>
                    <a:pt x="1669" y="4703"/>
                    <a:pt x="1602" y="4837"/>
                  </a:cubicBezTo>
                  <a:cubicBezTo>
                    <a:pt x="1035" y="5637"/>
                    <a:pt x="501" y="6505"/>
                    <a:pt x="1" y="7372"/>
                  </a:cubicBezTo>
                  <a:cubicBezTo>
                    <a:pt x="1235" y="7205"/>
                    <a:pt x="2402" y="6838"/>
                    <a:pt x="3537" y="6205"/>
                  </a:cubicBezTo>
                  <a:cubicBezTo>
                    <a:pt x="3581" y="6187"/>
                    <a:pt x="3626" y="6178"/>
                    <a:pt x="3669" y="6178"/>
                  </a:cubicBezTo>
                  <a:cubicBezTo>
                    <a:pt x="3785" y="6178"/>
                    <a:pt x="3888" y="6240"/>
                    <a:pt x="3937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671" y="9273"/>
                  </a:cubicBezTo>
                  <a:cubicBezTo>
                    <a:pt x="6038" y="8273"/>
                    <a:pt x="6339" y="7272"/>
                    <a:pt x="6505" y="6205"/>
                  </a:cubicBezTo>
                  <a:cubicBezTo>
                    <a:pt x="6539" y="6104"/>
                    <a:pt x="6605" y="6038"/>
                    <a:pt x="6672" y="6004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504"/>
                    <a:pt x="8307" y="5170"/>
                    <a:pt x="9074" y="4870"/>
                  </a:cubicBezTo>
                  <a:cubicBezTo>
                    <a:pt x="8106" y="4570"/>
                    <a:pt x="7106" y="4270"/>
                    <a:pt x="6138" y="3903"/>
                  </a:cubicBezTo>
                  <a:cubicBezTo>
                    <a:pt x="5905" y="3803"/>
                    <a:pt x="5972" y="3436"/>
                    <a:pt x="6172" y="3369"/>
                  </a:cubicBezTo>
                  <a:cubicBezTo>
                    <a:pt x="6105" y="3336"/>
                    <a:pt x="6072" y="3269"/>
                    <a:pt x="6038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83"/>
            <p:cNvSpPr/>
            <p:nvPr/>
          </p:nvSpPr>
          <p:spPr>
            <a:xfrm>
              <a:off x="3081400" y="312330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38" y="1"/>
                  </a:moveTo>
                  <a:cubicBezTo>
                    <a:pt x="6512" y="1"/>
                    <a:pt x="6488" y="11"/>
                    <a:pt x="6471" y="36"/>
                  </a:cubicBezTo>
                  <a:cubicBezTo>
                    <a:pt x="4203" y="2604"/>
                    <a:pt x="2135" y="5339"/>
                    <a:pt x="167" y="8108"/>
                  </a:cubicBezTo>
                  <a:cubicBezTo>
                    <a:pt x="0" y="8342"/>
                    <a:pt x="234" y="8575"/>
                    <a:pt x="434" y="8575"/>
                  </a:cubicBezTo>
                  <a:cubicBezTo>
                    <a:pt x="1368" y="8689"/>
                    <a:pt x="2303" y="8741"/>
                    <a:pt x="3238" y="8741"/>
                  </a:cubicBezTo>
                  <a:cubicBezTo>
                    <a:pt x="3671" y="8741"/>
                    <a:pt x="4104" y="8730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8" y="13379"/>
                    <a:pt x="567" y="15714"/>
                  </a:cubicBezTo>
                  <a:cubicBezTo>
                    <a:pt x="441" y="15941"/>
                    <a:pt x="641" y="16150"/>
                    <a:pt x="846" y="16150"/>
                  </a:cubicBezTo>
                  <a:cubicBezTo>
                    <a:pt x="912" y="16150"/>
                    <a:pt x="978" y="16129"/>
                    <a:pt x="1034" y="16080"/>
                  </a:cubicBezTo>
                  <a:cubicBezTo>
                    <a:pt x="4003" y="13479"/>
                    <a:pt x="6672" y="10643"/>
                    <a:pt x="9107" y="7541"/>
                  </a:cubicBezTo>
                  <a:cubicBezTo>
                    <a:pt x="9207" y="7408"/>
                    <a:pt x="9173" y="7241"/>
                    <a:pt x="9107" y="7141"/>
                  </a:cubicBezTo>
                  <a:cubicBezTo>
                    <a:pt x="9140" y="7074"/>
                    <a:pt x="9140" y="6974"/>
                    <a:pt x="9040" y="6941"/>
                  </a:cubicBezTo>
                  <a:cubicBezTo>
                    <a:pt x="7539" y="6507"/>
                    <a:pt x="5804" y="6440"/>
                    <a:pt x="4203" y="6340"/>
                  </a:cubicBezTo>
                  <a:cubicBezTo>
                    <a:pt x="5637" y="4806"/>
                    <a:pt x="6571" y="2838"/>
                    <a:pt x="7038" y="803"/>
                  </a:cubicBezTo>
                  <a:cubicBezTo>
                    <a:pt x="7083" y="625"/>
                    <a:pt x="6935" y="506"/>
                    <a:pt x="6801" y="506"/>
                  </a:cubicBezTo>
                  <a:cubicBezTo>
                    <a:pt x="6735" y="506"/>
                    <a:pt x="6672" y="536"/>
                    <a:pt x="6638" y="603"/>
                  </a:cubicBezTo>
                  <a:cubicBezTo>
                    <a:pt x="6605" y="603"/>
                    <a:pt x="6605" y="636"/>
                    <a:pt x="6605" y="669"/>
                  </a:cubicBezTo>
                  <a:cubicBezTo>
                    <a:pt x="6071" y="2804"/>
                    <a:pt x="5104" y="4572"/>
                    <a:pt x="3836" y="6340"/>
                  </a:cubicBezTo>
                  <a:lnTo>
                    <a:pt x="3669" y="6340"/>
                  </a:lnTo>
                  <a:cubicBezTo>
                    <a:pt x="3659" y="6339"/>
                    <a:pt x="3648" y="6339"/>
                    <a:pt x="3638" y="6339"/>
                  </a:cubicBezTo>
                  <a:cubicBezTo>
                    <a:pt x="3336" y="6339"/>
                    <a:pt x="3347" y="6808"/>
                    <a:pt x="3669" y="6841"/>
                  </a:cubicBezTo>
                  <a:cubicBezTo>
                    <a:pt x="5031" y="7011"/>
                    <a:pt x="6489" y="7229"/>
                    <a:pt x="7900" y="7229"/>
                  </a:cubicBezTo>
                  <a:cubicBezTo>
                    <a:pt x="8148" y="7229"/>
                    <a:pt x="8395" y="7222"/>
                    <a:pt x="8640" y="7207"/>
                  </a:cubicBezTo>
                  <a:lnTo>
                    <a:pt x="8640" y="7207"/>
                  </a:lnTo>
                  <a:cubicBezTo>
                    <a:pt x="6605" y="9776"/>
                    <a:pt x="4370" y="12178"/>
                    <a:pt x="1968" y="14413"/>
                  </a:cubicBezTo>
                  <a:cubicBezTo>
                    <a:pt x="3102" y="12411"/>
                    <a:pt x="4170" y="10410"/>
                    <a:pt x="5070" y="8308"/>
                  </a:cubicBezTo>
                  <a:cubicBezTo>
                    <a:pt x="5115" y="8219"/>
                    <a:pt x="5056" y="8130"/>
                    <a:pt x="4981" y="8130"/>
                  </a:cubicBezTo>
                  <a:cubicBezTo>
                    <a:pt x="4944" y="8130"/>
                    <a:pt x="4904" y="8153"/>
                    <a:pt x="4870" y="8208"/>
                  </a:cubicBezTo>
                  <a:lnTo>
                    <a:pt x="4837" y="8208"/>
                  </a:lnTo>
                  <a:cubicBezTo>
                    <a:pt x="4804" y="8141"/>
                    <a:pt x="4737" y="8075"/>
                    <a:pt x="4603" y="8075"/>
                  </a:cubicBezTo>
                  <a:cubicBezTo>
                    <a:pt x="4130" y="8114"/>
                    <a:pt x="3656" y="8133"/>
                    <a:pt x="3182" y="8133"/>
                  </a:cubicBezTo>
                  <a:cubicBezTo>
                    <a:pt x="2455" y="8133"/>
                    <a:pt x="1728" y="8089"/>
                    <a:pt x="1001" y="8008"/>
                  </a:cubicBezTo>
                  <a:cubicBezTo>
                    <a:pt x="2769" y="5473"/>
                    <a:pt x="4637" y="2971"/>
                    <a:pt x="6438" y="469"/>
                  </a:cubicBezTo>
                  <a:cubicBezTo>
                    <a:pt x="6538" y="369"/>
                    <a:pt x="6571" y="269"/>
                    <a:pt x="6672" y="202"/>
                  </a:cubicBezTo>
                  <a:cubicBezTo>
                    <a:pt x="6722" y="102"/>
                    <a:pt x="6620" y="1"/>
                    <a:pt x="6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83"/>
            <p:cNvSpPr/>
            <p:nvPr/>
          </p:nvSpPr>
          <p:spPr>
            <a:xfrm>
              <a:off x="3106400" y="313502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38" y="0"/>
                  </a:moveTo>
                  <a:cubicBezTo>
                    <a:pt x="3637" y="2502"/>
                    <a:pt x="1769" y="5004"/>
                    <a:pt x="1" y="7539"/>
                  </a:cubicBezTo>
                  <a:cubicBezTo>
                    <a:pt x="728" y="7620"/>
                    <a:pt x="1455" y="7664"/>
                    <a:pt x="2182" y="7664"/>
                  </a:cubicBezTo>
                  <a:cubicBezTo>
                    <a:pt x="2656" y="7664"/>
                    <a:pt x="3130" y="7645"/>
                    <a:pt x="3603" y="7606"/>
                  </a:cubicBezTo>
                  <a:cubicBezTo>
                    <a:pt x="3737" y="7606"/>
                    <a:pt x="3804" y="7672"/>
                    <a:pt x="3837" y="7739"/>
                  </a:cubicBezTo>
                  <a:lnTo>
                    <a:pt x="3870" y="7739"/>
                  </a:lnTo>
                  <a:cubicBezTo>
                    <a:pt x="3904" y="7684"/>
                    <a:pt x="3944" y="7661"/>
                    <a:pt x="3981" y="7661"/>
                  </a:cubicBezTo>
                  <a:cubicBezTo>
                    <a:pt x="4056" y="7661"/>
                    <a:pt x="4115" y="7750"/>
                    <a:pt x="4070" y="7839"/>
                  </a:cubicBezTo>
                  <a:cubicBezTo>
                    <a:pt x="3170" y="9941"/>
                    <a:pt x="2102" y="11942"/>
                    <a:pt x="968" y="13944"/>
                  </a:cubicBezTo>
                  <a:cubicBezTo>
                    <a:pt x="3370" y="11709"/>
                    <a:pt x="5605" y="9307"/>
                    <a:pt x="7640" y="6738"/>
                  </a:cubicBezTo>
                  <a:lnTo>
                    <a:pt x="7640" y="6738"/>
                  </a:lnTo>
                  <a:cubicBezTo>
                    <a:pt x="7395" y="6753"/>
                    <a:pt x="7148" y="6760"/>
                    <a:pt x="6900" y="6760"/>
                  </a:cubicBezTo>
                  <a:cubicBezTo>
                    <a:pt x="5489" y="6760"/>
                    <a:pt x="4031" y="6542"/>
                    <a:pt x="2669" y="6372"/>
                  </a:cubicBezTo>
                  <a:cubicBezTo>
                    <a:pt x="2347" y="6339"/>
                    <a:pt x="2336" y="5870"/>
                    <a:pt x="2638" y="5870"/>
                  </a:cubicBezTo>
                  <a:cubicBezTo>
                    <a:pt x="2648" y="5870"/>
                    <a:pt x="2659" y="5870"/>
                    <a:pt x="2669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05" y="167"/>
                    <a:pt x="5605" y="134"/>
                    <a:pt x="5638" y="1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DCF1D-F3E4-FBCB-76C7-5A3D12635D08}"/>
              </a:ext>
            </a:extLst>
          </p:cNvPr>
          <p:cNvSpPr txBox="1"/>
          <p:nvPr/>
        </p:nvSpPr>
        <p:spPr>
          <a:xfrm>
            <a:off x="1285875" y="1209466"/>
            <a:ext cx="65722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Chúc</a:t>
            </a:r>
            <a:r>
              <a:rPr lang="en-US" sz="88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8800" dirty="0" err="1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các</a:t>
            </a:r>
            <a:r>
              <a:rPr lang="en-US" sz="88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8800" dirty="0" err="1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em</a:t>
            </a:r>
            <a:r>
              <a:rPr lang="en-US" sz="88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8800" dirty="0" err="1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học</a:t>
            </a:r>
            <a:r>
              <a:rPr lang="en-US" sz="88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8800" dirty="0" err="1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iCiel Cadena" panose="02000503000000020004" pitchFamily="50" charset="0"/>
              </a:rPr>
              <a:t>tốt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863B1AE-370D-9A9E-2102-E3898FE7B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3" t="5329" r="4485"/>
          <a:stretch/>
        </p:blipFill>
        <p:spPr>
          <a:xfrm>
            <a:off x="4698112" y="1560353"/>
            <a:ext cx="4085438" cy="3265138"/>
          </a:xfrm>
          <a:prstGeom prst="rect">
            <a:avLst/>
          </a:prstGeom>
        </p:spPr>
      </p:pic>
      <p:grpSp>
        <p:nvGrpSpPr>
          <p:cNvPr id="564" name="Google Shape;564;p51"/>
          <p:cNvGrpSpPr/>
          <p:nvPr/>
        </p:nvGrpSpPr>
        <p:grpSpPr>
          <a:xfrm rot="899960">
            <a:off x="7719512" y="867807"/>
            <a:ext cx="1136591" cy="989820"/>
            <a:chOff x="4696925" y="4062125"/>
            <a:chExt cx="1136625" cy="989850"/>
          </a:xfrm>
        </p:grpSpPr>
        <p:sp>
          <p:nvSpPr>
            <p:cNvPr id="565" name="Google Shape;565;p51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1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1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1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51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578" name="Google Shape;578;p51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51"/>
          <p:cNvGrpSpPr/>
          <p:nvPr/>
        </p:nvGrpSpPr>
        <p:grpSpPr>
          <a:xfrm rot="899960">
            <a:off x="-2022" y="139169"/>
            <a:ext cx="1261012" cy="1409458"/>
            <a:chOff x="616200" y="3359625"/>
            <a:chExt cx="1261050" cy="1409500"/>
          </a:xfrm>
        </p:grpSpPr>
        <p:sp>
          <p:nvSpPr>
            <p:cNvPr id="585" name="Google Shape;585;p51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1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1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TextBox 537">
            <a:extLst>
              <a:ext uri="{FF2B5EF4-FFF2-40B4-BE49-F238E27FC236}">
                <a16:creationId xmlns:a16="http://schemas.microsoft.com/office/drawing/2014/main" id="{35913C89-A2C7-FB9C-DBDD-112C92092010}"/>
              </a:ext>
            </a:extLst>
          </p:cNvPr>
          <p:cNvSpPr txBox="1"/>
          <p:nvPr/>
        </p:nvSpPr>
        <p:spPr>
          <a:xfrm>
            <a:off x="1325460" y="450327"/>
            <a:ext cx="691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Một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con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ốc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sên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bò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trong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10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phút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được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1,2m.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Tính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vận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tốc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của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ốc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sên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0F6748-61FA-B035-A122-412E3A073201}"/>
              </a:ext>
            </a:extLst>
          </p:cNvPr>
          <p:cNvGrpSpPr/>
          <p:nvPr/>
        </p:nvGrpSpPr>
        <p:grpSpPr>
          <a:xfrm>
            <a:off x="888385" y="1350627"/>
            <a:ext cx="1787703" cy="1584424"/>
            <a:chOff x="888385" y="1350627"/>
            <a:chExt cx="1787703" cy="1584424"/>
          </a:xfrm>
        </p:grpSpPr>
        <p:sp>
          <p:nvSpPr>
            <p:cNvPr id="27" name="Google Shape;495;p20">
              <a:extLst>
                <a:ext uri="{FF2B5EF4-FFF2-40B4-BE49-F238E27FC236}">
                  <a16:creationId xmlns:a16="http://schemas.microsoft.com/office/drawing/2014/main" id="{7C272BB6-9820-3C68-B0C6-3EA22BB9F31F}"/>
                </a:ext>
              </a:extLst>
            </p:cNvPr>
            <p:cNvSpPr/>
            <p:nvPr/>
          </p:nvSpPr>
          <p:spPr>
            <a:xfrm>
              <a:off x="1428129" y="1372789"/>
              <a:ext cx="616371" cy="611936"/>
            </a:xfrm>
            <a:custGeom>
              <a:avLst/>
              <a:gdLst/>
              <a:ahLst/>
              <a:cxnLst/>
              <a:rect l="l" t="t" r="r" b="b"/>
              <a:pathLst>
                <a:path w="29548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77" y="25968"/>
                    <a:pt x="6679" y="27646"/>
                    <a:pt x="9302" y="28381"/>
                  </a:cubicBezTo>
                  <a:cubicBezTo>
                    <a:pt x="10223" y="28713"/>
                    <a:pt x="12565" y="29420"/>
                    <a:pt x="15124" y="29420"/>
                  </a:cubicBezTo>
                  <a:cubicBezTo>
                    <a:pt x="16065" y="29420"/>
                    <a:pt x="17034" y="29324"/>
                    <a:pt x="17974" y="29080"/>
                  </a:cubicBezTo>
                  <a:cubicBezTo>
                    <a:pt x="21470" y="28136"/>
                    <a:pt x="24163" y="26877"/>
                    <a:pt x="25981" y="24185"/>
                  </a:cubicBezTo>
                  <a:cubicBezTo>
                    <a:pt x="27800" y="21492"/>
                    <a:pt x="29548" y="18870"/>
                    <a:pt x="29443" y="14709"/>
                  </a:cubicBezTo>
                  <a:cubicBezTo>
                    <a:pt x="29338" y="10583"/>
                    <a:pt x="27904" y="7610"/>
                    <a:pt x="26681" y="6142"/>
                  </a:cubicBezTo>
                  <a:cubicBezTo>
                    <a:pt x="25457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96;p20">
              <a:extLst>
                <a:ext uri="{FF2B5EF4-FFF2-40B4-BE49-F238E27FC236}">
                  <a16:creationId xmlns:a16="http://schemas.microsoft.com/office/drawing/2014/main" id="{AF6D2183-5DB8-9AEC-0E1F-EB710BF7A3B8}"/>
                </a:ext>
              </a:extLst>
            </p:cNvPr>
            <p:cNvSpPr/>
            <p:nvPr/>
          </p:nvSpPr>
          <p:spPr>
            <a:xfrm>
              <a:off x="1455122" y="1399870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94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97;p20">
              <a:extLst>
                <a:ext uri="{FF2B5EF4-FFF2-40B4-BE49-F238E27FC236}">
                  <a16:creationId xmlns:a16="http://schemas.microsoft.com/office/drawing/2014/main" id="{1345F4FF-8120-D611-7675-69EA2EDCBF81}"/>
                </a:ext>
              </a:extLst>
            </p:cNvPr>
            <p:cNvSpPr/>
            <p:nvPr/>
          </p:nvSpPr>
          <p:spPr>
            <a:xfrm>
              <a:off x="1545571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3" y="20879"/>
                    <a:pt x="20071" y="17213"/>
                  </a:cubicBezTo>
                  <a:cubicBezTo>
                    <a:pt x="21540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505;p20">
              <a:extLst>
                <a:ext uri="{FF2B5EF4-FFF2-40B4-BE49-F238E27FC236}">
                  <a16:creationId xmlns:a16="http://schemas.microsoft.com/office/drawing/2014/main" id="{76D91071-C0A7-F257-D6F3-4F06B61C71DB}"/>
                </a:ext>
              </a:extLst>
            </p:cNvPr>
            <p:cNvSpPr/>
            <p:nvPr/>
          </p:nvSpPr>
          <p:spPr>
            <a:xfrm>
              <a:off x="1428129" y="1370334"/>
              <a:ext cx="616371" cy="626246"/>
            </a:xfrm>
            <a:custGeom>
              <a:avLst/>
              <a:gdLst/>
              <a:ahLst/>
              <a:cxnLst/>
              <a:rect l="l" t="t" r="r" b="b"/>
              <a:pathLst>
                <a:path w="29548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77" y="26086"/>
                    <a:pt x="6679" y="27764"/>
                    <a:pt x="9302" y="28499"/>
                  </a:cubicBezTo>
                  <a:cubicBezTo>
                    <a:pt x="10561" y="28953"/>
                    <a:pt x="14477" y="30107"/>
                    <a:pt x="17974" y="29198"/>
                  </a:cubicBezTo>
                  <a:cubicBezTo>
                    <a:pt x="21470" y="28254"/>
                    <a:pt x="24163" y="26995"/>
                    <a:pt x="25981" y="24303"/>
                  </a:cubicBezTo>
                  <a:cubicBezTo>
                    <a:pt x="27800" y="21610"/>
                    <a:pt x="29548" y="18988"/>
                    <a:pt x="29443" y="14827"/>
                  </a:cubicBezTo>
                  <a:cubicBezTo>
                    <a:pt x="29338" y="10701"/>
                    <a:pt x="27904" y="7728"/>
                    <a:pt x="26681" y="6260"/>
                  </a:cubicBezTo>
                  <a:cubicBezTo>
                    <a:pt x="25457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506;p20">
              <a:extLst>
                <a:ext uri="{FF2B5EF4-FFF2-40B4-BE49-F238E27FC236}">
                  <a16:creationId xmlns:a16="http://schemas.microsoft.com/office/drawing/2014/main" id="{FC96D581-59B7-D4A1-534E-45453D913450}"/>
                </a:ext>
              </a:extLst>
            </p:cNvPr>
            <p:cNvSpPr/>
            <p:nvPr/>
          </p:nvSpPr>
          <p:spPr>
            <a:xfrm>
              <a:off x="1748340" y="1991464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" name="Google Shape;507;p20">
              <a:extLst>
                <a:ext uri="{FF2B5EF4-FFF2-40B4-BE49-F238E27FC236}">
                  <a16:creationId xmlns:a16="http://schemas.microsoft.com/office/drawing/2014/main" id="{8A660DB3-DF5C-1167-081A-6146E3F06774}"/>
                </a:ext>
              </a:extLst>
            </p:cNvPr>
            <p:cNvGrpSpPr/>
            <p:nvPr/>
          </p:nvGrpSpPr>
          <p:grpSpPr>
            <a:xfrm>
              <a:off x="888385" y="2284648"/>
              <a:ext cx="1787703" cy="650403"/>
              <a:chOff x="457250" y="2109575"/>
              <a:chExt cx="1471183" cy="436717"/>
            </a:xfrm>
          </p:grpSpPr>
          <p:sp>
            <p:nvSpPr>
              <p:cNvPr id="40" name="Google Shape;508;p20">
                <a:extLst>
                  <a:ext uri="{FF2B5EF4-FFF2-40B4-BE49-F238E27FC236}">
                    <a16:creationId xmlns:a16="http://schemas.microsoft.com/office/drawing/2014/main" id="{C051FA5C-E76B-823B-A2BD-3C17F85BE82C}"/>
                  </a:ext>
                </a:extLst>
              </p:cNvPr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509;p20">
                <a:extLst>
                  <a:ext uri="{FF2B5EF4-FFF2-40B4-BE49-F238E27FC236}">
                    <a16:creationId xmlns:a16="http://schemas.microsoft.com/office/drawing/2014/main" id="{60ECAAEB-0725-0F45-7A11-D09A7624DFF7}"/>
                  </a:ext>
                </a:extLst>
              </p:cNvPr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510;p20">
                <a:extLst>
                  <a:ext uri="{FF2B5EF4-FFF2-40B4-BE49-F238E27FC236}">
                    <a16:creationId xmlns:a16="http://schemas.microsoft.com/office/drawing/2014/main" id="{42C85082-7B1D-3956-CB09-ACB913039973}"/>
                  </a:ext>
                </a:extLst>
              </p:cNvPr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FDA8E440-BE21-F23D-7398-3B5FD50910D6}"/>
                </a:ext>
              </a:extLst>
            </p:cNvPr>
            <p:cNvSpPr txBox="1"/>
            <p:nvPr/>
          </p:nvSpPr>
          <p:spPr>
            <a:xfrm>
              <a:off x="1476463" y="1350627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A</a:t>
              </a:r>
            </a:p>
          </p:txBody>
        </p:sp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37B3D785-0B82-EEA8-5B30-12C4BDB3B1DA}"/>
                </a:ext>
              </a:extLst>
            </p:cNvPr>
            <p:cNvSpPr txBox="1"/>
            <p:nvPr/>
          </p:nvSpPr>
          <p:spPr>
            <a:xfrm>
              <a:off x="989900" y="2379017"/>
              <a:ext cx="1644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12cm/</a:t>
              </a:r>
              <a:r>
                <a:rPr lang="en-US" sz="2400" dirty="0" err="1">
                  <a:solidFill>
                    <a:schemeClr val="accent6"/>
                  </a:solidFill>
                  <a:latin typeface="iCiel Cadena" panose="02000503000000020004" pitchFamily="50" charset="0"/>
                </a:rPr>
                <a:t>phút</a:t>
              </a:r>
              <a:endParaRPr lang="en-US" sz="2400" dirty="0">
                <a:solidFill>
                  <a:schemeClr val="accent6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25BCC8-332F-4C98-916A-CD1DC690E560}"/>
              </a:ext>
            </a:extLst>
          </p:cNvPr>
          <p:cNvGrpSpPr/>
          <p:nvPr/>
        </p:nvGrpSpPr>
        <p:grpSpPr>
          <a:xfrm>
            <a:off x="3263832" y="1326859"/>
            <a:ext cx="1660505" cy="1609288"/>
            <a:chOff x="3263832" y="1326859"/>
            <a:chExt cx="1660505" cy="1609288"/>
          </a:xfrm>
        </p:grpSpPr>
        <p:sp>
          <p:nvSpPr>
            <p:cNvPr id="45" name="Google Shape;525;p20">
              <a:extLst>
                <a:ext uri="{FF2B5EF4-FFF2-40B4-BE49-F238E27FC236}">
                  <a16:creationId xmlns:a16="http://schemas.microsoft.com/office/drawing/2014/main" id="{0E13380B-FB13-6822-9810-99A42ACDF3CB}"/>
                </a:ext>
              </a:extLst>
            </p:cNvPr>
            <p:cNvSpPr/>
            <p:nvPr/>
          </p:nvSpPr>
          <p:spPr>
            <a:xfrm>
              <a:off x="3677742" y="1372789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76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88" y="28713"/>
                    <a:pt x="12548" y="29420"/>
                    <a:pt x="15118" y="29420"/>
                  </a:cubicBezTo>
                  <a:cubicBezTo>
                    <a:pt x="16062" y="29420"/>
                    <a:pt x="17034" y="29324"/>
                    <a:pt x="17974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43" y="14709"/>
                  </a:cubicBezTo>
                  <a:cubicBezTo>
                    <a:pt x="29338" y="10548"/>
                    <a:pt x="27869" y="7610"/>
                    <a:pt x="26646" y="6142"/>
                  </a:cubicBezTo>
                  <a:cubicBezTo>
                    <a:pt x="25422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526;p20">
              <a:extLst>
                <a:ext uri="{FF2B5EF4-FFF2-40B4-BE49-F238E27FC236}">
                  <a16:creationId xmlns:a16="http://schemas.microsoft.com/office/drawing/2014/main" id="{64D893E6-AF5A-6925-2F49-86FB074D7B29}"/>
                </a:ext>
              </a:extLst>
            </p:cNvPr>
            <p:cNvSpPr/>
            <p:nvPr/>
          </p:nvSpPr>
          <p:spPr>
            <a:xfrm>
              <a:off x="3704734" y="1399870"/>
              <a:ext cx="616371" cy="612102"/>
            </a:xfrm>
            <a:custGeom>
              <a:avLst/>
              <a:gdLst/>
              <a:ahLst/>
              <a:cxnLst/>
              <a:rect l="l" t="t" r="r" b="b"/>
              <a:pathLst>
                <a:path w="29548" h="29428" extrusionOk="0">
                  <a:moveTo>
                    <a:pt x="15307" y="0"/>
                  </a:moveTo>
                  <a:cubicBezTo>
                    <a:pt x="15112" y="0"/>
                    <a:pt x="14916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1" y="9595"/>
                    <a:pt x="70" y="13232"/>
                  </a:cubicBezTo>
                  <a:cubicBezTo>
                    <a:pt x="175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4" y="28713"/>
                    <a:pt x="12530" y="29427"/>
                    <a:pt x="15089" y="29427"/>
                  </a:cubicBezTo>
                  <a:cubicBezTo>
                    <a:pt x="16042" y="29427"/>
                    <a:pt x="17024" y="29328"/>
                    <a:pt x="17974" y="29072"/>
                  </a:cubicBezTo>
                  <a:cubicBezTo>
                    <a:pt x="21435" y="28163"/>
                    <a:pt x="24163" y="26904"/>
                    <a:pt x="25981" y="24211"/>
                  </a:cubicBezTo>
                  <a:cubicBezTo>
                    <a:pt x="27764" y="21519"/>
                    <a:pt x="29548" y="18896"/>
                    <a:pt x="29443" y="14735"/>
                  </a:cubicBezTo>
                  <a:cubicBezTo>
                    <a:pt x="29338" y="10574"/>
                    <a:pt x="27869" y="7602"/>
                    <a:pt x="26680" y="6134"/>
                  </a:cubicBezTo>
                  <a:cubicBezTo>
                    <a:pt x="25456" y="4665"/>
                    <a:pt x="23428" y="2602"/>
                    <a:pt x="21121" y="1448"/>
                  </a:cubicBezTo>
                  <a:cubicBezTo>
                    <a:pt x="19336" y="492"/>
                    <a:pt x="17318" y="0"/>
                    <a:pt x="15307" y="0"/>
                  </a:cubicBezTo>
                  <a:close/>
                </a:path>
              </a:pathLst>
            </a:custGeom>
            <a:solidFill>
              <a:srgbClr val="90B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527;p20">
              <a:extLst>
                <a:ext uri="{FF2B5EF4-FFF2-40B4-BE49-F238E27FC236}">
                  <a16:creationId xmlns:a16="http://schemas.microsoft.com/office/drawing/2014/main" id="{B7BE8FD9-8B52-DF75-D93F-5C8E016007AB}"/>
                </a:ext>
              </a:extLst>
            </p:cNvPr>
            <p:cNvSpPr/>
            <p:nvPr/>
          </p:nvSpPr>
          <p:spPr>
            <a:xfrm>
              <a:off x="3795183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53" y="0"/>
                  </a:moveTo>
                  <a:cubicBezTo>
                    <a:pt x="9932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875" y="21095"/>
                    <a:pt x="9197" y="21619"/>
                  </a:cubicBezTo>
                  <a:cubicBezTo>
                    <a:pt x="9958" y="21740"/>
                    <a:pt x="10863" y="21823"/>
                    <a:pt x="11823" y="21823"/>
                  </a:cubicBezTo>
                  <a:cubicBezTo>
                    <a:pt x="15051" y="21823"/>
                    <a:pt x="18904" y="20879"/>
                    <a:pt x="20036" y="17213"/>
                  </a:cubicBezTo>
                  <a:cubicBezTo>
                    <a:pt x="21540" y="12458"/>
                    <a:pt x="21120" y="7108"/>
                    <a:pt x="18288" y="3961"/>
                  </a:cubicBezTo>
                  <a:cubicBezTo>
                    <a:pt x="16251" y="1650"/>
                    <a:pt x="13923" y="0"/>
                    <a:pt x="10453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94BCC8-69F6-41C7-E4C0-0876983302C1}"/>
                </a:ext>
              </a:extLst>
            </p:cNvPr>
            <p:cNvGrpSpPr/>
            <p:nvPr/>
          </p:nvGrpSpPr>
          <p:grpSpPr>
            <a:xfrm>
              <a:off x="3263832" y="1326859"/>
              <a:ext cx="1660505" cy="1609288"/>
              <a:chOff x="3263832" y="1326859"/>
              <a:chExt cx="1660505" cy="1609288"/>
            </a:xfrm>
          </p:grpSpPr>
          <p:sp>
            <p:nvSpPr>
              <p:cNvPr id="50" name="Google Shape;530;p20">
                <a:extLst>
                  <a:ext uri="{FF2B5EF4-FFF2-40B4-BE49-F238E27FC236}">
                    <a16:creationId xmlns:a16="http://schemas.microsoft.com/office/drawing/2014/main" id="{B7197526-BDCA-6B3F-A80F-976546EA336E}"/>
                  </a:ext>
                </a:extLst>
              </p:cNvPr>
              <p:cNvSpPr/>
              <p:nvPr/>
            </p:nvSpPr>
            <p:spPr>
              <a:xfrm>
                <a:off x="3677742" y="1370334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76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526" y="28953"/>
                      <a:pt x="14477" y="30107"/>
                      <a:pt x="17974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43" y="14827"/>
                    </a:cubicBezTo>
                    <a:cubicBezTo>
                      <a:pt x="29338" y="10666"/>
                      <a:pt x="27869" y="7728"/>
                      <a:pt x="26646" y="6260"/>
                    </a:cubicBezTo>
                    <a:cubicBezTo>
                      <a:pt x="25422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531;p20">
                <a:extLst>
                  <a:ext uri="{FF2B5EF4-FFF2-40B4-BE49-F238E27FC236}">
                    <a16:creationId xmlns:a16="http://schemas.microsoft.com/office/drawing/2014/main" id="{FB8217AF-0F97-79BF-ACE1-74568F7633CB}"/>
                  </a:ext>
                </a:extLst>
              </p:cNvPr>
              <p:cNvSpPr/>
              <p:nvPr/>
            </p:nvSpPr>
            <p:spPr>
              <a:xfrm>
                <a:off x="3997588" y="1991464"/>
                <a:ext cx="3671" cy="275662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253" fill="none" extrusionOk="0">
                    <a:moveTo>
                      <a:pt x="1" y="0"/>
                    </a:moveTo>
                    <a:cubicBezTo>
                      <a:pt x="1" y="1924"/>
                      <a:pt x="141" y="3357"/>
                      <a:pt x="176" y="4231"/>
                    </a:cubicBezTo>
                    <a:cubicBezTo>
                      <a:pt x="176" y="5106"/>
                      <a:pt x="1" y="11190"/>
                      <a:pt x="176" y="13253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2" name="Google Shape;532;p20">
                <a:extLst>
                  <a:ext uri="{FF2B5EF4-FFF2-40B4-BE49-F238E27FC236}">
                    <a16:creationId xmlns:a16="http://schemas.microsoft.com/office/drawing/2014/main" id="{361E8EAE-615F-03E7-B7D0-4A134E85702F}"/>
                  </a:ext>
                </a:extLst>
              </p:cNvPr>
              <p:cNvGrpSpPr/>
              <p:nvPr/>
            </p:nvGrpSpPr>
            <p:grpSpPr>
              <a:xfrm>
                <a:off x="3263832" y="2260577"/>
                <a:ext cx="1626950" cy="675570"/>
                <a:chOff x="2709793" y="2109575"/>
                <a:chExt cx="1471183" cy="436717"/>
              </a:xfrm>
            </p:grpSpPr>
            <p:sp>
              <p:nvSpPr>
                <p:cNvPr id="53" name="Google Shape;533;p20">
                  <a:extLst>
                    <a:ext uri="{FF2B5EF4-FFF2-40B4-BE49-F238E27FC236}">
                      <a16:creationId xmlns:a16="http://schemas.microsoft.com/office/drawing/2014/main" id="{C129B64B-26D5-76DF-3FF8-2838DBF8FE0F}"/>
                    </a:ext>
                  </a:extLst>
                </p:cNvPr>
                <p:cNvSpPr/>
                <p:nvPr/>
              </p:nvSpPr>
              <p:spPr>
                <a:xfrm>
                  <a:off x="2709793" y="2115753"/>
                  <a:ext cx="1437536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186" extrusionOk="0">
                      <a:moveTo>
                        <a:pt x="43264" y="0"/>
                      </a:moveTo>
                      <a:cubicBezTo>
                        <a:pt x="39280" y="0"/>
                        <a:pt x="35120" y="46"/>
                        <a:pt x="31401" y="123"/>
                      </a:cubicBezTo>
                      <a:cubicBezTo>
                        <a:pt x="29617" y="167"/>
                        <a:pt x="27550" y="182"/>
                        <a:pt x="25348" y="182"/>
                      </a:cubicBezTo>
                      <a:cubicBezTo>
                        <a:pt x="21402" y="182"/>
                        <a:pt x="17026" y="136"/>
                        <a:pt x="13082" y="136"/>
                      </a:cubicBezTo>
                      <a:cubicBezTo>
                        <a:pt x="7192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0" y="10438"/>
                      </a:cubicBezTo>
                      <a:cubicBezTo>
                        <a:pt x="315" y="11417"/>
                        <a:pt x="106" y="16103"/>
                        <a:pt x="945" y="18375"/>
                      </a:cubicBezTo>
                      <a:cubicBezTo>
                        <a:pt x="1191" y="19016"/>
                        <a:pt x="4433" y="19186"/>
                        <a:pt x="9053" y="19186"/>
                      </a:cubicBezTo>
                      <a:cubicBezTo>
                        <a:pt x="14264" y="19186"/>
                        <a:pt x="21229" y="18970"/>
                        <a:pt x="27625" y="18970"/>
                      </a:cubicBezTo>
                      <a:cubicBezTo>
                        <a:pt x="31827" y="18970"/>
                        <a:pt x="39093" y="19079"/>
                        <a:pt x="45735" y="19079"/>
                      </a:cubicBezTo>
                      <a:cubicBezTo>
                        <a:pt x="52633" y="19079"/>
                        <a:pt x="58859" y="18961"/>
                        <a:pt x="60284" y="18480"/>
                      </a:cubicBezTo>
                      <a:cubicBezTo>
                        <a:pt x="61228" y="18166"/>
                        <a:pt x="61088" y="13585"/>
                        <a:pt x="61053" y="11137"/>
                      </a:cubicBezTo>
                      <a:cubicBezTo>
                        <a:pt x="60983" y="7885"/>
                        <a:pt x="61263" y="1836"/>
                        <a:pt x="60424" y="822"/>
                      </a:cubicBezTo>
                      <a:cubicBezTo>
                        <a:pt x="59919" y="221"/>
                        <a:pt x="52016" y="0"/>
                        <a:pt x="432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Google Shape;534;p20">
                  <a:extLst>
                    <a:ext uri="{FF2B5EF4-FFF2-40B4-BE49-F238E27FC236}">
                      <a16:creationId xmlns:a16="http://schemas.microsoft.com/office/drawing/2014/main" id="{7C447732-7E0E-E1D8-6042-4393C60B6CE6}"/>
                    </a:ext>
                  </a:extLst>
                </p:cNvPr>
                <p:cNvSpPr/>
                <p:nvPr/>
              </p:nvSpPr>
              <p:spPr>
                <a:xfrm>
                  <a:off x="2743440" y="2143063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8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05" y="7901"/>
                        <a:pt x="245" y="10559"/>
                      </a:cubicBezTo>
                      <a:cubicBezTo>
                        <a:pt x="315" y="11538"/>
                        <a:pt x="105" y="16223"/>
                        <a:pt x="944" y="18531"/>
                      </a:cubicBezTo>
                      <a:cubicBezTo>
                        <a:pt x="1192" y="19207"/>
                        <a:pt x="4452" y="19385"/>
                        <a:pt x="9093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27" y="19160"/>
                        <a:pt x="39084" y="19270"/>
                        <a:pt x="45722" y="19270"/>
                      </a:cubicBezTo>
                      <a:cubicBezTo>
                        <a:pt x="52615" y="19270"/>
                        <a:pt x="58841" y="19152"/>
                        <a:pt x="60283" y="18671"/>
                      </a:cubicBezTo>
                      <a:cubicBezTo>
                        <a:pt x="61228" y="18356"/>
                        <a:pt x="61053" y="13741"/>
                        <a:pt x="61018" y="11258"/>
                      </a:cubicBezTo>
                      <a:cubicBezTo>
                        <a:pt x="60983" y="7971"/>
                        <a:pt x="61262" y="1852"/>
                        <a:pt x="60388" y="838"/>
                      </a:cubicBezTo>
                      <a:cubicBezTo>
                        <a:pt x="59909" y="238"/>
                        <a:pt x="52046" y="1"/>
                        <a:pt x="43318" y="1"/>
                      </a:cubicBezTo>
                      <a:close/>
                    </a:path>
                  </a:pathLst>
                </a:custGeom>
                <a:solidFill>
                  <a:srgbClr val="90BE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Google Shape;535;p20">
                  <a:extLst>
                    <a:ext uri="{FF2B5EF4-FFF2-40B4-BE49-F238E27FC236}">
                      <a16:creationId xmlns:a16="http://schemas.microsoft.com/office/drawing/2014/main" id="{D9F470D3-F625-35B0-316E-96C1530FEB9D}"/>
                    </a:ext>
                  </a:extLst>
                </p:cNvPr>
                <p:cNvSpPr/>
                <p:nvPr/>
              </p:nvSpPr>
              <p:spPr>
                <a:xfrm>
                  <a:off x="2709793" y="2109575"/>
                  <a:ext cx="1437536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0" y="10735"/>
                      </a:cubicBezTo>
                      <a:cubicBezTo>
                        <a:pt x="315" y="11714"/>
                        <a:pt x="106" y="16400"/>
                        <a:pt x="945" y="18672"/>
                      </a:cubicBezTo>
                      <a:cubicBezTo>
                        <a:pt x="1469" y="20036"/>
                        <a:pt x="15561" y="19267"/>
                        <a:pt x="27625" y="19267"/>
                      </a:cubicBezTo>
                      <a:cubicBezTo>
                        <a:pt x="36192" y="19267"/>
                        <a:pt x="57486" y="19721"/>
                        <a:pt x="60284" y="18777"/>
                      </a:cubicBezTo>
                      <a:cubicBezTo>
                        <a:pt x="61228" y="18463"/>
                        <a:pt x="61088" y="13882"/>
                        <a:pt x="61053" y="11434"/>
                      </a:cubicBezTo>
                      <a:cubicBezTo>
                        <a:pt x="60983" y="8182"/>
                        <a:pt x="61263" y="2133"/>
                        <a:pt x="60424" y="1119"/>
                      </a:cubicBezTo>
                      <a:cubicBezTo>
                        <a:pt x="59689" y="245"/>
                        <a:pt x="43290" y="175"/>
                        <a:pt x="31401" y="420"/>
                      </a:cubicBezTo>
                      <a:cubicBezTo>
                        <a:pt x="21645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40" name="TextBox 539">
                <a:extLst>
                  <a:ext uri="{FF2B5EF4-FFF2-40B4-BE49-F238E27FC236}">
                    <a16:creationId xmlns:a16="http://schemas.microsoft.com/office/drawing/2014/main" id="{8CA57E03-647F-6659-857B-38F370F0CD96}"/>
                  </a:ext>
                </a:extLst>
              </p:cNvPr>
              <p:cNvSpPr txBox="1"/>
              <p:nvPr/>
            </p:nvSpPr>
            <p:spPr>
              <a:xfrm>
                <a:off x="3776444" y="1326859"/>
                <a:ext cx="570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accent6"/>
                    </a:solidFill>
                    <a:latin typeface="iCiel Pony" panose="02000000000000000000" pitchFamily="2" charset="0"/>
                  </a:rPr>
                  <a:t>B</a:t>
                </a:r>
              </a:p>
            </p:txBody>
          </p:sp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43A80401-5A4E-93B8-12AF-4503973BA59A}"/>
                  </a:ext>
                </a:extLst>
              </p:cNvPr>
              <p:cNvSpPr txBox="1"/>
              <p:nvPr/>
            </p:nvSpPr>
            <p:spPr>
              <a:xfrm>
                <a:off x="3355597" y="2340917"/>
                <a:ext cx="1568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/>
                    </a:solidFill>
                    <a:latin typeface="iCiel Cadena" panose="02000503000000020004" pitchFamily="50" charset="0"/>
                  </a:rPr>
                  <a:t>12m/</a:t>
                </a:r>
                <a:r>
                  <a:rPr lang="en-US" sz="2400" dirty="0" err="1">
                    <a:solidFill>
                      <a:schemeClr val="accent6"/>
                    </a:solidFill>
                    <a:latin typeface="iCiel Cadena" panose="02000503000000020004" pitchFamily="50" charset="0"/>
                  </a:rPr>
                  <a:t>phút</a:t>
                </a:r>
                <a:endPara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F4E3F-9F10-7E49-B40B-4A71C8C4E433}"/>
              </a:ext>
            </a:extLst>
          </p:cNvPr>
          <p:cNvGrpSpPr/>
          <p:nvPr/>
        </p:nvGrpSpPr>
        <p:grpSpPr>
          <a:xfrm>
            <a:off x="882891" y="3106724"/>
            <a:ext cx="1809975" cy="1574333"/>
            <a:chOff x="882891" y="3106724"/>
            <a:chExt cx="1809975" cy="1574333"/>
          </a:xfrm>
        </p:grpSpPr>
        <p:sp>
          <p:nvSpPr>
            <p:cNvPr id="57" name="Google Shape;541;p20">
              <a:extLst>
                <a:ext uri="{FF2B5EF4-FFF2-40B4-BE49-F238E27FC236}">
                  <a16:creationId xmlns:a16="http://schemas.microsoft.com/office/drawing/2014/main" id="{8F95D643-5261-E4D2-02A3-607682B45D14}"/>
                </a:ext>
              </a:extLst>
            </p:cNvPr>
            <p:cNvSpPr/>
            <p:nvPr/>
          </p:nvSpPr>
          <p:spPr>
            <a:xfrm>
              <a:off x="2203103" y="4533271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550;p20">
              <a:extLst>
                <a:ext uri="{FF2B5EF4-FFF2-40B4-BE49-F238E27FC236}">
                  <a16:creationId xmlns:a16="http://schemas.microsoft.com/office/drawing/2014/main" id="{ABD11338-80D1-E7A5-BD9E-2128D11F93F5}"/>
                </a:ext>
              </a:extLst>
            </p:cNvPr>
            <p:cNvSpPr/>
            <p:nvPr/>
          </p:nvSpPr>
          <p:spPr>
            <a:xfrm>
              <a:off x="133833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96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41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62" y="28713"/>
                    <a:pt x="12535" y="29420"/>
                    <a:pt x="15099" y="29420"/>
                  </a:cubicBezTo>
                  <a:cubicBezTo>
                    <a:pt x="16041" y="29420"/>
                    <a:pt x="17009" y="29324"/>
                    <a:pt x="17939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904" y="7610"/>
                    <a:pt x="26681" y="6142"/>
                  </a:cubicBezTo>
                  <a:cubicBezTo>
                    <a:pt x="25422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551;p20">
              <a:extLst>
                <a:ext uri="{FF2B5EF4-FFF2-40B4-BE49-F238E27FC236}">
                  <a16:creationId xmlns:a16="http://schemas.microsoft.com/office/drawing/2014/main" id="{38EB8665-E3D8-6FCD-6FE6-DFFFB6CD4B97}"/>
                </a:ext>
              </a:extLst>
            </p:cNvPr>
            <p:cNvSpPr/>
            <p:nvPr/>
          </p:nvSpPr>
          <p:spPr>
            <a:xfrm>
              <a:off x="1366058" y="3161558"/>
              <a:ext cx="615641" cy="611790"/>
            </a:xfrm>
            <a:custGeom>
              <a:avLst/>
              <a:gdLst/>
              <a:ahLst/>
              <a:cxnLst/>
              <a:rect l="l" t="t" r="r" b="b"/>
              <a:pathLst>
                <a:path w="29513" h="29413" extrusionOk="0">
                  <a:moveTo>
                    <a:pt x="15280" y="0"/>
                  </a:moveTo>
                  <a:cubicBezTo>
                    <a:pt x="15082" y="0"/>
                    <a:pt x="14885" y="5"/>
                    <a:pt x="14687" y="14"/>
                  </a:cubicBezTo>
                  <a:cubicBezTo>
                    <a:pt x="11225" y="14"/>
                    <a:pt x="7134" y="1693"/>
                    <a:pt x="4861" y="3791"/>
                  </a:cubicBezTo>
                  <a:cubicBezTo>
                    <a:pt x="2553" y="5924"/>
                    <a:pt x="0" y="9560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61" y="28714"/>
                    <a:pt x="12528" y="29412"/>
                    <a:pt x="15088" y="29412"/>
                  </a:cubicBezTo>
                  <a:cubicBezTo>
                    <a:pt x="16034" y="29412"/>
                    <a:pt x="17005" y="29317"/>
                    <a:pt x="17939" y="29072"/>
                  </a:cubicBezTo>
                  <a:cubicBezTo>
                    <a:pt x="21435" y="28128"/>
                    <a:pt x="24163" y="26869"/>
                    <a:pt x="25946" y="24176"/>
                  </a:cubicBezTo>
                  <a:cubicBezTo>
                    <a:pt x="27764" y="21484"/>
                    <a:pt x="29513" y="18861"/>
                    <a:pt x="29408" y="14700"/>
                  </a:cubicBezTo>
                  <a:cubicBezTo>
                    <a:pt x="29303" y="10574"/>
                    <a:pt x="27869" y="7602"/>
                    <a:pt x="26645" y="6134"/>
                  </a:cubicBezTo>
                  <a:cubicBezTo>
                    <a:pt x="25421" y="4665"/>
                    <a:pt x="23428" y="2602"/>
                    <a:pt x="21086" y="1448"/>
                  </a:cubicBezTo>
                  <a:cubicBezTo>
                    <a:pt x="19301" y="492"/>
                    <a:pt x="17312" y="0"/>
                    <a:pt x="15280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552;p20">
              <a:extLst>
                <a:ext uri="{FF2B5EF4-FFF2-40B4-BE49-F238E27FC236}">
                  <a16:creationId xmlns:a16="http://schemas.microsoft.com/office/drawing/2014/main" id="{BCBC69ED-B140-1490-1C20-4F5CF2201CC7}"/>
                </a:ext>
              </a:extLst>
            </p:cNvPr>
            <p:cNvSpPr/>
            <p:nvPr/>
          </p:nvSpPr>
          <p:spPr>
            <a:xfrm>
              <a:off x="1455776" y="3195109"/>
              <a:ext cx="450075" cy="453939"/>
            </a:xfrm>
            <a:custGeom>
              <a:avLst/>
              <a:gdLst/>
              <a:ahLst/>
              <a:cxnLst/>
              <a:rect l="l" t="t" r="r" b="b"/>
              <a:pathLst>
                <a:path w="21576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2" y="20879"/>
                    <a:pt x="20071" y="17213"/>
                  </a:cubicBezTo>
                  <a:cubicBezTo>
                    <a:pt x="21575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560;p20">
              <a:extLst>
                <a:ext uri="{FF2B5EF4-FFF2-40B4-BE49-F238E27FC236}">
                  <a16:creationId xmlns:a16="http://schemas.microsoft.com/office/drawing/2014/main" id="{C4907E90-EF61-CEA4-9209-7EFBA447717F}"/>
                </a:ext>
              </a:extLst>
            </p:cNvPr>
            <p:cNvSpPr/>
            <p:nvPr/>
          </p:nvSpPr>
          <p:spPr>
            <a:xfrm>
              <a:off x="133833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96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41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491" y="28953"/>
                    <a:pt x="14477" y="30107"/>
                    <a:pt x="17939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904" y="7728"/>
                    <a:pt x="26681" y="6260"/>
                  </a:cubicBezTo>
                  <a:cubicBezTo>
                    <a:pt x="25422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561;p20">
              <a:extLst>
                <a:ext uri="{FF2B5EF4-FFF2-40B4-BE49-F238E27FC236}">
                  <a16:creationId xmlns:a16="http://schemas.microsoft.com/office/drawing/2014/main" id="{C1978539-628D-D96D-6A9C-68F5AC7C7E96}"/>
                </a:ext>
              </a:extLst>
            </p:cNvPr>
            <p:cNvSpPr/>
            <p:nvPr/>
          </p:nvSpPr>
          <p:spPr>
            <a:xfrm>
              <a:off x="1683713" y="3778319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19" name="Google Shape;562;p20">
              <a:extLst>
                <a:ext uri="{FF2B5EF4-FFF2-40B4-BE49-F238E27FC236}">
                  <a16:creationId xmlns:a16="http://schemas.microsoft.com/office/drawing/2014/main" id="{AA5AAF9D-DCFE-9613-5292-4E06D69D2172}"/>
                </a:ext>
              </a:extLst>
            </p:cNvPr>
            <p:cNvGrpSpPr/>
            <p:nvPr/>
          </p:nvGrpSpPr>
          <p:grpSpPr>
            <a:xfrm>
              <a:off x="882891" y="4022265"/>
              <a:ext cx="1809975" cy="658792"/>
              <a:chOff x="4961539" y="2109575"/>
              <a:chExt cx="1470361" cy="436717"/>
            </a:xfrm>
          </p:grpSpPr>
          <p:sp>
            <p:nvSpPr>
              <p:cNvPr id="520" name="Google Shape;563;p20">
                <a:extLst>
                  <a:ext uri="{FF2B5EF4-FFF2-40B4-BE49-F238E27FC236}">
                    <a16:creationId xmlns:a16="http://schemas.microsoft.com/office/drawing/2014/main" id="{CD30EFE3-AB3B-6C02-BBC5-A2543B426468}"/>
                  </a:ext>
                </a:extLst>
              </p:cNvPr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Google Shape;564;p20">
                <a:extLst>
                  <a:ext uri="{FF2B5EF4-FFF2-40B4-BE49-F238E27FC236}">
                    <a16:creationId xmlns:a16="http://schemas.microsoft.com/office/drawing/2014/main" id="{344DF67E-DDD8-A464-D935-A852C3080CE6}"/>
                  </a:ext>
                </a:extLst>
              </p:cNvPr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Google Shape;565;p20">
                <a:extLst>
                  <a:ext uri="{FF2B5EF4-FFF2-40B4-BE49-F238E27FC236}">
                    <a16:creationId xmlns:a16="http://schemas.microsoft.com/office/drawing/2014/main" id="{AA7AF4F2-84EA-614B-9B9C-50CDA5694278}"/>
                  </a:ext>
                </a:extLst>
              </p:cNvPr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D9239099-0075-B825-15DD-D8F292467C48}"/>
                </a:ext>
              </a:extLst>
            </p:cNvPr>
            <p:cNvSpPr txBox="1"/>
            <p:nvPr/>
          </p:nvSpPr>
          <p:spPr>
            <a:xfrm>
              <a:off x="1412147" y="3106724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C</a:t>
              </a: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28B96851-5146-D4F0-8D92-2E17559102EA}"/>
                </a:ext>
              </a:extLst>
            </p:cNvPr>
            <p:cNvSpPr txBox="1"/>
            <p:nvPr/>
          </p:nvSpPr>
          <p:spPr>
            <a:xfrm>
              <a:off x="992695" y="4055373"/>
              <a:ext cx="1633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1,2m/</a:t>
              </a:r>
              <a:r>
                <a:rPr lang="en-US" sz="2400" dirty="0" err="1">
                  <a:solidFill>
                    <a:schemeClr val="accent6"/>
                  </a:solidFill>
                  <a:latin typeface="iCiel Cadena" panose="02000503000000020004" pitchFamily="50" charset="0"/>
                </a:rPr>
                <a:t>phút</a:t>
              </a:r>
              <a:endParaRPr lang="en-US" sz="2400" dirty="0">
                <a:solidFill>
                  <a:schemeClr val="accent6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FCF1F-5436-48D3-BE5C-769C0A450712}"/>
              </a:ext>
            </a:extLst>
          </p:cNvPr>
          <p:cNvGrpSpPr/>
          <p:nvPr/>
        </p:nvGrpSpPr>
        <p:grpSpPr>
          <a:xfrm>
            <a:off x="3103926" y="3132022"/>
            <a:ext cx="1845577" cy="1582591"/>
            <a:chOff x="3103926" y="3132022"/>
            <a:chExt cx="1845577" cy="1582591"/>
          </a:xfrm>
        </p:grpSpPr>
        <p:sp>
          <p:nvSpPr>
            <p:cNvPr id="525" name="Google Shape;577;p20">
              <a:extLst>
                <a:ext uri="{FF2B5EF4-FFF2-40B4-BE49-F238E27FC236}">
                  <a16:creationId xmlns:a16="http://schemas.microsoft.com/office/drawing/2014/main" id="{5146C17F-20E8-1C20-5BE0-2F331AB7F274}"/>
                </a:ext>
              </a:extLst>
            </p:cNvPr>
            <p:cNvSpPr/>
            <p:nvPr/>
          </p:nvSpPr>
          <p:spPr>
            <a:xfrm>
              <a:off x="359060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41" y="25968"/>
                    <a:pt x="6679" y="27646"/>
                    <a:pt x="9267" y="28381"/>
                  </a:cubicBezTo>
                  <a:cubicBezTo>
                    <a:pt x="10162" y="28713"/>
                    <a:pt x="12516" y="29420"/>
                    <a:pt x="15084" y="29420"/>
                  </a:cubicBezTo>
                  <a:cubicBezTo>
                    <a:pt x="16027" y="29420"/>
                    <a:pt x="16999" y="29324"/>
                    <a:pt x="17939" y="29080"/>
                  </a:cubicBezTo>
                  <a:cubicBezTo>
                    <a:pt x="21435" y="28136"/>
                    <a:pt x="24128" y="26877"/>
                    <a:pt x="25946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869" y="7610"/>
                    <a:pt x="26646" y="6142"/>
                  </a:cubicBezTo>
                  <a:cubicBezTo>
                    <a:pt x="25457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578;p20">
              <a:extLst>
                <a:ext uri="{FF2B5EF4-FFF2-40B4-BE49-F238E27FC236}">
                  <a16:creationId xmlns:a16="http://schemas.microsoft.com/office/drawing/2014/main" id="{86B62FAA-42D6-5BA4-B4F7-6C116FB75C11}"/>
                </a:ext>
              </a:extLst>
            </p:cNvPr>
            <p:cNvSpPr/>
            <p:nvPr/>
          </p:nvSpPr>
          <p:spPr>
            <a:xfrm>
              <a:off x="3617598" y="3161558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F37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579;p20">
              <a:extLst>
                <a:ext uri="{FF2B5EF4-FFF2-40B4-BE49-F238E27FC236}">
                  <a16:creationId xmlns:a16="http://schemas.microsoft.com/office/drawing/2014/main" id="{65D7C0E8-4FAE-2F68-9D29-27EB948BD772}"/>
                </a:ext>
              </a:extLst>
            </p:cNvPr>
            <p:cNvSpPr/>
            <p:nvPr/>
          </p:nvSpPr>
          <p:spPr>
            <a:xfrm>
              <a:off x="3708047" y="3195109"/>
              <a:ext cx="449324" cy="45393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583;p20">
              <a:extLst>
                <a:ext uri="{FF2B5EF4-FFF2-40B4-BE49-F238E27FC236}">
                  <a16:creationId xmlns:a16="http://schemas.microsoft.com/office/drawing/2014/main" id="{46B4706B-2777-DA35-AD1E-72245E0D3695}"/>
                </a:ext>
              </a:extLst>
            </p:cNvPr>
            <p:cNvSpPr/>
            <p:nvPr/>
          </p:nvSpPr>
          <p:spPr>
            <a:xfrm>
              <a:off x="359060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41" y="26086"/>
                    <a:pt x="6679" y="27764"/>
                    <a:pt x="9267" y="28499"/>
                  </a:cubicBezTo>
                  <a:cubicBezTo>
                    <a:pt x="10491" y="28953"/>
                    <a:pt x="14442" y="30107"/>
                    <a:pt x="17939" y="29198"/>
                  </a:cubicBezTo>
                  <a:cubicBezTo>
                    <a:pt x="21435" y="28254"/>
                    <a:pt x="24128" y="26995"/>
                    <a:pt x="25946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869" y="7728"/>
                    <a:pt x="26646" y="6260"/>
                  </a:cubicBezTo>
                  <a:cubicBezTo>
                    <a:pt x="25457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584;p20">
              <a:extLst>
                <a:ext uri="{FF2B5EF4-FFF2-40B4-BE49-F238E27FC236}">
                  <a16:creationId xmlns:a16="http://schemas.microsoft.com/office/drawing/2014/main" id="{976BD664-17CD-0A10-B539-6379C736A2B0}"/>
                </a:ext>
              </a:extLst>
            </p:cNvPr>
            <p:cNvSpPr/>
            <p:nvPr/>
          </p:nvSpPr>
          <p:spPr>
            <a:xfrm>
              <a:off x="3910452" y="375315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33" name="Google Shape;585;p20">
              <a:extLst>
                <a:ext uri="{FF2B5EF4-FFF2-40B4-BE49-F238E27FC236}">
                  <a16:creationId xmlns:a16="http://schemas.microsoft.com/office/drawing/2014/main" id="{80586EC4-A105-11AA-1A16-422BB99E327F}"/>
                </a:ext>
              </a:extLst>
            </p:cNvPr>
            <p:cNvGrpSpPr/>
            <p:nvPr/>
          </p:nvGrpSpPr>
          <p:grpSpPr>
            <a:xfrm>
              <a:off x="3129094" y="4022265"/>
              <a:ext cx="1778466" cy="692348"/>
              <a:chOff x="7215725" y="2109575"/>
              <a:chExt cx="1471183" cy="436717"/>
            </a:xfrm>
          </p:grpSpPr>
          <p:sp>
            <p:nvSpPr>
              <p:cNvPr id="534" name="Google Shape;586;p20">
                <a:extLst>
                  <a:ext uri="{FF2B5EF4-FFF2-40B4-BE49-F238E27FC236}">
                    <a16:creationId xmlns:a16="http://schemas.microsoft.com/office/drawing/2014/main" id="{701DFECF-6380-EE69-52D7-065A57EE2CD2}"/>
                  </a:ext>
                </a:extLst>
              </p:cNvPr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Google Shape;587;p20">
                <a:extLst>
                  <a:ext uri="{FF2B5EF4-FFF2-40B4-BE49-F238E27FC236}">
                    <a16:creationId xmlns:a16="http://schemas.microsoft.com/office/drawing/2014/main" id="{F3206D86-CC7B-A490-45BD-17F2CE1B4DA4}"/>
                  </a:ext>
                </a:extLst>
              </p:cNvPr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37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Google Shape;588;p20">
                <a:extLst>
                  <a:ext uri="{FF2B5EF4-FFF2-40B4-BE49-F238E27FC236}">
                    <a16:creationId xmlns:a16="http://schemas.microsoft.com/office/drawing/2014/main" id="{F0B1A377-9904-C0DB-2D1B-B5AA5918514D}"/>
                  </a:ext>
                </a:extLst>
              </p:cNvPr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82B9E1B9-B129-82E8-2CDB-43ABD227CEA7}"/>
                </a:ext>
              </a:extLst>
            </p:cNvPr>
            <p:cNvSpPr txBox="1"/>
            <p:nvPr/>
          </p:nvSpPr>
          <p:spPr>
            <a:xfrm>
              <a:off x="3661795" y="3133290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D</a:t>
              </a: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CAB6DF3A-6F08-1A0B-93A7-20EE9ED97363}"/>
                </a:ext>
              </a:extLst>
            </p:cNvPr>
            <p:cNvSpPr txBox="1"/>
            <p:nvPr/>
          </p:nvSpPr>
          <p:spPr>
            <a:xfrm>
              <a:off x="3103926" y="4137323"/>
              <a:ext cx="1845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120cm/</a:t>
              </a:r>
              <a:r>
                <a:rPr lang="en-US" sz="2400" dirty="0" err="1">
                  <a:solidFill>
                    <a:schemeClr val="accent6"/>
                  </a:solidFill>
                  <a:latin typeface="iCiel Cadena" panose="02000503000000020004" pitchFamily="50" charset="0"/>
                </a:rPr>
                <a:t>phút</a:t>
              </a:r>
              <a:endParaRPr lang="en-US" sz="2400" dirty="0">
                <a:solidFill>
                  <a:schemeClr val="accent6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D3EAD32-B35F-74EC-E13E-4D5A3FF0B4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"/>
          <a:stretch/>
        </p:blipFill>
        <p:spPr>
          <a:xfrm>
            <a:off x="1956790" y="1359512"/>
            <a:ext cx="1119241" cy="1026180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02C6D0-8C25-AFBD-84FC-BF76FC84A6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2150" y="18652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863B1AE-370D-9A9E-2102-E3898FE7B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3" t="5329" r="4485"/>
          <a:stretch/>
        </p:blipFill>
        <p:spPr>
          <a:xfrm>
            <a:off x="4698112" y="1560353"/>
            <a:ext cx="4085438" cy="3265138"/>
          </a:xfrm>
          <a:prstGeom prst="rect">
            <a:avLst/>
          </a:prstGeom>
        </p:spPr>
      </p:pic>
      <p:grpSp>
        <p:nvGrpSpPr>
          <p:cNvPr id="564" name="Google Shape;564;p51"/>
          <p:cNvGrpSpPr/>
          <p:nvPr/>
        </p:nvGrpSpPr>
        <p:grpSpPr>
          <a:xfrm rot="899960">
            <a:off x="7719512" y="867807"/>
            <a:ext cx="1136591" cy="989820"/>
            <a:chOff x="4696925" y="4062125"/>
            <a:chExt cx="1136625" cy="989850"/>
          </a:xfrm>
        </p:grpSpPr>
        <p:sp>
          <p:nvSpPr>
            <p:cNvPr id="565" name="Google Shape;565;p51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1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1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1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51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578" name="Google Shape;578;p51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51"/>
          <p:cNvGrpSpPr/>
          <p:nvPr/>
        </p:nvGrpSpPr>
        <p:grpSpPr>
          <a:xfrm rot="899960">
            <a:off x="-2022" y="139169"/>
            <a:ext cx="1261012" cy="1409458"/>
            <a:chOff x="616200" y="3359625"/>
            <a:chExt cx="1261050" cy="1409500"/>
          </a:xfrm>
        </p:grpSpPr>
        <p:sp>
          <p:nvSpPr>
            <p:cNvPr id="585" name="Google Shape;585;p51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1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1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TextBox 537">
            <a:extLst>
              <a:ext uri="{FF2B5EF4-FFF2-40B4-BE49-F238E27FC236}">
                <a16:creationId xmlns:a16="http://schemas.microsoft.com/office/drawing/2014/main" id="{35913C89-A2C7-FB9C-DBDD-112C92092010}"/>
              </a:ext>
            </a:extLst>
          </p:cNvPr>
          <p:cNvSpPr txBox="1"/>
          <p:nvPr/>
        </p:nvSpPr>
        <p:spPr>
          <a:xfrm>
            <a:off x="1375794" y="534216"/>
            <a:ext cx="691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Đâu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là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công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thức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tính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quãng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đường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90A31-A91E-99BE-8285-E7114E2F40F3}"/>
              </a:ext>
            </a:extLst>
          </p:cNvPr>
          <p:cNvGrpSpPr/>
          <p:nvPr/>
        </p:nvGrpSpPr>
        <p:grpSpPr>
          <a:xfrm>
            <a:off x="1014220" y="1350627"/>
            <a:ext cx="1501078" cy="1354389"/>
            <a:chOff x="1014220" y="1350627"/>
            <a:chExt cx="1501078" cy="1354389"/>
          </a:xfrm>
        </p:grpSpPr>
        <p:sp>
          <p:nvSpPr>
            <p:cNvPr id="27" name="Google Shape;495;p20">
              <a:extLst>
                <a:ext uri="{FF2B5EF4-FFF2-40B4-BE49-F238E27FC236}">
                  <a16:creationId xmlns:a16="http://schemas.microsoft.com/office/drawing/2014/main" id="{7C272BB6-9820-3C68-B0C6-3EA22BB9F31F}"/>
                </a:ext>
              </a:extLst>
            </p:cNvPr>
            <p:cNvSpPr/>
            <p:nvPr/>
          </p:nvSpPr>
          <p:spPr>
            <a:xfrm>
              <a:off x="1428129" y="1372789"/>
              <a:ext cx="616371" cy="611936"/>
            </a:xfrm>
            <a:custGeom>
              <a:avLst/>
              <a:gdLst/>
              <a:ahLst/>
              <a:cxnLst/>
              <a:rect l="l" t="t" r="r" b="b"/>
              <a:pathLst>
                <a:path w="29548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77" y="25968"/>
                    <a:pt x="6679" y="27646"/>
                    <a:pt x="9302" y="28381"/>
                  </a:cubicBezTo>
                  <a:cubicBezTo>
                    <a:pt x="10223" y="28713"/>
                    <a:pt x="12565" y="29420"/>
                    <a:pt x="15124" y="29420"/>
                  </a:cubicBezTo>
                  <a:cubicBezTo>
                    <a:pt x="16065" y="29420"/>
                    <a:pt x="17034" y="29324"/>
                    <a:pt x="17974" y="29080"/>
                  </a:cubicBezTo>
                  <a:cubicBezTo>
                    <a:pt x="21470" y="28136"/>
                    <a:pt x="24163" y="26877"/>
                    <a:pt x="25981" y="24185"/>
                  </a:cubicBezTo>
                  <a:cubicBezTo>
                    <a:pt x="27800" y="21492"/>
                    <a:pt x="29548" y="18870"/>
                    <a:pt x="29443" y="14709"/>
                  </a:cubicBezTo>
                  <a:cubicBezTo>
                    <a:pt x="29338" y="10583"/>
                    <a:pt x="27904" y="7610"/>
                    <a:pt x="26681" y="6142"/>
                  </a:cubicBezTo>
                  <a:cubicBezTo>
                    <a:pt x="25457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96;p20">
              <a:extLst>
                <a:ext uri="{FF2B5EF4-FFF2-40B4-BE49-F238E27FC236}">
                  <a16:creationId xmlns:a16="http://schemas.microsoft.com/office/drawing/2014/main" id="{AF6D2183-5DB8-9AEC-0E1F-EB710BF7A3B8}"/>
                </a:ext>
              </a:extLst>
            </p:cNvPr>
            <p:cNvSpPr/>
            <p:nvPr/>
          </p:nvSpPr>
          <p:spPr>
            <a:xfrm>
              <a:off x="1455122" y="1399870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94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97;p20">
              <a:extLst>
                <a:ext uri="{FF2B5EF4-FFF2-40B4-BE49-F238E27FC236}">
                  <a16:creationId xmlns:a16="http://schemas.microsoft.com/office/drawing/2014/main" id="{1345F4FF-8120-D611-7675-69EA2EDCBF81}"/>
                </a:ext>
              </a:extLst>
            </p:cNvPr>
            <p:cNvSpPr/>
            <p:nvPr/>
          </p:nvSpPr>
          <p:spPr>
            <a:xfrm>
              <a:off x="1545571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3" y="20879"/>
                    <a:pt x="20071" y="17213"/>
                  </a:cubicBezTo>
                  <a:cubicBezTo>
                    <a:pt x="21540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505;p20">
              <a:extLst>
                <a:ext uri="{FF2B5EF4-FFF2-40B4-BE49-F238E27FC236}">
                  <a16:creationId xmlns:a16="http://schemas.microsoft.com/office/drawing/2014/main" id="{76D91071-C0A7-F257-D6F3-4F06B61C71DB}"/>
                </a:ext>
              </a:extLst>
            </p:cNvPr>
            <p:cNvSpPr/>
            <p:nvPr/>
          </p:nvSpPr>
          <p:spPr>
            <a:xfrm>
              <a:off x="1428129" y="1370334"/>
              <a:ext cx="616371" cy="626246"/>
            </a:xfrm>
            <a:custGeom>
              <a:avLst/>
              <a:gdLst/>
              <a:ahLst/>
              <a:cxnLst/>
              <a:rect l="l" t="t" r="r" b="b"/>
              <a:pathLst>
                <a:path w="29548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77" y="26086"/>
                    <a:pt x="6679" y="27764"/>
                    <a:pt x="9302" y="28499"/>
                  </a:cubicBezTo>
                  <a:cubicBezTo>
                    <a:pt x="10561" y="28953"/>
                    <a:pt x="14477" y="30107"/>
                    <a:pt x="17974" y="29198"/>
                  </a:cubicBezTo>
                  <a:cubicBezTo>
                    <a:pt x="21470" y="28254"/>
                    <a:pt x="24163" y="26995"/>
                    <a:pt x="25981" y="24303"/>
                  </a:cubicBezTo>
                  <a:cubicBezTo>
                    <a:pt x="27800" y="21610"/>
                    <a:pt x="29548" y="18988"/>
                    <a:pt x="29443" y="14827"/>
                  </a:cubicBezTo>
                  <a:cubicBezTo>
                    <a:pt x="29338" y="10701"/>
                    <a:pt x="27904" y="7728"/>
                    <a:pt x="26681" y="6260"/>
                  </a:cubicBezTo>
                  <a:cubicBezTo>
                    <a:pt x="25457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506;p20">
              <a:extLst>
                <a:ext uri="{FF2B5EF4-FFF2-40B4-BE49-F238E27FC236}">
                  <a16:creationId xmlns:a16="http://schemas.microsoft.com/office/drawing/2014/main" id="{FC96D581-59B7-D4A1-534E-45453D913450}"/>
                </a:ext>
              </a:extLst>
            </p:cNvPr>
            <p:cNvSpPr/>
            <p:nvPr/>
          </p:nvSpPr>
          <p:spPr>
            <a:xfrm>
              <a:off x="1748340" y="1991464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" name="Google Shape;507;p20">
              <a:extLst>
                <a:ext uri="{FF2B5EF4-FFF2-40B4-BE49-F238E27FC236}">
                  <a16:creationId xmlns:a16="http://schemas.microsoft.com/office/drawing/2014/main" id="{8A660DB3-DF5C-1167-081A-6146E3F06774}"/>
                </a:ext>
              </a:extLst>
            </p:cNvPr>
            <p:cNvGrpSpPr/>
            <p:nvPr/>
          </p:nvGrpSpPr>
          <p:grpSpPr>
            <a:xfrm>
              <a:off x="1014220" y="2260577"/>
              <a:ext cx="1471183" cy="436717"/>
              <a:chOff x="457250" y="2109575"/>
              <a:chExt cx="1471183" cy="436717"/>
            </a:xfrm>
          </p:grpSpPr>
          <p:sp>
            <p:nvSpPr>
              <p:cNvPr id="40" name="Google Shape;508;p20">
                <a:extLst>
                  <a:ext uri="{FF2B5EF4-FFF2-40B4-BE49-F238E27FC236}">
                    <a16:creationId xmlns:a16="http://schemas.microsoft.com/office/drawing/2014/main" id="{C051FA5C-E76B-823B-A2BD-3C17F85BE82C}"/>
                  </a:ext>
                </a:extLst>
              </p:cNvPr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509;p20">
                <a:extLst>
                  <a:ext uri="{FF2B5EF4-FFF2-40B4-BE49-F238E27FC236}">
                    <a16:creationId xmlns:a16="http://schemas.microsoft.com/office/drawing/2014/main" id="{60ECAAEB-0725-0F45-7A11-D09A7624DFF7}"/>
                  </a:ext>
                </a:extLst>
              </p:cNvPr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510;p20">
                <a:extLst>
                  <a:ext uri="{FF2B5EF4-FFF2-40B4-BE49-F238E27FC236}">
                    <a16:creationId xmlns:a16="http://schemas.microsoft.com/office/drawing/2014/main" id="{42C85082-7B1D-3956-CB09-ACB913039973}"/>
                  </a:ext>
                </a:extLst>
              </p:cNvPr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FDA8E440-BE21-F23D-7398-3B5FD50910D6}"/>
                </a:ext>
              </a:extLst>
            </p:cNvPr>
            <p:cNvSpPr txBox="1"/>
            <p:nvPr/>
          </p:nvSpPr>
          <p:spPr>
            <a:xfrm>
              <a:off x="1476463" y="1350627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A</a:t>
              </a:r>
            </a:p>
          </p:txBody>
        </p:sp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37B3D785-0B82-EEA8-5B30-12C4BDB3B1DA}"/>
                </a:ext>
              </a:extLst>
            </p:cNvPr>
            <p:cNvSpPr txBox="1"/>
            <p:nvPr/>
          </p:nvSpPr>
          <p:spPr>
            <a:xfrm>
              <a:off x="1107345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s = t : v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0F1862-88BB-274E-7CAA-78471F36F5C3}"/>
              </a:ext>
            </a:extLst>
          </p:cNvPr>
          <p:cNvGrpSpPr/>
          <p:nvPr/>
        </p:nvGrpSpPr>
        <p:grpSpPr>
          <a:xfrm>
            <a:off x="3263832" y="1326859"/>
            <a:ext cx="1635337" cy="1378157"/>
            <a:chOff x="3263832" y="1326859"/>
            <a:chExt cx="1635337" cy="1378157"/>
          </a:xfrm>
        </p:grpSpPr>
        <p:sp>
          <p:nvSpPr>
            <p:cNvPr id="45" name="Google Shape;525;p20">
              <a:extLst>
                <a:ext uri="{FF2B5EF4-FFF2-40B4-BE49-F238E27FC236}">
                  <a16:creationId xmlns:a16="http://schemas.microsoft.com/office/drawing/2014/main" id="{0E13380B-FB13-6822-9810-99A42ACDF3CB}"/>
                </a:ext>
              </a:extLst>
            </p:cNvPr>
            <p:cNvSpPr/>
            <p:nvPr/>
          </p:nvSpPr>
          <p:spPr>
            <a:xfrm>
              <a:off x="3677742" y="1372789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76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88" y="28713"/>
                    <a:pt x="12548" y="29420"/>
                    <a:pt x="15118" y="29420"/>
                  </a:cubicBezTo>
                  <a:cubicBezTo>
                    <a:pt x="16062" y="29420"/>
                    <a:pt x="17034" y="29324"/>
                    <a:pt x="17974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43" y="14709"/>
                  </a:cubicBezTo>
                  <a:cubicBezTo>
                    <a:pt x="29338" y="10548"/>
                    <a:pt x="27869" y="7610"/>
                    <a:pt x="26646" y="6142"/>
                  </a:cubicBezTo>
                  <a:cubicBezTo>
                    <a:pt x="25422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526;p20">
              <a:extLst>
                <a:ext uri="{FF2B5EF4-FFF2-40B4-BE49-F238E27FC236}">
                  <a16:creationId xmlns:a16="http://schemas.microsoft.com/office/drawing/2014/main" id="{64D893E6-AF5A-6925-2F49-86FB074D7B29}"/>
                </a:ext>
              </a:extLst>
            </p:cNvPr>
            <p:cNvSpPr/>
            <p:nvPr/>
          </p:nvSpPr>
          <p:spPr>
            <a:xfrm>
              <a:off x="3704734" y="1399870"/>
              <a:ext cx="616371" cy="612102"/>
            </a:xfrm>
            <a:custGeom>
              <a:avLst/>
              <a:gdLst/>
              <a:ahLst/>
              <a:cxnLst/>
              <a:rect l="l" t="t" r="r" b="b"/>
              <a:pathLst>
                <a:path w="29548" h="29428" extrusionOk="0">
                  <a:moveTo>
                    <a:pt x="15307" y="0"/>
                  </a:moveTo>
                  <a:cubicBezTo>
                    <a:pt x="15112" y="0"/>
                    <a:pt x="14916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1" y="9595"/>
                    <a:pt x="70" y="13232"/>
                  </a:cubicBezTo>
                  <a:cubicBezTo>
                    <a:pt x="175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4" y="28713"/>
                    <a:pt x="12530" y="29427"/>
                    <a:pt x="15089" y="29427"/>
                  </a:cubicBezTo>
                  <a:cubicBezTo>
                    <a:pt x="16042" y="29427"/>
                    <a:pt x="17024" y="29328"/>
                    <a:pt x="17974" y="29072"/>
                  </a:cubicBezTo>
                  <a:cubicBezTo>
                    <a:pt x="21435" y="28163"/>
                    <a:pt x="24163" y="26904"/>
                    <a:pt x="25981" y="24211"/>
                  </a:cubicBezTo>
                  <a:cubicBezTo>
                    <a:pt x="27764" y="21519"/>
                    <a:pt x="29548" y="18896"/>
                    <a:pt x="29443" y="14735"/>
                  </a:cubicBezTo>
                  <a:cubicBezTo>
                    <a:pt x="29338" y="10574"/>
                    <a:pt x="27869" y="7602"/>
                    <a:pt x="26680" y="6134"/>
                  </a:cubicBezTo>
                  <a:cubicBezTo>
                    <a:pt x="25456" y="4665"/>
                    <a:pt x="23428" y="2602"/>
                    <a:pt x="21121" y="1448"/>
                  </a:cubicBezTo>
                  <a:cubicBezTo>
                    <a:pt x="19336" y="492"/>
                    <a:pt x="17318" y="0"/>
                    <a:pt x="15307" y="0"/>
                  </a:cubicBezTo>
                  <a:close/>
                </a:path>
              </a:pathLst>
            </a:custGeom>
            <a:solidFill>
              <a:srgbClr val="90B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527;p20">
              <a:extLst>
                <a:ext uri="{FF2B5EF4-FFF2-40B4-BE49-F238E27FC236}">
                  <a16:creationId xmlns:a16="http://schemas.microsoft.com/office/drawing/2014/main" id="{B7BE8FD9-8B52-DF75-D93F-5C8E016007AB}"/>
                </a:ext>
              </a:extLst>
            </p:cNvPr>
            <p:cNvSpPr/>
            <p:nvPr/>
          </p:nvSpPr>
          <p:spPr>
            <a:xfrm>
              <a:off x="3795183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53" y="0"/>
                  </a:moveTo>
                  <a:cubicBezTo>
                    <a:pt x="9932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875" y="21095"/>
                    <a:pt x="9197" y="21619"/>
                  </a:cubicBezTo>
                  <a:cubicBezTo>
                    <a:pt x="9958" y="21740"/>
                    <a:pt x="10863" y="21823"/>
                    <a:pt x="11823" y="21823"/>
                  </a:cubicBezTo>
                  <a:cubicBezTo>
                    <a:pt x="15051" y="21823"/>
                    <a:pt x="18904" y="20879"/>
                    <a:pt x="20036" y="17213"/>
                  </a:cubicBezTo>
                  <a:cubicBezTo>
                    <a:pt x="21540" y="12458"/>
                    <a:pt x="21120" y="7108"/>
                    <a:pt x="18288" y="3961"/>
                  </a:cubicBezTo>
                  <a:cubicBezTo>
                    <a:pt x="16251" y="1650"/>
                    <a:pt x="13923" y="0"/>
                    <a:pt x="10453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530;p20">
              <a:extLst>
                <a:ext uri="{FF2B5EF4-FFF2-40B4-BE49-F238E27FC236}">
                  <a16:creationId xmlns:a16="http://schemas.microsoft.com/office/drawing/2014/main" id="{B7197526-BDCA-6B3F-A80F-976546EA336E}"/>
                </a:ext>
              </a:extLst>
            </p:cNvPr>
            <p:cNvSpPr/>
            <p:nvPr/>
          </p:nvSpPr>
          <p:spPr>
            <a:xfrm>
              <a:off x="3677742" y="1370334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76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526" y="28953"/>
                    <a:pt x="14477" y="30107"/>
                    <a:pt x="17974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43" y="14827"/>
                  </a:cubicBezTo>
                  <a:cubicBezTo>
                    <a:pt x="29338" y="10666"/>
                    <a:pt x="27869" y="7728"/>
                    <a:pt x="26646" y="6260"/>
                  </a:cubicBezTo>
                  <a:cubicBezTo>
                    <a:pt x="25422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531;p20">
              <a:extLst>
                <a:ext uri="{FF2B5EF4-FFF2-40B4-BE49-F238E27FC236}">
                  <a16:creationId xmlns:a16="http://schemas.microsoft.com/office/drawing/2014/main" id="{FB8217AF-0F97-79BF-ACE1-74568F7633CB}"/>
                </a:ext>
              </a:extLst>
            </p:cNvPr>
            <p:cNvSpPr/>
            <p:nvPr/>
          </p:nvSpPr>
          <p:spPr>
            <a:xfrm>
              <a:off x="3997588" y="1991464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Google Shape;532;p20">
              <a:extLst>
                <a:ext uri="{FF2B5EF4-FFF2-40B4-BE49-F238E27FC236}">
                  <a16:creationId xmlns:a16="http://schemas.microsoft.com/office/drawing/2014/main" id="{361E8EAE-615F-03E7-B7D0-4A134E85702F}"/>
                </a:ext>
              </a:extLst>
            </p:cNvPr>
            <p:cNvGrpSpPr/>
            <p:nvPr/>
          </p:nvGrpSpPr>
          <p:grpSpPr>
            <a:xfrm>
              <a:off x="3263832" y="2260577"/>
              <a:ext cx="1471183" cy="436717"/>
              <a:chOff x="2709793" y="2109575"/>
              <a:chExt cx="1471183" cy="436717"/>
            </a:xfrm>
          </p:grpSpPr>
          <p:sp>
            <p:nvSpPr>
              <p:cNvPr id="53" name="Google Shape;533;p20">
                <a:extLst>
                  <a:ext uri="{FF2B5EF4-FFF2-40B4-BE49-F238E27FC236}">
                    <a16:creationId xmlns:a16="http://schemas.microsoft.com/office/drawing/2014/main" id="{C129B64B-26D5-76DF-3FF8-2838DBF8FE0F}"/>
                  </a:ext>
                </a:extLst>
              </p:cNvPr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534;p20">
                <a:extLst>
                  <a:ext uri="{FF2B5EF4-FFF2-40B4-BE49-F238E27FC236}">
                    <a16:creationId xmlns:a16="http://schemas.microsoft.com/office/drawing/2014/main" id="{7C447732-7E0E-E1D8-6042-4393C60B6CE6}"/>
                  </a:ext>
                </a:extLst>
              </p:cNvPr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rgbClr val="90B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535;p20">
                <a:extLst>
                  <a:ext uri="{FF2B5EF4-FFF2-40B4-BE49-F238E27FC236}">
                    <a16:creationId xmlns:a16="http://schemas.microsoft.com/office/drawing/2014/main" id="{D9F470D3-F625-35B0-316E-96C1530FEB9D}"/>
                  </a:ext>
                </a:extLst>
              </p:cNvPr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8CA57E03-647F-6659-857B-38F370F0CD96}"/>
                </a:ext>
              </a:extLst>
            </p:cNvPr>
            <p:cNvSpPr txBox="1"/>
            <p:nvPr/>
          </p:nvSpPr>
          <p:spPr>
            <a:xfrm>
              <a:off x="3776444" y="1326859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B</a:t>
              </a: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43A80401-5A4E-93B8-12AF-4503973BA59A}"/>
                </a:ext>
              </a:extLst>
            </p:cNvPr>
            <p:cNvSpPr txBox="1"/>
            <p:nvPr/>
          </p:nvSpPr>
          <p:spPr>
            <a:xfrm>
              <a:off x="3491216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s = v : 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8F5E638-92E5-A893-E670-4106B2B545A8}"/>
              </a:ext>
            </a:extLst>
          </p:cNvPr>
          <p:cNvGrpSpPr/>
          <p:nvPr/>
        </p:nvGrpSpPr>
        <p:grpSpPr>
          <a:xfrm>
            <a:off x="924836" y="3106724"/>
            <a:ext cx="1568090" cy="1426568"/>
            <a:chOff x="924836" y="3106724"/>
            <a:chExt cx="1568090" cy="1426568"/>
          </a:xfrm>
        </p:grpSpPr>
        <p:sp>
          <p:nvSpPr>
            <p:cNvPr id="57" name="Google Shape;541;p20">
              <a:extLst>
                <a:ext uri="{FF2B5EF4-FFF2-40B4-BE49-F238E27FC236}">
                  <a16:creationId xmlns:a16="http://schemas.microsoft.com/office/drawing/2014/main" id="{8F95D643-5261-E4D2-02A3-607682B45D14}"/>
                </a:ext>
              </a:extLst>
            </p:cNvPr>
            <p:cNvSpPr/>
            <p:nvPr/>
          </p:nvSpPr>
          <p:spPr>
            <a:xfrm>
              <a:off x="2203103" y="4533271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550;p20">
              <a:extLst>
                <a:ext uri="{FF2B5EF4-FFF2-40B4-BE49-F238E27FC236}">
                  <a16:creationId xmlns:a16="http://schemas.microsoft.com/office/drawing/2014/main" id="{ABD11338-80D1-E7A5-BD9E-2128D11F93F5}"/>
                </a:ext>
              </a:extLst>
            </p:cNvPr>
            <p:cNvSpPr/>
            <p:nvPr/>
          </p:nvSpPr>
          <p:spPr>
            <a:xfrm>
              <a:off x="133833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96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41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62" y="28713"/>
                    <a:pt x="12535" y="29420"/>
                    <a:pt x="15099" y="29420"/>
                  </a:cubicBezTo>
                  <a:cubicBezTo>
                    <a:pt x="16041" y="29420"/>
                    <a:pt x="17009" y="29324"/>
                    <a:pt x="17939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904" y="7610"/>
                    <a:pt x="26681" y="6142"/>
                  </a:cubicBezTo>
                  <a:cubicBezTo>
                    <a:pt x="25422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551;p20">
              <a:extLst>
                <a:ext uri="{FF2B5EF4-FFF2-40B4-BE49-F238E27FC236}">
                  <a16:creationId xmlns:a16="http://schemas.microsoft.com/office/drawing/2014/main" id="{38EB8665-E3D8-6FCD-6FE6-DFFFB6CD4B97}"/>
                </a:ext>
              </a:extLst>
            </p:cNvPr>
            <p:cNvSpPr/>
            <p:nvPr/>
          </p:nvSpPr>
          <p:spPr>
            <a:xfrm>
              <a:off x="1366058" y="3161558"/>
              <a:ext cx="615641" cy="611790"/>
            </a:xfrm>
            <a:custGeom>
              <a:avLst/>
              <a:gdLst/>
              <a:ahLst/>
              <a:cxnLst/>
              <a:rect l="l" t="t" r="r" b="b"/>
              <a:pathLst>
                <a:path w="29513" h="29413" extrusionOk="0">
                  <a:moveTo>
                    <a:pt x="15280" y="0"/>
                  </a:moveTo>
                  <a:cubicBezTo>
                    <a:pt x="15082" y="0"/>
                    <a:pt x="14885" y="5"/>
                    <a:pt x="14687" y="14"/>
                  </a:cubicBezTo>
                  <a:cubicBezTo>
                    <a:pt x="11225" y="14"/>
                    <a:pt x="7134" y="1693"/>
                    <a:pt x="4861" y="3791"/>
                  </a:cubicBezTo>
                  <a:cubicBezTo>
                    <a:pt x="2553" y="5924"/>
                    <a:pt x="0" y="9560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61" y="28714"/>
                    <a:pt x="12528" y="29412"/>
                    <a:pt x="15088" y="29412"/>
                  </a:cubicBezTo>
                  <a:cubicBezTo>
                    <a:pt x="16034" y="29412"/>
                    <a:pt x="17005" y="29317"/>
                    <a:pt x="17939" y="29072"/>
                  </a:cubicBezTo>
                  <a:cubicBezTo>
                    <a:pt x="21435" y="28128"/>
                    <a:pt x="24163" y="26869"/>
                    <a:pt x="25946" y="24176"/>
                  </a:cubicBezTo>
                  <a:cubicBezTo>
                    <a:pt x="27764" y="21484"/>
                    <a:pt x="29513" y="18861"/>
                    <a:pt x="29408" y="14700"/>
                  </a:cubicBezTo>
                  <a:cubicBezTo>
                    <a:pt x="29303" y="10574"/>
                    <a:pt x="27869" y="7602"/>
                    <a:pt x="26645" y="6134"/>
                  </a:cubicBezTo>
                  <a:cubicBezTo>
                    <a:pt x="25421" y="4665"/>
                    <a:pt x="23428" y="2602"/>
                    <a:pt x="21086" y="1448"/>
                  </a:cubicBezTo>
                  <a:cubicBezTo>
                    <a:pt x="19301" y="492"/>
                    <a:pt x="17312" y="0"/>
                    <a:pt x="15280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552;p20">
              <a:extLst>
                <a:ext uri="{FF2B5EF4-FFF2-40B4-BE49-F238E27FC236}">
                  <a16:creationId xmlns:a16="http://schemas.microsoft.com/office/drawing/2014/main" id="{BCBC69ED-B140-1490-1C20-4F5CF2201CC7}"/>
                </a:ext>
              </a:extLst>
            </p:cNvPr>
            <p:cNvSpPr/>
            <p:nvPr/>
          </p:nvSpPr>
          <p:spPr>
            <a:xfrm>
              <a:off x="1455776" y="3195109"/>
              <a:ext cx="450075" cy="453939"/>
            </a:xfrm>
            <a:custGeom>
              <a:avLst/>
              <a:gdLst/>
              <a:ahLst/>
              <a:cxnLst/>
              <a:rect l="l" t="t" r="r" b="b"/>
              <a:pathLst>
                <a:path w="21576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2" y="20879"/>
                    <a:pt x="20071" y="17213"/>
                  </a:cubicBezTo>
                  <a:cubicBezTo>
                    <a:pt x="21575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560;p20">
              <a:extLst>
                <a:ext uri="{FF2B5EF4-FFF2-40B4-BE49-F238E27FC236}">
                  <a16:creationId xmlns:a16="http://schemas.microsoft.com/office/drawing/2014/main" id="{C4907E90-EF61-CEA4-9209-7EFBA447717F}"/>
                </a:ext>
              </a:extLst>
            </p:cNvPr>
            <p:cNvSpPr/>
            <p:nvPr/>
          </p:nvSpPr>
          <p:spPr>
            <a:xfrm>
              <a:off x="133833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96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41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491" y="28953"/>
                    <a:pt x="14477" y="30107"/>
                    <a:pt x="17939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904" y="7728"/>
                    <a:pt x="26681" y="6260"/>
                  </a:cubicBezTo>
                  <a:cubicBezTo>
                    <a:pt x="25422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561;p20">
              <a:extLst>
                <a:ext uri="{FF2B5EF4-FFF2-40B4-BE49-F238E27FC236}">
                  <a16:creationId xmlns:a16="http://schemas.microsoft.com/office/drawing/2014/main" id="{C1978539-628D-D96D-6A9C-68F5AC7C7E96}"/>
                </a:ext>
              </a:extLst>
            </p:cNvPr>
            <p:cNvSpPr/>
            <p:nvPr/>
          </p:nvSpPr>
          <p:spPr>
            <a:xfrm>
              <a:off x="1683713" y="3778319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19" name="Google Shape;562;p20">
              <a:extLst>
                <a:ext uri="{FF2B5EF4-FFF2-40B4-BE49-F238E27FC236}">
                  <a16:creationId xmlns:a16="http://schemas.microsoft.com/office/drawing/2014/main" id="{AA5AAF9D-DCFE-9613-5292-4E06D69D2172}"/>
                </a:ext>
              </a:extLst>
            </p:cNvPr>
            <p:cNvGrpSpPr/>
            <p:nvPr/>
          </p:nvGrpSpPr>
          <p:grpSpPr>
            <a:xfrm>
              <a:off x="924836" y="4022265"/>
              <a:ext cx="1470361" cy="436717"/>
              <a:chOff x="4961539" y="2109575"/>
              <a:chExt cx="1470361" cy="436717"/>
            </a:xfrm>
          </p:grpSpPr>
          <p:sp>
            <p:nvSpPr>
              <p:cNvPr id="520" name="Google Shape;563;p20">
                <a:extLst>
                  <a:ext uri="{FF2B5EF4-FFF2-40B4-BE49-F238E27FC236}">
                    <a16:creationId xmlns:a16="http://schemas.microsoft.com/office/drawing/2014/main" id="{CD30EFE3-AB3B-6C02-BBC5-A2543B426468}"/>
                  </a:ext>
                </a:extLst>
              </p:cNvPr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Google Shape;564;p20">
                <a:extLst>
                  <a:ext uri="{FF2B5EF4-FFF2-40B4-BE49-F238E27FC236}">
                    <a16:creationId xmlns:a16="http://schemas.microsoft.com/office/drawing/2014/main" id="{344DF67E-DDD8-A464-D935-A852C3080CE6}"/>
                  </a:ext>
                </a:extLst>
              </p:cNvPr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Google Shape;565;p20">
                <a:extLst>
                  <a:ext uri="{FF2B5EF4-FFF2-40B4-BE49-F238E27FC236}">
                    <a16:creationId xmlns:a16="http://schemas.microsoft.com/office/drawing/2014/main" id="{AA7AF4F2-84EA-614B-9B9C-50CDA5694278}"/>
                  </a:ext>
                </a:extLst>
              </p:cNvPr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D9239099-0075-B825-15DD-D8F292467C48}"/>
                </a:ext>
              </a:extLst>
            </p:cNvPr>
            <p:cNvSpPr txBox="1"/>
            <p:nvPr/>
          </p:nvSpPr>
          <p:spPr>
            <a:xfrm>
              <a:off x="1412147" y="3106724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C</a:t>
              </a: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28B96851-5146-D4F0-8D92-2E17559102EA}"/>
                </a:ext>
              </a:extLst>
            </p:cNvPr>
            <p:cNvSpPr txBox="1"/>
            <p:nvPr/>
          </p:nvSpPr>
          <p:spPr>
            <a:xfrm>
              <a:off x="1084973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s = v +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60FBB4-6B71-E591-A50E-67EA19F7F31F}"/>
              </a:ext>
            </a:extLst>
          </p:cNvPr>
          <p:cNvGrpSpPr/>
          <p:nvPr/>
        </p:nvGrpSpPr>
        <p:grpSpPr>
          <a:xfrm>
            <a:off x="3176696" y="3132022"/>
            <a:ext cx="1574264" cy="1326960"/>
            <a:chOff x="3176696" y="3132022"/>
            <a:chExt cx="1574264" cy="1326960"/>
          </a:xfrm>
        </p:grpSpPr>
        <p:sp>
          <p:nvSpPr>
            <p:cNvPr id="525" name="Google Shape;577;p20">
              <a:extLst>
                <a:ext uri="{FF2B5EF4-FFF2-40B4-BE49-F238E27FC236}">
                  <a16:creationId xmlns:a16="http://schemas.microsoft.com/office/drawing/2014/main" id="{5146C17F-20E8-1C20-5BE0-2F331AB7F274}"/>
                </a:ext>
              </a:extLst>
            </p:cNvPr>
            <p:cNvSpPr/>
            <p:nvPr/>
          </p:nvSpPr>
          <p:spPr>
            <a:xfrm>
              <a:off x="359060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41" y="25968"/>
                    <a:pt x="6679" y="27646"/>
                    <a:pt x="9267" y="28381"/>
                  </a:cubicBezTo>
                  <a:cubicBezTo>
                    <a:pt x="10162" y="28713"/>
                    <a:pt x="12516" y="29420"/>
                    <a:pt x="15084" y="29420"/>
                  </a:cubicBezTo>
                  <a:cubicBezTo>
                    <a:pt x="16027" y="29420"/>
                    <a:pt x="16999" y="29324"/>
                    <a:pt x="17939" y="29080"/>
                  </a:cubicBezTo>
                  <a:cubicBezTo>
                    <a:pt x="21435" y="28136"/>
                    <a:pt x="24128" y="26877"/>
                    <a:pt x="25946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869" y="7610"/>
                    <a:pt x="26646" y="6142"/>
                  </a:cubicBezTo>
                  <a:cubicBezTo>
                    <a:pt x="25457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578;p20">
              <a:extLst>
                <a:ext uri="{FF2B5EF4-FFF2-40B4-BE49-F238E27FC236}">
                  <a16:creationId xmlns:a16="http://schemas.microsoft.com/office/drawing/2014/main" id="{86B62FAA-42D6-5BA4-B4F7-6C116FB75C11}"/>
                </a:ext>
              </a:extLst>
            </p:cNvPr>
            <p:cNvSpPr/>
            <p:nvPr/>
          </p:nvSpPr>
          <p:spPr>
            <a:xfrm>
              <a:off x="3617598" y="3161558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F37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579;p20">
              <a:extLst>
                <a:ext uri="{FF2B5EF4-FFF2-40B4-BE49-F238E27FC236}">
                  <a16:creationId xmlns:a16="http://schemas.microsoft.com/office/drawing/2014/main" id="{65D7C0E8-4FAE-2F68-9D29-27EB948BD772}"/>
                </a:ext>
              </a:extLst>
            </p:cNvPr>
            <p:cNvSpPr/>
            <p:nvPr/>
          </p:nvSpPr>
          <p:spPr>
            <a:xfrm>
              <a:off x="3708047" y="3195109"/>
              <a:ext cx="449324" cy="45393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583;p20">
              <a:extLst>
                <a:ext uri="{FF2B5EF4-FFF2-40B4-BE49-F238E27FC236}">
                  <a16:creationId xmlns:a16="http://schemas.microsoft.com/office/drawing/2014/main" id="{46B4706B-2777-DA35-AD1E-72245E0D3695}"/>
                </a:ext>
              </a:extLst>
            </p:cNvPr>
            <p:cNvSpPr/>
            <p:nvPr/>
          </p:nvSpPr>
          <p:spPr>
            <a:xfrm>
              <a:off x="359060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41" y="26086"/>
                    <a:pt x="6679" y="27764"/>
                    <a:pt x="9267" y="28499"/>
                  </a:cubicBezTo>
                  <a:cubicBezTo>
                    <a:pt x="10491" y="28953"/>
                    <a:pt x="14442" y="30107"/>
                    <a:pt x="17939" y="29198"/>
                  </a:cubicBezTo>
                  <a:cubicBezTo>
                    <a:pt x="21435" y="28254"/>
                    <a:pt x="24128" y="26995"/>
                    <a:pt x="25946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869" y="7728"/>
                    <a:pt x="26646" y="6260"/>
                  </a:cubicBezTo>
                  <a:cubicBezTo>
                    <a:pt x="25457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584;p20">
              <a:extLst>
                <a:ext uri="{FF2B5EF4-FFF2-40B4-BE49-F238E27FC236}">
                  <a16:creationId xmlns:a16="http://schemas.microsoft.com/office/drawing/2014/main" id="{976BD664-17CD-0A10-B539-6379C736A2B0}"/>
                </a:ext>
              </a:extLst>
            </p:cNvPr>
            <p:cNvSpPr/>
            <p:nvPr/>
          </p:nvSpPr>
          <p:spPr>
            <a:xfrm>
              <a:off x="3910452" y="375315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33" name="Google Shape;585;p20">
              <a:extLst>
                <a:ext uri="{FF2B5EF4-FFF2-40B4-BE49-F238E27FC236}">
                  <a16:creationId xmlns:a16="http://schemas.microsoft.com/office/drawing/2014/main" id="{80586EC4-A105-11AA-1A16-422BB99E327F}"/>
                </a:ext>
              </a:extLst>
            </p:cNvPr>
            <p:cNvGrpSpPr/>
            <p:nvPr/>
          </p:nvGrpSpPr>
          <p:grpSpPr>
            <a:xfrm>
              <a:off x="3176696" y="4022265"/>
              <a:ext cx="1471183" cy="436717"/>
              <a:chOff x="7215725" y="2109575"/>
              <a:chExt cx="1471183" cy="436717"/>
            </a:xfrm>
          </p:grpSpPr>
          <p:sp>
            <p:nvSpPr>
              <p:cNvPr id="534" name="Google Shape;586;p20">
                <a:extLst>
                  <a:ext uri="{FF2B5EF4-FFF2-40B4-BE49-F238E27FC236}">
                    <a16:creationId xmlns:a16="http://schemas.microsoft.com/office/drawing/2014/main" id="{701DFECF-6380-EE69-52D7-065A57EE2CD2}"/>
                  </a:ext>
                </a:extLst>
              </p:cNvPr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Google Shape;587;p20">
                <a:extLst>
                  <a:ext uri="{FF2B5EF4-FFF2-40B4-BE49-F238E27FC236}">
                    <a16:creationId xmlns:a16="http://schemas.microsoft.com/office/drawing/2014/main" id="{F3206D86-CC7B-A490-45BD-17F2CE1B4DA4}"/>
                  </a:ext>
                </a:extLst>
              </p:cNvPr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37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Google Shape;588;p20">
                <a:extLst>
                  <a:ext uri="{FF2B5EF4-FFF2-40B4-BE49-F238E27FC236}">
                    <a16:creationId xmlns:a16="http://schemas.microsoft.com/office/drawing/2014/main" id="{F0B1A377-9904-C0DB-2D1B-B5AA5918514D}"/>
                  </a:ext>
                </a:extLst>
              </p:cNvPr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82B9E1B9-B129-82E8-2CDB-43ABD227CEA7}"/>
                </a:ext>
              </a:extLst>
            </p:cNvPr>
            <p:cNvSpPr txBox="1"/>
            <p:nvPr/>
          </p:nvSpPr>
          <p:spPr>
            <a:xfrm>
              <a:off x="3661795" y="3133290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D</a:t>
              </a: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CAB6DF3A-6F08-1A0B-93A7-20EE9ED97363}"/>
                </a:ext>
              </a:extLst>
            </p:cNvPr>
            <p:cNvSpPr txBox="1"/>
            <p:nvPr/>
          </p:nvSpPr>
          <p:spPr>
            <a:xfrm>
              <a:off x="3343007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s = v x t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90E7618-A8F5-44EB-B1A1-A5C33A0371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"/>
          <a:stretch/>
        </p:blipFill>
        <p:spPr>
          <a:xfrm>
            <a:off x="2418344" y="3109935"/>
            <a:ext cx="1119241" cy="1026180"/>
          </a:xfrm>
          <a:prstGeom prst="rect">
            <a:avLst/>
          </a:prstGeom>
        </p:spPr>
      </p:pic>
      <p:pic>
        <p:nvPicPr>
          <p:cNvPr id="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CC81D0D-2C90-4CCB-4A39-F1B2E807E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2150" y="18652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863B1AE-370D-9A9E-2102-E3898FE7B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3" t="5329" r="4485"/>
          <a:stretch/>
        </p:blipFill>
        <p:spPr>
          <a:xfrm>
            <a:off x="4680695" y="1612604"/>
            <a:ext cx="4085438" cy="3265138"/>
          </a:xfrm>
          <a:prstGeom prst="rect">
            <a:avLst/>
          </a:prstGeom>
        </p:spPr>
      </p:pic>
      <p:grpSp>
        <p:nvGrpSpPr>
          <p:cNvPr id="564" name="Google Shape;564;p51"/>
          <p:cNvGrpSpPr/>
          <p:nvPr/>
        </p:nvGrpSpPr>
        <p:grpSpPr>
          <a:xfrm rot="899960">
            <a:off x="7898685" y="130217"/>
            <a:ext cx="1136591" cy="989820"/>
            <a:chOff x="4696925" y="4062125"/>
            <a:chExt cx="1136625" cy="989850"/>
          </a:xfrm>
        </p:grpSpPr>
        <p:sp>
          <p:nvSpPr>
            <p:cNvPr id="565" name="Google Shape;565;p51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1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1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1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51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578" name="Google Shape;578;p51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51"/>
          <p:cNvGrpSpPr/>
          <p:nvPr/>
        </p:nvGrpSpPr>
        <p:grpSpPr>
          <a:xfrm rot="899960">
            <a:off x="-2022" y="139169"/>
            <a:ext cx="1261012" cy="1409458"/>
            <a:chOff x="616200" y="3359625"/>
            <a:chExt cx="1261050" cy="1409500"/>
          </a:xfrm>
        </p:grpSpPr>
        <p:sp>
          <p:nvSpPr>
            <p:cNvPr id="585" name="Google Shape;585;p51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1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1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TextBox 537">
            <a:extLst>
              <a:ext uri="{FF2B5EF4-FFF2-40B4-BE49-F238E27FC236}">
                <a16:creationId xmlns:a16="http://schemas.microsoft.com/office/drawing/2014/main" id="{35913C89-A2C7-FB9C-DBDD-112C92092010}"/>
              </a:ext>
            </a:extLst>
          </p:cNvPr>
          <p:cNvSpPr txBox="1"/>
          <p:nvPr/>
        </p:nvSpPr>
        <p:spPr>
          <a:xfrm>
            <a:off x="1233181" y="416771"/>
            <a:ext cx="691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Ong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mật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có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thể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bay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được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với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vận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tốc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8 km/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giờ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. </a:t>
            </a: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Quãng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đường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ong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mật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bay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được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trong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30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phút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là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C24B5E-3AAD-C6B7-31AC-5C2731EF9C08}"/>
              </a:ext>
            </a:extLst>
          </p:cNvPr>
          <p:cNvGrpSpPr/>
          <p:nvPr/>
        </p:nvGrpSpPr>
        <p:grpSpPr>
          <a:xfrm>
            <a:off x="1014220" y="1350627"/>
            <a:ext cx="1501078" cy="1354389"/>
            <a:chOff x="1014220" y="1350627"/>
            <a:chExt cx="1501078" cy="1354389"/>
          </a:xfrm>
        </p:grpSpPr>
        <p:sp>
          <p:nvSpPr>
            <p:cNvPr id="27" name="Google Shape;495;p20">
              <a:extLst>
                <a:ext uri="{FF2B5EF4-FFF2-40B4-BE49-F238E27FC236}">
                  <a16:creationId xmlns:a16="http://schemas.microsoft.com/office/drawing/2014/main" id="{7C272BB6-9820-3C68-B0C6-3EA22BB9F31F}"/>
                </a:ext>
              </a:extLst>
            </p:cNvPr>
            <p:cNvSpPr/>
            <p:nvPr/>
          </p:nvSpPr>
          <p:spPr>
            <a:xfrm>
              <a:off x="1428129" y="1372789"/>
              <a:ext cx="616371" cy="611936"/>
            </a:xfrm>
            <a:custGeom>
              <a:avLst/>
              <a:gdLst/>
              <a:ahLst/>
              <a:cxnLst/>
              <a:rect l="l" t="t" r="r" b="b"/>
              <a:pathLst>
                <a:path w="29548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77" y="25968"/>
                    <a:pt x="6679" y="27646"/>
                    <a:pt x="9302" y="28381"/>
                  </a:cubicBezTo>
                  <a:cubicBezTo>
                    <a:pt x="10223" y="28713"/>
                    <a:pt x="12565" y="29420"/>
                    <a:pt x="15124" y="29420"/>
                  </a:cubicBezTo>
                  <a:cubicBezTo>
                    <a:pt x="16065" y="29420"/>
                    <a:pt x="17034" y="29324"/>
                    <a:pt x="17974" y="29080"/>
                  </a:cubicBezTo>
                  <a:cubicBezTo>
                    <a:pt x="21470" y="28136"/>
                    <a:pt x="24163" y="26877"/>
                    <a:pt x="25981" y="24185"/>
                  </a:cubicBezTo>
                  <a:cubicBezTo>
                    <a:pt x="27800" y="21492"/>
                    <a:pt x="29548" y="18870"/>
                    <a:pt x="29443" y="14709"/>
                  </a:cubicBezTo>
                  <a:cubicBezTo>
                    <a:pt x="29338" y="10583"/>
                    <a:pt x="27904" y="7610"/>
                    <a:pt x="26681" y="6142"/>
                  </a:cubicBezTo>
                  <a:cubicBezTo>
                    <a:pt x="25457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96;p20">
              <a:extLst>
                <a:ext uri="{FF2B5EF4-FFF2-40B4-BE49-F238E27FC236}">
                  <a16:creationId xmlns:a16="http://schemas.microsoft.com/office/drawing/2014/main" id="{AF6D2183-5DB8-9AEC-0E1F-EB710BF7A3B8}"/>
                </a:ext>
              </a:extLst>
            </p:cNvPr>
            <p:cNvSpPr/>
            <p:nvPr/>
          </p:nvSpPr>
          <p:spPr>
            <a:xfrm>
              <a:off x="1455122" y="1399870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94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97;p20">
              <a:extLst>
                <a:ext uri="{FF2B5EF4-FFF2-40B4-BE49-F238E27FC236}">
                  <a16:creationId xmlns:a16="http://schemas.microsoft.com/office/drawing/2014/main" id="{1345F4FF-8120-D611-7675-69EA2EDCBF81}"/>
                </a:ext>
              </a:extLst>
            </p:cNvPr>
            <p:cNvSpPr/>
            <p:nvPr/>
          </p:nvSpPr>
          <p:spPr>
            <a:xfrm>
              <a:off x="1545571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3" y="20879"/>
                    <a:pt x="20071" y="17213"/>
                  </a:cubicBezTo>
                  <a:cubicBezTo>
                    <a:pt x="21540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505;p20">
              <a:extLst>
                <a:ext uri="{FF2B5EF4-FFF2-40B4-BE49-F238E27FC236}">
                  <a16:creationId xmlns:a16="http://schemas.microsoft.com/office/drawing/2014/main" id="{76D91071-C0A7-F257-D6F3-4F06B61C71DB}"/>
                </a:ext>
              </a:extLst>
            </p:cNvPr>
            <p:cNvSpPr/>
            <p:nvPr/>
          </p:nvSpPr>
          <p:spPr>
            <a:xfrm>
              <a:off x="1428129" y="1370334"/>
              <a:ext cx="616371" cy="626246"/>
            </a:xfrm>
            <a:custGeom>
              <a:avLst/>
              <a:gdLst/>
              <a:ahLst/>
              <a:cxnLst/>
              <a:rect l="l" t="t" r="r" b="b"/>
              <a:pathLst>
                <a:path w="29548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77" y="26086"/>
                    <a:pt x="6679" y="27764"/>
                    <a:pt x="9302" y="28499"/>
                  </a:cubicBezTo>
                  <a:cubicBezTo>
                    <a:pt x="10561" y="28953"/>
                    <a:pt x="14477" y="30107"/>
                    <a:pt x="17974" y="29198"/>
                  </a:cubicBezTo>
                  <a:cubicBezTo>
                    <a:pt x="21470" y="28254"/>
                    <a:pt x="24163" y="26995"/>
                    <a:pt x="25981" y="24303"/>
                  </a:cubicBezTo>
                  <a:cubicBezTo>
                    <a:pt x="27800" y="21610"/>
                    <a:pt x="29548" y="18988"/>
                    <a:pt x="29443" y="14827"/>
                  </a:cubicBezTo>
                  <a:cubicBezTo>
                    <a:pt x="29338" y="10701"/>
                    <a:pt x="27904" y="7728"/>
                    <a:pt x="26681" y="6260"/>
                  </a:cubicBezTo>
                  <a:cubicBezTo>
                    <a:pt x="25457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506;p20">
              <a:extLst>
                <a:ext uri="{FF2B5EF4-FFF2-40B4-BE49-F238E27FC236}">
                  <a16:creationId xmlns:a16="http://schemas.microsoft.com/office/drawing/2014/main" id="{FC96D581-59B7-D4A1-534E-45453D913450}"/>
                </a:ext>
              </a:extLst>
            </p:cNvPr>
            <p:cNvSpPr/>
            <p:nvPr/>
          </p:nvSpPr>
          <p:spPr>
            <a:xfrm>
              <a:off x="1748340" y="1991464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" name="Google Shape;507;p20">
              <a:extLst>
                <a:ext uri="{FF2B5EF4-FFF2-40B4-BE49-F238E27FC236}">
                  <a16:creationId xmlns:a16="http://schemas.microsoft.com/office/drawing/2014/main" id="{8A660DB3-DF5C-1167-081A-6146E3F06774}"/>
                </a:ext>
              </a:extLst>
            </p:cNvPr>
            <p:cNvGrpSpPr/>
            <p:nvPr/>
          </p:nvGrpSpPr>
          <p:grpSpPr>
            <a:xfrm>
              <a:off x="1014220" y="2260577"/>
              <a:ext cx="1471183" cy="436717"/>
              <a:chOff x="457250" y="2109575"/>
              <a:chExt cx="1471183" cy="436717"/>
            </a:xfrm>
          </p:grpSpPr>
          <p:sp>
            <p:nvSpPr>
              <p:cNvPr id="40" name="Google Shape;508;p20">
                <a:extLst>
                  <a:ext uri="{FF2B5EF4-FFF2-40B4-BE49-F238E27FC236}">
                    <a16:creationId xmlns:a16="http://schemas.microsoft.com/office/drawing/2014/main" id="{C051FA5C-E76B-823B-A2BD-3C17F85BE82C}"/>
                  </a:ext>
                </a:extLst>
              </p:cNvPr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509;p20">
                <a:extLst>
                  <a:ext uri="{FF2B5EF4-FFF2-40B4-BE49-F238E27FC236}">
                    <a16:creationId xmlns:a16="http://schemas.microsoft.com/office/drawing/2014/main" id="{60ECAAEB-0725-0F45-7A11-D09A7624DFF7}"/>
                  </a:ext>
                </a:extLst>
              </p:cNvPr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510;p20">
                <a:extLst>
                  <a:ext uri="{FF2B5EF4-FFF2-40B4-BE49-F238E27FC236}">
                    <a16:creationId xmlns:a16="http://schemas.microsoft.com/office/drawing/2014/main" id="{42C85082-7B1D-3956-CB09-ACB913039973}"/>
                  </a:ext>
                </a:extLst>
              </p:cNvPr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FDA8E440-BE21-F23D-7398-3B5FD50910D6}"/>
                </a:ext>
              </a:extLst>
            </p:cNvPr>
            <p:cNvSpPr txBox="1"/>
            <p:nvPr/>
          </p:nvSpPr>
          <p:spPr>
            <a:xfrm>
              <a:off x="1476463" y="1350627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A</a:t>
              </a:r>
            </a:p>
          </p:txBody>
        </p:sp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37B3D785-0B82-EEA8-5B30-12C4BDB3B1DA}"/>
                </a:ext>
              </a:extLst>
            </p:cNvPr>
            <p:cNvSpPr txBox="1"/>
            <p:nvPr/>
          </p:nvSpPr>
          <p:spPr>
            <a:xfrm>
              <a:off x="1107345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240km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C611F92-2D82-CFB4-EDAB-56B0AF993177}"/>
              </a:ext>
            </a:extLst>
          </p:cNvPr>
          <p:cNvGrpSpPr/>
          <p:nvPr/>
        </p:nvGrpSpPr>
        <p:grpSpPr>
          <a:xfrm>
            <a:off x="3263832" y="1326859"/>
            <a:ext cx="1635337" cy="1378157"/>
            <a:chOff x="3263832" y="1326859"/>
            <a:chExt cx="1635337" cy="1378157"/>
          </a:xfrm>
        </p:grpSpPr>
        <p:sp>
          <p:nvSpPr>
            <p:cNvPr id="45" name="Google Shape;525;p20">
              <a:extLst>
                <a:ext uri="{FF2B5EF4-FFF2-40B4-BE49-F238E27FC236}">
                  <a16:creationId xmlns:a16="http://schemas.microsoft.com/office/drawing/2014/main" id="{0E13380B-FB13-6822-9810-99A42ACDF3CB}"/>
                </a:ext>
              </a:extLst>
            </p:cNvPr>
            <p:cNvSpPr/>
            <p:nvPr/>
          </p:nvSpPr>
          <p:spPr>
            <a:xfrm>
              <a:off x="3677742" y="1372789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76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88" y="28713"/>
                    <a:pt x="12548" y="29420"/>
                    <a:pt x="15118" y="29420"/>
                  </a:cubicBezTo>
                  <a:cubicBezTo>
                    <a:pt x="16062" y="29420"/>
                    <a:pt x="17034" y="29324"/>
                    <a:pt x="17974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43" y="14709"/>
                  </a:cubicBezTo>
                  <a:cubicBezTo>
                    <a:pt x="29338" y="10548"/>
                    <a:pt x="27869" y="7610"/>
                    <a:pt x="26646" y="6142"/>
                  </a:cubicBezTo>
                  <a:cubicBezTo>
                    <a:pt x="25422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526;p20">
              <a:extLst>
                <a:ext uri="{FF2B5EF4-FFF2-40B4-BE49-F238E27FC236}">
                  <a16:creationId xmlns:a16="http://schemas.microsoft.com/office/drawing/2014/main" id="{64D893E6-AF5A-6925-2F49-86FB074D7B29}"/>
                </a:ext>
              </a:extLst>
            </p:cNvPr>
            <p:cNvSpPr/>
            <p:nvPr/>
          </p:nvSpPr>
          <p:spPr>
            <a:xfrm>
              <a:off x="3704734" y="1399870"/>
              <a:ext cx="616371" cy="612102"/>
            </a:xfrm>
            <a:custGeom>
              <a:avLst/>
              <a:gdLst/>
              <a:ahLst/>
              <a:cxnLst/>
              <a:rect l="l" t="t" r="r" b="b"/>
              <a:pathLst>
                <a:path w="29548" h="29428" extrusionOk="0">
                  <a:moveTo>
                    <a:pt x="15307" y="0"/>
                  </a:moveTo>
                  <a:cubicBezTo>
                    <a:pt x="15112" y="0"/>
                    <a:pt x="14916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1" y="9595"/>
                    <a:pt x="70" y="13232"/>
                  </a:cubicBezTo>
                  <a:cubicBezTo>
                    <a:pt x="175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4" y="28713"/>
                    <a:pt x="12530" y="29427"/>
                    <a:pt x="15089" y="29427"/>
                  </a:cubicBezTo>
                  <a:cubicBezTo>
                    <a:pt x="16042" y="29427"/>
                    <a:pt x="17024" y="29328"/>
                    <a:pt x="17974" y="29072"/>
                  </a:cubicBezTo>
                  <a:cubicBezTo>
                    <a:pt x="21435" y="28163"/>
                    <a:pt x="24163" y="26904"/>
                    <a:pt x="25981" y="24211"/>
                  </a:cubicBezTo>
                  <a:cubicBezTo>
                    <a:pt x="27764" y="21519"/>
                    <a:pt x="29548" y="18896"/>
                    <a:pt x="29443" y="14735"/>
                  </a:cubicBezTo>
                  <a:cubicBezTo>
                    <a:pt x="29338" y="10574"/>
                    <a:pt x="27869" y="7602"/>
                    <a:pt x="26680" y="6134"/>
                  </a:cubicBezTo>
                  <a:cubicBezTo>
                    <a:pt x="25456" y="4665"/>
                    <a:pt x="23428" y="2602"/>
                    <a:pt x="21121" y="1448"/>
                  </a:cubicBezTo>
                  <a:cubicBezTo>
                    <a:pt x="19336" y="492"/>
                    <a:pt x="17318" y="0"/>
                    <a:pt x="15307" y="0"/>
                  </a:cubicBezTo>
                  <a:close/>
                </a:path>
              </a:pathLst>
            </a:custGeom>
            <a:solidFill>
              <a:srgbClr val="90B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527;p20">
              <a:extLst>
                <a:ext uri="{FF2B5EF4-FFF2-40B4-BE49-F238E27FC236}">
                  <a16:creationId xmlns:a16="http://schemas.microsoft.com/office/drawing/2014/main" id="{B7BE8FD9-8B52-DF75-D93F-5C8E016007AB}"/>
                </a:ext>
              </a:extLst>
            </p:cNvPr>
            <p:cNvSpPr/>
            <p:nvPr/>
          </p:nvSpPr>
          <p:spPr>
            <a:xfrm>
              <a:off x="3795183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53" y="0"/>
                  </a:moveTo>
                  <a:cubicBezTo>
                    <a:pt x="9932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875" y="21095"/>
                    <a:pt x="9197" y="21619"/>
                  </a:cubicBezTo>
                  <a:cubicBezTo>
                    <a:pt x="9958" y="21740"/>
                    <a:pt x="10863" y="21823"/>
                    <a:pt x="11823" y="21823"/>
                  </a:cubicBezTo>
                  <a:cubicBezTo>
                    <a:pt x="15051" y="21823"/>
                    <a:pt x="18904" y="20879"/>
                    <a:pt x="20036" y="17213"/>
                  </a:cubicBezTo>
                  <a:cubicBezTo>
                    <a:pt x="21540" y="12458"/>
                    <a:pt x="21120" y="7108"/>
                    <a:pt x="18288" y="3961"/>
                  </a:cubicBezTo>
                  <a:cubicBezTo>
                    <a:pt x="16251" y="1650"/>
                    <a:pt x="13923" y="0"/>
                    <a:pt x="10453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530;p20">
              <a:extLst>
                <a:ext uri="{FF2B5EF4-FFF2-40B4-BE49-F238E27FC236}">
                  <a16:creationId xmlns:a16="http://schemas.microsoft.com/office/drawing/2014/main" id="{B7197526-BDCA-6B3F-A80F-976546EA336E}"/>
                </a:ext>
              </a:extLst>
            </p:cNvPr>
            <p:cNvSpPr/>
            <p:nvPr/>
          </p:nvSpPr>
          <p:spPr>
            <a:xfrm>
              <a:off x="3677742" y="1370334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76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526" y="28953"/>
                    <a:pt x="14477" y="30107"/>
                    <a:pt x="17974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43" y="14827"/>
                  </a:cubicBezTo>
                  <a:cubicBezTo>
                    <a:pt x="29338" y="10666"/>
                    <a:pt x="27869" y="7728"/>
                    <a:pt x="26646" y="6260"/>
                  </a:cubicBezTo>
                  <a:cubicBezTo>
                    <a:pt x="25422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531;p20">
              <a:extLst>
                <a:ext uri="{FF2B5EF4-FFF2-40B4-BE49-F238E27FC236}">
                  <a16:creationId xmlns:a16="http://schemas.microsoft.com/office/drawing/2014/main" id="{FB8217AF-0F97-79BF-ACE1-74568F7633CB}"/>
                </a:ext>
              </a:extLst>
            </p:cNvPr>
            <p:cNvSpPr/>
            <p:nvPr/>
          </p:nvSpPr>
          <p:spPr>
            <a:xfrm>
              <a:off x="3997588" y="1991464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Google Shape;532;p20">
              <a:extLst>
                <a:ext uri="{FF2B5EF4-FFF2-40B4-BE49-F238E27FC236}">
                  <a16:creationId xmlns:a16="http://schemas.microsoft.com/office/drawing/2014/main" id="{361E8EAE-615F-03E7-B7D0-4A134E85702F}"/>
                </a:ext>
              </a:extLst>
            </p:cNvPr>
            <p:cNvGrpSpPr/>
            <p:nvPr/>
          </p:nvGrpSpPr>
          <p:grpSpPr>
            <a:xfrm>
              <a:off x="3263832" y="2260577"/>
              <a:ext cx="1471183" cy="436717"/>
              <a:chOff x="2709793" y="2109575"/>
              <a:chExt cx="1471183" cy="436717"/>
            </a:xfrm>
          </p:grpSpPr>
          <p:sp>
            <p:nvSpPr>
              <p:cNvPr id="53" name="Google Shape;533;p20">
                <a:extLst>
                  <a:ext uri="{FF2B5EF4-FFF2-40B4-BE49-F238E27FC236}">
                    <a16:creationId xmlns:a16="http://schemas.microsoft.com/office/drawing/2014/main" id="{C129B64B-26D5-76DF-3FF8-2838DBF8FE0F}"/>
                  </a:ext>
                </a:extLst>
              </p:cNvPr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534;p20">
                <a:extLst>
                  <a:ext uri="{FF2B5EF4-FFF2-40B4-BE49-F238E27FC236}">
                    <a16:creationId xmlns:a16="http://schemas.microsoft.com/office/drawing/2014/main" id="{7C447732-7E0E-E1D8-6042-4393C60B6CE6}"/>
                  </a:ext>
                </a:extLst>
              </p:cNvPr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rgbClr val="90B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535;p20">
                <a:extLst>
                  <a:ext uri="{FF2B5EF4-FFF2-40B4-BE49-F238E27FC236}">
                    <a16:creationId xmlns:a16="http://schemas.microsoft.com/office/drawing/2014/main" id="{D9F470D3-F625-35B0-316E-96C1530FEB9D}"/>
                  </a:ext>
                </a:extLst>
              </p:cNvPr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8CA57E03-647F-6659-857B-38F370F0CD96}"/>
                </a:ext>
              </a:extLst>
            </p:cNvPr>
            <p:cNvSpPr txBox="1"/>
            <p:nvPr/>
          </p:nvSpPr>
          <p:spPr>
            <a:xfrm>
              <a:off x="3776444" y="1326859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B</a:t>
              </a: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43A80401-5A4E-93B8-12AF-4503973BA59A}"/>
                </a:ext>
              </a:extLst>
            </p:cNvPr>
            <p:cNvSpPr txBox="1"/>
            <p:nvPr/>
          </p:nvSpPr>
          <p:spPr>
            <a:xfrm>
              <a:off x="3491216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24km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F85DF0-DA56-C334-33E6-0D14951CDA8B}"/>
              </a:ext>
            </a:extLst>
          </p:cNvPr>
          <p:cNvGrpSpPr/>
          <p:nvPr/>
        </p:nvGrpSpPr>
        <p:grpSpPr>
          <a:xfrm>
            <a:off x="924836" y="3106724"/>
            <a:ext cx="1702314" cy="1426568"/>
            <a:chOff x="924836" y="3106724"/>
            <a:chExt cx="1702314" cy="1426568"/>
          </a:xfrm>
        </p:grpSpPr>
        <p:sp>
          <p:nvSpPr>
            <p:cNvPr id="57" name="Google Shape;541;p20">
              <a:extLst>
                <a:ext uri="{FF2B5EF4-FFF2-40B4-BE49-F238E27FC236}">
                  <a16:creationId xmlns:a16="http://schemas.microsoft.com/office/drawing/2014/main" id="{8F95D643-5261-E4D2-02A3-607682B45D14}"/>
                </a:ext>
              </a:extLst>
            </p:cNvPr>
            <p:cNvSpPr/>
            <p:nvPr/>
          </p:nvSpPr>
          <p:spPr>
            <a:xfrm>
              <a:off x="2203103" y="4533271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550;p20">
              <a:extLst>
                <a:ext uri="{FF2B5EF4-FFF2-40B4-BE49-F238E27FC236}">
                  <a16:creationId xmlns:a16="http://schemas.microsoft.com/office/drawing/2014/main" id="{ABD11338-80D1-E7A5-BD9E-2128D11F93F5}"/>
                </a:ext>
              </a:extLst>
            </p:cNvPr>
            <p:cNvSpPr/>
            <p:nvPr/>
          </p:nvSpPr>
          <p:spPr>
            <a:xfrm>
              <a:off x="133833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96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41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62" y="28713"/>
                    <a:pt x="12535" y="29420"/>
                    <a:pt x="15099" y="29420"/>
                  </a:cubicBezTo>
                  <a:cubicBezTo>
                    <a:pt x="16041" y="29420"/>
                    <a:pt x="17009" y="29324"/>
                    <a:pt x="17939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904" y="7610"/>
                    <a:pt x="26681" y="6142"/>
                  </a:cubicBezTo>
                  <a:cubicBezTo>
                    <a:pt x="25422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551;p20">
              <a:extLst>
                <a:ext uri="{FF2B5EF4-FFF2-40B4-BE49-F238E27FC236}">
                  <a16:creationId xmlns:a16="http://schemas.microsoft.com/office/drawing/2014/main" id="{38EB8665-E3D8-6FCD-6FE6-DFFFB6CD4B97}"/>
                </a:ext>
              </a:extLst>
            </p:cNvPr>
            <p:cNvSpPr/>
            <p:nvPr/>
          </p:nvSpPr>
          <p:spPr>
            <a:xfrm>
              <a:off x="1366058" y="3161558"/>
              <a:ext cx="615641" cy="611790"/>
            </a:xfrm>
            <a:custGeom>
              <a:avLst/>
              <a:gdLst/>
              <a:ahLst/>
              <a:cxnLst/>
              <a:rect l="l" t="t" r="r" b="b"/>
              <a:pathLst>
                <a:path w="29513" h="29413" extrusionOk="0">
                  <a:moveTo>
                    <a:pt x="15280" y="0"/>
                  </a:moveTo>
                  <a:cubicBezTo>
                    <a:pt x="15082" y="0"/>
                    <a:pt x="14885" y="5"/>
                    <a:pt x="14687" y="14"/>
                  </a:cubicBezTo>
                  <a:cubicBezTo>
                    <a:pt x="11225" y="14"/>
                    <a:pt x="7134" y="1693"/>
                    <a:pt x="4861" y="3791"/>
                  </a:cubicBezTo>
                  <a:cubicBezTo>
                    <a:pt x="2553" y="5924"/>
                    <a:pt x="0" y="9560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61" y="28714"/>
                    <a:pt x="12528" y="29412"/>
                    <a:pt x="15088" y="29412"/>
                  </a:cubicBezTo>
                  <a:cubicBezTo>
                    <a:pt x="16034" y="29412"/>
                    <a:pt x="17005" y="29317"/>
                    <a:pt x="17939" y="29072"/>
                  </a:cubicBezTo>
                  <a:cubicBezTo>
                    <a:pt x="21435" y="28128"/>
                    <a:pt x="24163" y="26869"/>
                    <a:pt x="25946" y="24176"/>
                  </a:cubicBezTo>
                  <a:cubicBezTo>
                    <a:pt x="27764" y="21484"/>
                    <a:pt x="29513" y="18861"/>
                    <a:pt x="29408" y="14700"/>
                  </a:cubicBezTo>
                  <a:cubicBezTo>
                    <a:pt x="29303" y="10574"/>
                    <a:pt x="27869" y="7602"/>
                    <a:pt x="26645" y="6134"/>
                  </a:cubicBezTo>
                  <a:cubicBezTo>
                    <a:pt x="25421" y="4665"/>
                    <a:pt x="23428" y="2602"/>
                    <a:pt x="21086" y="1448"/>
                  </a:cubicBezTo>
                  <a:cubicBezTo>
                    <a:pt x="19301" y="492"/>
                    <a:pt x="17312" y="0"/>
                    <a:pt x="15280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552;p20">
              <a:extLst>
                <a:ext uri="{FF2B5EF4-FFF2-40B4-BE49-F238E27FC236}">
                  <a16:creationId xmlns:a16="http://schemas.microsoft.com/office/drawing/2014/main" id="{BCBC69ED-B140-1490-1C20-4F5CF2201CC7}"/>
                </a:ext>
              </a:extLst>
            </p:cNvPr>
            <p:cNvSpPr/>
            <p:nvPr/>
          </p:nvSpPr>
          <p:spPr>
            <a:xfrm>
              <a:off x="1455776" y="3195109"/>
              <a:ext cx="450075" cy="453939"/>
            </a:xfrm>
            <a:custGeom>
              <a:avLst/>
              <a:gdLst/>
              <a:ahLst/>
              <a:cxnLst/>
              <a:rect l="l" t="t" r="r" b="b"/>
              <a:pathLst>
                <a:path w="21576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2" y="20879"/>
                    <a:pt x="20071" y="17213"/>
                  </a:cubicBezTo>
                  <a:cubicBezTo>
                    <a:pt x="21575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560;p20">
              <a:extLst>
                <a:ext uri="{FF2B5EF4-FFF2-40B4-BE49-F238E27FC236}">
                  <a16:creationId xmlns:a16="http://schemas.microsoft.com/office/drawing/2014/main" id="{C4907E90-EF61-CEA4-9209-7EFBA447717F}"/>
                </a:ext>
              </a:extLst>
            </p:cNvPr>
            <p:cNvSpPr/>
            <p:nvPr/>
          </p:nvSpPr>
          <p:spPr>
            <a:xfrm>
              <a:off x="133833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96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41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491" y="28953"/>
                    <a:pt x="14477" y="30107"/>
                    <a:pt x="17939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904" y="7728"/>
                    <a:pt x="26681" y="6260"/>
                  </a:cubicBezTo>
                  <a:cubicBezTo>
                    <a:pt x="25422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561;p20">
              <a:extLst>
                <a:ext uri="{FF2B5EF4-FFF2-40B4-BE49-F238E27FC236}">
                  <a16:creationId xmlns:a16="http://schemas.microsoft.com/office/drawing/2014/main" id="{C1978539-628D-D96D-6A9C-68F5AC7C7E96}"/>
                </a:ext>
              </a:extLst>
            </p:cNvPr>
            <p:cNvSpPr/>
            <p:nvPr/>
          </p:nvSpPr>
          <p:spPr>
            <a:xfrm>
              <a:off x="1683713" y="3778319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19" name="Google Shape;562;p20">
              <a:extLst>
                <a:ext uri="{FF2B5EF4-FFF2-40B4-BE49-F238E27FC236}">
                  <a16:creationId xmlns:a16="http://schemas.microsoft.com/office/drawing/2014/main" id="{AA5AAF9D-DCFE-9613-5292-4E06D69D2172}"/>
                </a:ext>
              </a:extLst>
            </p:cNvPr>
            <p:cNvGrpSpPr/>
            <p:nvPr/>
          </p:nvGrpSpPr>
          <p:grpSpPr>
            <a:xfrm>
              <a:off x="924836" y="4022265"/>
              <a:ext cx="1470361" cy="436717"/>
              <a:chOff x="4961539" y="2109575"/>
              <a:chExt cx="1470361" cy="436717"/>
            </a:xfrm>
          </p:grpSpPr>
          <p:sp>
            <p:nvSpPr>
              <p:cNvPr id="520" name="Google Shape;563;p20">
                <a:extLst>
                  <a:ext uri="{FF2B5EF4-FFF2-40B4-BE49-F238E27FC236}">
                    <a16:creationId xmlns:a16="http://schemas.microsoft.com/office/drawing/2014/main" id="{CD30EFE3-AB3B-6C02-BBC5-A2543B426468}"/>
                  </a:ext>
                </a:extLst>
              </p:cNvPr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Google Shape;564;p20">
                <a:extLst>
                  <a:ext uri="{FF2B5EF4-FFF2-40B4-BE49-F238E27FC236}">
                    <a16:creationId xmlns:a16="http://schemas.microsoft.com/office/drawing/2014/main" id="{344DF67E-DDD8-A464-D935-A852C3080CE6}"/>
                  </a:ext>
                </a:extLst>
              </p:cNvPr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Google Shape;565;p20">
                <a:extLst>
                  <a:ext uri="{FF2B5EF4-FFF2-40B4-BE49-F238E27FC236}">
                    <a16:creationId xmlns:a16="http://schemas.microsoft.com/office/drawing/2014/main" id="{AA7AF4F2-84EA-614B-9B9C-50CDA5694278}"/>
                  </a:ext>
                </a:extLst>
              </p:cNvPr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D9239099-0075-B825-15DD-D8F292467C48}"/>
                </a:ext>
              </a:extLst>
            </p:cNvPr>
            <p:cNvSpPr txBox="1"/>
            <p:nvPr/>
          </p:nvSpPr>
          <p:spPr>
            <a:xfrm>
              <a:off x="1412147" y="3106724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iCiel Pony" panose="02000000000000000000" pitchFamily="2" charset="0"/>
                </a:rPr>
                <a:t>C</a:t>
              </a: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28B96851-5146-D4F0-8D92-2E17559102EA}"/>
                </a:ext>
              </a:extLst>
            </p:cNvPr>
            <p:cNvSpPr txBox="1"/>
            <p:nvPr/>
          </p:nvSpPr>
          <p:spPr>
            <a:xfrm>
              <a:off x="1219197" y="3996650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4km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F17621-218C-5D66-A034-2674E39C5CAC}"/>
              </a:ext>
            </a:extLst>
          </p:cNvPr>
          <p:cNvGrpSpPr/>
          <p:nvPr/>
        </p:nvGrpSpPr>
        <p:grpSpPr>
          <a:xfrm>
            <a:off x="3176696" y="3132022"/>
            <a:ext cx="1649765" cy="1326960"/>
            <a:chOff x="3176696" y="3132022"/>
            <a:chExt cx="1649765" cy="13269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0A56C3-AE05-9D31-8C80-504CCEACB59B}"/>
                </a:ext>
              </a:extLst>
            </p:cNvPr>
            <p:cNvGrpSpPr/>
            <p:nvPr/>
          </p:nvGrpSpPr>
          <p:grpSpPr>
            <a:xfrm>
              <a:off x="3176696" y="3132022"/>
              <a:ext cx="1471183" cy="1326960"/>
              <a:chOff x="3176696" y="3132022"/>
              <a:chExt cx="1471183" cy="1326960"/>
            </a:xfrm>
          </p:grpSpPr>
          <p:sp>
            <p:nvSpPr>
              <p:cNvPr id="525" name="Google Shape;577;p20">
                <a:extLst>
                  <a:ext uri="{FF2B5EF4-FFF2-40B4-BE49-F238E27FC236}">
                    <a16:creationId xmlns:a16="http://schemas.microsoft.com/office/drawing/2014/main" id="{5146C17F-20E8-1C20-5BE0-2F331AB7F274}"/>
                  </a:ext>
                </a:extLst>
              </p:cNvPr>
              <p:cNvSpPr/>
              <p:nvPr/>
            </p:nvSpPr>
            <p:spPr>
              <a:xfrm>
                <a:off x="3590605" y="313447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41" y="25968"/>
                      <a:pt x="6679" y="27646"/>
                      <a:pt x="9267" y="28381"/>
                    </a:cubicBezTo>
                    <a:cubicBezTo>
                      <a:pt x="10162" y="28713"/>
                      <a:pt x="12516" y="29420"/>
                      <a:pt x="15084" y="29420"/>
                    </a:cubicBezTo>
                    <a:cubicBezTo>
                      <a:pt x="16027" y="29420"/>
                      <a:pt x="16999" y="29324"/>
                      <a:pt x="17939" y="29080"/>
                    </a:cubicBezTo>
                    <a:cubicBezTo>
                      <a:pt x="21435" y="28136"/>
                      <a:pt x="24128" y="26877"/>
                      <a:pt x="25946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869" y="7610"/>
                      <a:pt x="26646" y="6142"/>
                    </a:cubicBezTo>
                    <a:cubicBezTo>
                      <a:pt x="25457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Google Shape;578;p20">
                <a:extLst>
                  <a:ext uri="{FF2B5EF4-FFF2-40B4-BE49-F238E27FC236}">
                    <a16:creationId xmlns:a16="http://schemas.microsoft.com/office/drawing/2014/main" id="{86B62FAA-42D6-5BA4-B4F7-6C116FB75C11}"/>
                  </a:ext>
                </a:extLst>
              </p:cNvPr>
              <p:cNvSpPr/>
              <p:nvPr/>
            </p:nvSpPr>
            <p:spPr>
              <a:xfrm>
                <a:off x="3617598" y="316155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3" y="0"/>
                    </a:moveTo>
                    <a:cubicBezTo>
                      <a:pt x="15116" y="0"/>
                      <a:pt x="14919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0" y="9595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6" y="28714"/>
                      <a:pt x="12542" y="29412"/>
                      <a:pt x="15108" y="29412"/>
                    </a:cubicBezTo>
                    <a:cubicBezTo>
                      <a:pt x="16055" y="29412"/>
                      <a:pt x="17031" y="29317"/>
                      <a:pt x="17973" y="29072"/>
                    </a:cubicBezTo>
                    <a:cubicBezTo>
                      <a:pt x="21470" y="28128"/>
                      <a:pt x="24163" y="26869"/>
                      <a:pt x="25981" y="24176"/>
                    </a:cubicBezTo>
                    <a:cubicBezTo>
                      <a:pt x="27764" y="21484"/>
                      <a:pt x="29548" y="18861"/>
                      <a:pt x="29443" y="14700"/>
                    </a:cubicBezTo>
                    <a:cubicBezTo>
                      <a:pt x="29338" y="10574"/>
                      <a:pt x="27904" y="7602"/>
                      <a:pt x="26680" y="6134"/>
                    </a:cubicBezTo>
                    <a:cubicBezTo>
                      <a:pt x="25456" y="4665"/>
                      <a:pt x="23428" y="2602"/>
                      <a:pt x="21121" y="1483"/>
                    </a:cubicBezTo>
                    <a:cubicBezTo>
                      <a:pt x="19335" y="495"/>
                      <a:pt x="17346" y="0"/>
                      <a:pt x="15313" y="0"/>
                    </a:cubicBezTo>
                    <a:close/>
                  </a:path>
                </a:pathLst>
              </a:custGeom>
              <a:solidFill>
                <a:srgbClr val="F37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Google Shape;579;p20">
                <a:extLst>
                  <a:ext uri="{FF2B5EF4-FFF2-40B4-BE49-F238E27FC236}">
                    <a16:creationId xmlns:a16="http://schemas.microsoft.com/office/drawing/2014/main" id="{65D7C0E8-4FAE-2F68-9D29-27EB948BD772}"/>
                  </a:ext>
                </a:extLst>
              </p:cNvPr>
              <p:cNvSpPr/>
              <p:nvPr/>
            </p:nvSpPr>
            <p:spPr>
              <a:xfrm>
                <a:off x="3708047" y="3195109"/>
                <a:ext cx="449324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0" h="21824" extrusionOk="0">
                    <a:moveTo>
                      <a:pt x="10454" y="0"/>
                    </a:moveTo>
                    <a:cubicBezTo>
                      <a:pt x="9933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3" y="21823"/>
                    </a:cubicBezTo>
                    <a:cubicBezTo>
                      <a:pt x="15072" y="21823"/>
                      <a:pt x="18904" y="20879"/>
                      <a:pt x="20036" y="17213"/>
                    </a:cubicBezTo>
                    <a:cubicBezTo>
                      <a:pt x="21540" y="12458"/>
                      <a:pt x="21155" y="7108"/>
                      <a:pt x="18288" y="3961"/>
                    </a:cubicBezTo>
                    <a:cubicBezTo>
                      <a:pt x="16281" y="1650"/>
                      <a:pt x="13930" y="0"/>
                      <a:pt x="10454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Google Shape;583;p20">
                <a:extLst>
                  <a:ext uri="{FF2B5EF4-FFF2-40B4-BE49-F238E27FC236}">
                    <a16:creationId xmlns:a16="http://schemas.microsoft.com/office/drawing/2014/main" id="{46B4706B-2777-DA35-AD1E-72245E0D3695}"/>
                  </a:ext>
                </a:extLst>
              </p:cNvPr>
              <p:cNvSpPr/>
              <p:nvPr/>
            </p:nvSpPr>
            <p:spPr>
              <a:xfrm>
                <a:off x="3590605" y="313202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41" y="26086"/>
                      <a:pt x="6679" y="27764"/>
                      <a:pt x="9267" y="28499"/>
                    </a:cubicBezTo>
                    <a:cubicBezTo>
                      <a:pt x="10491" y="28953"/>
                      <a:pt x="14442" y="30107"/>
                      <a:pt x="17939" y="29198"/>
                    </a:cubicBezTo>
                    <a:cubicBezTo>
                      <a:pt x="21435" y="28254"/>
                      <a:pt x="24128" y="26995"/>
                      <a:pt x="25946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869" y="7728"/>
                      <a:pt x="26646" y="6260"/>
                    </a:cubicBezTo>
                    <a:cubicBezTo>
                      <a:pt x="25457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Google Shape;584;p20">
                <a:extLst>
                  <a:ext uri="{FF2B5EF4-FFF2-40B4-BE49-F238E27FC236}">
                    <a16:creationId xmlns:a16="http://schemas.microsoft.com/office/drawing/2014/main" id="{976BD664-17CD-0A10-B539-6379C736A2B0}"/>
                  </a:ext>
                </a:extLst>
              </p:cNvPr>
              <p:cNvSpPr/>
              <p:nvPr/>
            </p:nvSpPr>
            <p:spPr>
              <a:xfrm>
                <a:off x="3910452" y="3753152"/>
                <a:ext cx="3671" cy="275662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253" fill="none" extrusionOk="0">
                    <a:moveTo>
                      <a:pt x="1" y="0"/>
                    </a:moveTo>
                    <a:cubicBezTo>
                      <a:pt x="1" y="1924"/>
                      <a:pt x="176" y="3357"/>
                      <a:pt x="176" y="4231"/>
                    </a:cubicBezTo>
                    <a:cubicBezTo>
                      <a:pt x="176" y="5106"/>
                      <a:pt x="1" y="11190"/>
                      <a:pt x="176" y="13253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33" name="Google Shape;585;p20">
                <a:extLst>
                  <a:ext uri="{FF2B5EF4-FFF2-40B4-BE49-F238E27FC236}">
                    <a16:creationId xmlns:a16="http://schemas.microsoft.com/office/drawing/2014/main" id="{80586EC4-A105-11AA-1A16-422BB99E327F}"/>
                  </a:ext>
                </a:extLst>
              </p:cNvPr>
              <p:cNvGrpSpPr/>
              <p:nvPr/>
            </p:nvGrpSpPr>
            <p:grpSpPr>
              <a:xfrm>
                <a:off x="3176696" y="4022265"/>
                <a:ext cx="1471183" cy="436717"/>
                <a:chOff x="7215725" y="2109575"/>
                <a:chExt cx="1471183" cy="436717"/>
              </a:xfrm>
            </p:grpSpPr>
            <p:sp>
              <p:nvSpPr>
                <p:cNvPr id="534" name="Google Shape;586;p20">
                  <a:extLst>
                    <a:ext uri="{FF2B5EF4-FFF2-40B4-BE49-F238E27FC236}">
                      <a16:creationId xmlns:a16="http://schemas.microsoft.com/office/drawing/2014/main" id="{701DFECF-6380-EE69-52D7-065A57EE2CD2}"/>
                    </a:ext>
                  </a:extLst>
                </p:cNvPr>
                <p:cNvSpPr/>
                <p:nvPr/>
              </p:nvSpPr>
              <p:spPr>
                <a:xfrm>
                  <a:off x="7215725" y="2115753"/>
                  <a:ext cx="1437536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186" extrusionOk="0">
                      <a:moveTo>
                        <a:pt x="43264" y="0"/>
                      </a:moveTo>
                      <a:cubicBezTo>
                        <a:pt x="39280" y="0"/>
                        <a:pt x="35120" y="46"/>
                        <a:pt x="31401" y="123"/>
                      </a:cubicBezTo>
                      <a:cubicBezTo>
                        <a:pt x="29624" y="167"/>
                        <a:pt x="27560" y="182"/>
                        <a:pt x="25361" y="182"/>
                      </a:cubicBezTo>
                      <a:cubicBezTo>
                        <a:pt x="21419" y="182"/>
                        <a:pt x="17041" y="136"/>
                        <a:pt x="13095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0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10" y="19016"/>
                        <a:pt x="4443" y="19186"/>
                        <a:pt x="9058" y="19186"/>
                      </a:cubicBezTo>
                      <a:cubicBezTo>
                        <a:pt x="14264" y="19186"/>
                        <a:pt x="21229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28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63" y="1836"/>
                        <a:pt x="60424" y="822"/>
                      </a:cubicBezTo>
                      <a:cubicBezTo>
                        <a:pt x="59919" y="221"/>
                        <a:pt x="52016" y="0"/>
                        <a:pt x="432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5" name="Google Shape;587;p20">
                  <a:extLst>
                    <a:ext uri="{FF2B5EF4-FFF2-40B4-BE49-F238E27FC236}">
                      <a16:creationId xmlns:a16="http://schemas.microsoft.com/office/drawing/2014/main" id="{F3206D86-CC7B-A490-45BD-17F2CE1B4DA4}"/>
                    </a:ext>
                  </a:extLst>
                </p:cNvPr>
                <p:cNvSpPr/>
                <p:nvPr/>
              </p:nvSpPr>
              <p:spPr>
                <a:xfrm>
                  <a:off x="7249371" y="2143063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17" y="183"/>
                        <a:pt x="27549" y="198"/>
                        <a:pt x="25348" y="198"/>
                      </a:cubicBezTo>
                      <a:cubicBezTo>
                        <a:pt x="21402" y="198"/>
                        <a:pt x="17025" y="151"/>
                        <a:pt x="13082" y="151"/>
                      </a:cubicBezTo>
                      <a:cubicBezTo>
                        <a:pt x="7191" y="151"/>
                        <a:pt x="2268" y="254"/>
                        <a:pt x="1189" y="768"/>
                      </a:cubicBezTo>
                      <a:cubicBezTo>
                        <a:pt x="0" y="1362"/>
                        <a:pt x="105" y="7901"/>
                        <a:pt x="245" y="10559"/>
                      </a:cubicBezTo>
                      <a:cubicBezTo>
                        <a:pt x="315" y="11538"/>
                        <a:pt x="105" y="16223"/>
                        <a:pt x="944" y="18531"/>
                      </a:cubicBezTo>
                      <a:cubicBezTo>
                        <a:pt x="1192" y="19207"/>
                        <a:pt x="4452" y="19385"/>
                        <a:pt x="9093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27" y="19160"/>
                        <a:pt x="39093" y="19270"/>
                        <a:pt x="45735" y="19270"/>
                      </a:cubicBezTo>
                      <a:cubicBezTo>
                        <a:pt x="52633" y="19270"/>
                        <a:pt x="58858" y="19152"/>
                        <a:pt x="60283" y="18671"/>
                      </a:cubicBezTo>
                      <a:cubicBezTo>
                        <a:pt x="61227" y="18356"/>
                        <a:pt x="61088" y="13741"/>
                        <a:pt x="61053" y="11258"/>
                      </a:cubicBezTo>
                      <a:cubicBezTo>
                        <a:pt x="60983" y="7971"/>
                        <a:pt x="61262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rgbClr val="F372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6" name="Google Shape;588;p20">
                  <a:extLst>
                    <a:ext uri="{FF2B5EF4-FFF2-40B4-BE49-F238E27FC236}">
                      <a16:creationId xmlns:a16="http://schemas.microsoft.com/office/drawing/2014/main" id="{F0B1A377-9904-C0DB-2D1B-B5AA5918514D}"/>
                    </a:ext>
                  </a:extLst>
                </p:cNvPr>
                <p:cNvSpPr/>
                <p:nvPr/>
              </p:nvSpPr>
              <p:spPr>
                <a:xfrm>
                  <a:off x="7215725" y="2109575"/>
                  <a:ext cx="1437536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0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469" y="20036"/>
                        <a:pt x="15561" y="19267"/>
                        <a:pt x="27625" y="19267"/>
                      </a:cubicBezTo>
                      <a:cubicBezTo>
                        <a:pt x="36226" y="19267"/>
                        <a:pt x="57486" y="19721"/>
                        <a:pt x="60284" y="18777"/>
                      </a:cubicBezTo>
                      <a:cubicBezTo>
                        <a:pt x="61228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63" y="2133"/>
                        <a:pt x="60424" y="1119"/>
                      </a:cubicBezTo>
                      <a:cubicBezTo>
                        <a:pt x="59689" y="245"/>
                        <a:pt x="43290" y="175"/>
                        <a:pt x="31401" y="420"/>
                      </a:cubicBezTo>
                      <a:cubicBezTo>
                        <a:pt x="21680" y="664"/>
                        <a:pt x="3392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10" name="TextBox 609">
                <a:extLst>
                  <a:ext uri="{FF2B5EF4-FFF2-40B4-BE49-F238E27FC236}">
                    <a16:creationId xmlns:a16="http://schemas.microsoft.com/office/drawing/2014/main" id="{82B9E1B9-B129-82E8-2CDB-43ABD227CEA7}"/>
                  </a:ext>
                </a:extLst>
              </p:cNvPr>
              <p:cNvSpPr txBox="1"/>
              <p:nvPr/>
            </p:nvSpPr>
            <p:spPr>
              <a:xfrm>
                <a:off x="3661795" y="3133290"/>
                <a:ext cx="570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accent6"/>
                    </a:solidFill>
                    <a:latin typeface="iCiel Pony" panose="02000000000000000000" pitchFamily="2" charset="0"/>
                  </a:rPr>
                  <a:t>D</a:t>
                </a:r>
              </a:p>
            </p:txBody>
          </p:sp>
        </p:grp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CAB6DF3A-6F08-1A0B-93A7-20EE9ED97363}"/>
                </a:ext>
              </a:extLst>
            </p:cNvPr>
            <p:cNvSpPr txBox="1"/>
            <p:nvPr/>
          </p:nvSpPr>
          <p:spPr>
            <a:xfrm>
              <a:off x="3418508" y="3963094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  <a:latin typeface="iCiel Cadena" panose="02000503000000020004" pitchFamily="50" charset="0"/>
                </a:rPr>
                <a:t>40km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0BFABAD-2153-6243-5F42-408FE62FBA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"/>
          <a:stretch/>
        </p:blipFill>
        <p:spPr>
          <a:xfrm>
            <a:off x="164279" y="3048975"/>
            <a:ext cx="1119241" cy="1026180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BA46A63-59BB-2BA8-80DE-BBBD606FF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2150" y="18652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E1A89A2D-5570-486E-BB6B-7D715A31CC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21171" y="293368"/>
            <a:ext cx="1450379" cy="1450379"/>
          </a:xfrm>
          <a:prstGeom prst="ellipse">
            <a:avLst/>
          </a:prstGeom>
        </p:spPr>
      </p:pic>
      <p:grpSp>
        <p:nvGrpSpPr>
          <p:cNvPr id="387" name="Google Shape;387;p47"/>
          <p:cNvGrpSpPr/>
          <p:nvPr/>
        </p:nvGrpSpPr>
        <p:grpSpPr>
          <a:xfrm>
            <a:off x="7376683" y="182837"/>
            <a:ext cx="1052942" cy="1010476"/>
            <a:chOff x="3286675" y="4227325"/>
            <a:chExt cx="924850" cy="887550"/>
          </a:xfrm>
        </p:grpSpPr>
        <p:sp>
          <p:nvSpPr>
            <p:cNvPr id="388" name="Google Shape;388;p47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7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7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7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7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7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7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7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7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7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7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7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7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7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7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7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7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7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47"/>
          <p:cNvGrpSpPr/>
          <p:nvPr/>
        </p:nvGrpSpPr>
        <p:grpSpPr>
          <a:xfrm rot="-1435484">
            <a:off x="304426" y="257758"/>
            <a:ext cx="1459715" cy="889799"/>
            <a:chOff x="4606800" y="1956825"/>
            <a:chExt cx="1503600" cy="916550"/>
          </a:xfrm>
        </p:grpSpPr>
        <p:sp>
          <p:nvSpPr>
            <p:cNvPr id="407" name="Google Shape;407;p47"/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7"/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7"/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7"/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7"/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7"/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7"/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7"/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7"/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47"/>
          <p:cNvGrpSpPr/>
          <p:nvPr/>
        </p:nvGrpSpPr>
        <p:grpSpPr>
          <a:xfrm>
            <a:off x="5578961" y="3115601"/>
            <a:ext cx="548550" cy="708775"/>
            <a:chOff x="6459450" y="2381250"/>
            <a:chExt cx="548550" cy="708775"/>
          </a:xfrm>
        </p:grpSpPr>
        <p:sp>
          <p:nvSpPr>
            <p:cNvPr id="418" name="Google Shape;418;p47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7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7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7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7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7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008;p28">
            <a:extLst>
              <a:ext uri="{FF2B5EF4-FFF2-40B4-BE49-F238E27FC236}">
                <a16:creationId xmlns:a16="http://schemas.microsoft.com/office/drawing/2014/main" id="{F4B6EFE1-987D-08C2-AC5B-39E7F00DC50E}"/>
              </a:ext>
            </a:extLst>
          </p:cNvPr>
          <p:cNvGrpSpPr/>
          <p:nvPr/>
        </p:nvGrpSpPr>
        <p:grpSpPr>
          <a:xfrm>
            <a:off x="1273601" y="4432448"/>
            <a:ext cx="764364" cy="711052"/>
            <a:chOff x="7343235" y="1238629"/>
            <a:chExt cx="764364" cy="711052"/>
          </a:xfrm>
        </p:grpSpPr>
        <p:grpSp>
          <p:nvGrpSpPr>
            <p:cNvPr id="3" name="Google Shape;1009;p28">
              <a:extLst>
                <a:ext uri="{FF2B5EF4-FFF2-40B4-BE49-F238E27FC236}">
                  <a16:creationId xmlns:a16="http://schemas.microsoft.com/office/drawing/2014/main" id="{75B5CA21-77D2-A91E-5016-E15B0EF85945}"/>
                </a:ext>
              </a:extLst>
            </p:cNvPr>
            <p:cNvGrpSpPr/>
            <p:nvPr/>
          </p:nvGrpSpPr>
          <p:grpSpPr>
            <a:xfrm flipH="1">
              <a:off x="7343235" y="1509881"/>
              <a:ext cx="441000" cy="439800"/>
              <a:chOff x="814151" y="3357956"/>
              <a:chExt cx="441000" cy="439800"/>
            </a:xfrm>
          </p:grpSpPr>
          <p:sp>
            <p:nvSpPr>
              <p:cNvPr id="8" name="Google Shape;1010;p28">
                <a:extLst>
                  <a:ext uri="{FF2B5EF4-FFF2-40B4-BE49-F238E27FC236}">
                    <a16:creationId xmlns:a16="http://schemas.microsoft.com/office/drawing/2014/main" id="{4962A685-3733-C567-5E8F-D85F89873085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11;p28">
                <a:extLst>
                  <a:ext uri="{FF2B5EF4-FFF2-40B4-BE49-F238E27FC236}">
                    <a16:creationId xmlns:a16="http://schemas.microsoft.com/office/drawing/2014/main" id="{E50D99CE-8B1B-54C8-6211-ACEBB85B5F9B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12;p28">
                <a:extLst>
                  <a:ext uri="{FF2B5EF4-FFF2-40B4-BE49-F238E27FC236}">
                    <a16:creationId xmlns:a16="http://schemas.microsoft.com/office/drawing/2014/main" id="{DC1D8278-0601-04FD-170A-E581C78A004A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013;p28">
              <a:extLst>
                <a:ext uri="{FF2B5EF4-FFF2-40B4-BE49-F238E27FC236}">
                  <a16:creationId xmlns:a16="http://schemas.microsoft.com/office/drawing/2014/main" id="{549473F7-0D6D-D9BC-F07D-B271A5E05638}"/>
                </a:ext>
              </a:extLst>
            </p:cNvPr>
            <p:cNvGrpSpPr/>
            <p:nvPr/>
          </p:nvGrpSpPr>
          <p:grpSpPr>
            <a:xfrm flipH="1">
              <a:off x="7785052" y="1238629"/>
              <a:ext cx="322547" cy="321714"/>
              <a:chOff x="814151" y="3357956"/>
              <a:chExt cx="441000" cy="439800"/>
            </a:xfrm>
          </p:grpSpPr>
          <p:sp>
            <p:nvSpPr>
              <p:cNvPr id="5" name="Google Shape;1014;p28">
                <a:extLst>
                  <a:ext uri="{FF2B5EF4-FFF2-40B4-BE49-F238E27FC236}">
                    <a16:creationId xmlns:a16="http://schemas.microsoft.com/office/drawing/2014/main" id="{496678B8-FAE0-18DE-1CBC-446A9B485F27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015;p28">
                <a:extLst>
                  <a:ext uri="{FF2B5EF4-FFF2-40B4-BE49-F238E27FC236}">
                    <a16:creationId xmlns:a16="http://schemas.microsoft.com/office/drawing/2014/main" id="{80377BCA-EA85-8784-A00B-AB09CEB0C984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016;p28">
                <a:extLst>
                  <a:ext uri="{FF2B5EF4-FFF2-40B4-BE49-F238E27FC236}">
                    <a16:creationId xmlns:a16="http://schemas.microsoft.com/office/drawing/2014/main" id="{B3CFA1EC-831B-1688-4351-F08A05D590E9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Google Shape;1017;p28">
            <a:extLst>
              <a:ext uri="{FF2B5EF4-FFF2-40B4-BE49-F238E27FC236}">
                <a16:creationId xmlns:a16="http://schemas.microsoft.com/office/drawing/2014/main" id="{99505B43-16C2-EC3F-58CC-A288C05A6B59}"/>
              </a:ext>
            </a:extLst>
          </p:cNvPr>
          <p:cNvGrpSpPr/>
          <p:nvPr/>
        </p:nvGrpSpPr>
        <p:grpSpPr>
          <a:xfrm>
            <a:off x="5507542" y="333086"/>
            <a:ext cx="816013" cy="870062"/>
            <a:chOff x="1067911" y="2382328"/>
            <a:chExt cx="816013" cy="870062"/>
          </a:xfrm>
        </p:grpSpPr>
        <p:grpSp>
          <p:nvGrpSpPr>
            <p:cNvPr id="12" name="Google Shape;1018;p28">
              <a:extLst>
                <a:ext uri="{FF2B5EF4-FFF2-40B4-BE49-F238E27FC236}">
                  <a16:creationId xmlns:a16="http://schemas.microsoft.com/office/drawing/2014/main" id="{A6AB3C4F-73BA-6E49-60F0-3E9993EA2634}"/>
                </a:ext>
              </a:extLst>
            </p:cNvPr>
            <p:cNvGrpSpPr/>
            <p:nvPr/>
          </p:nvGrpSpPr>
          <p:grpSpPr>
            <a:xfrm rot="829334">
              <a:off x="1396794" y="2766298"/>
              <a:ext cx="440981" cy="439781"/>
              <a:chOff x="814151" y="3357956"/>
              <a:chExt cx="441000" cy="439800"/>
            </a:xfrm>
          </p:grpSpPr>
          <p:sp>
            <p:nvSpPr>
              <p:cNvPr id="17" name="Google Shape;1019;p28">
                <a:extLst>
                  <a:ext uri="{FF2B5EF4-FFF2-40B4-BE49-F238E27FC236}">
                    <a16:creationId xmlns:a16="http://schemas.microsoft.com/office/drawing/2014/main" id="{69B9C2BB-76E8-1FEE-0FAF-55382940DDDB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20;p28">
                <a:extLst>
                  <a:ext uri="{FF2B5EF4-FFF2-40B4-BE49-F238E27FC236}">
                    <a16:creationId xmlns:a16="http://schemas.microsoft.com/office/drawing/2014/main" id="{52AF0773-826C-51E2-5208-4778D27200A5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21;p28">
                <a:extLst>
                  <a:ext uri="{FF2B5EF4-FFF2-40B4-BE49-F238E27FC236}">
                    <a16:creationId xmlns:a16="http://schemas.microsoft.com/office/drawing/2014/main" id="{85E66251-3411-6065-21BF-2B1378DB97FA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22;p28">
              <a:extLst>
                <a:ext uri="{FF2B5EF4-FFF2-40B4-BE49-F238E27FC236}">
                  <a16:creationId xmlns:a16="http://schemas.microsoft.com/office/drawing/2014/main" id="{50303014-58B2-A1AD-F97D-124DF0172C3C}"/>
                </a:ext>
              </a:extLst>
            </p:cNvPr>
            <p:cNvGrpSpPr/>
            <p:nvPr/>
          </p:nvGrpSpPr>
          <p:grpSpPr>
            <a:xfrm rot="829635">
              <a:off x="1101676" y="2416211"/>
              <a:ext cx="322545" cy="321710"/>
              <a:chOff x="814151" y="3357956"/>
              <a:chExt cx="441000" cy="439800"/>
            </a:xfrm>
          </p:grpSpPr>
          <p:sp>
            <p:nvSpPr>
              <p:cNvPr id="14" name="Google Shape;1023;p28">
                <a:extLst>
                  <a:ext uri="{FF2B5EF4-FFF2-40B4-BE49-F238E27FC236}">
                    <a16:creationId xmlns:a16="http://schemas.microsoft.com/office/drawing/2014/main" id="{347B090E-9FBC-8385-6C37-DE4CBFDCA8DD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4;p28">
                <a:extLst>
                  <a:ext uri="{FF2B5EF4-FFF2-40B4-BE49-F238E27FC236}">
                    <a16:creationId xmlns:a16="http://schemas.microsoft.com/office/drawing/2014/main" id="{B27EA6CF-C229-3DA6-1192-356C8A80B8BC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5;p28">
                <a:extLst>
                  <a:ext uri="{FF2B5EF4-FFF2-40B4-BE49-F238E27FC236}">
                    <a16:creationId xmlns:a16="http://schemas.microsoft.com/office/drawing/2014/main" id="{2E832E3D-C750-A4CB-A457-08ECA800AE93}"/>
                  </a:ext>
                </a:extLst>
              </p:cNvPr>
              <p:cNvSpPr/>
              <p:nvPr/>
            </p:nvSpPr>
            <p:spPr>
              <a:xfrm rot="-1052070">
                <a:off x="886037" y="3431487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" name="Google Shape;1096;p31">
            <a:extLst>
              <a:ext uri="{FF2B5EF4-FFF2-40B4-BE49-F238E27FC236}">
                <a16:creationId xmlns:a16="http://schemas.microsoft.com/office/drawing/2014/main" id="{5E18213B-0008-009F-FE79-F8A8DC3FE12D}"/>
              </a:ext>
            </a:extLst>
          </p:cNvPr>
          <p:cNvSpPr/>
          <p:nvPr/>
        </p:nvSpPr>
        <p:spPr>
          <a:xfrm rot="5950">
            <a:off x="3129144" y="692866"/>
            <a:ext cx="2777506" cy="741688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B359C8FE-824C-7B61-B241-9125F475FFE6}"/>
              </a:ext>
            </a:extLst>
          </p:cNvPr>
          <p:cNvSpPr txBox="1"/>
          <p:nvPr/>
        </p:nvSpPr>
        <p:spPr>
          <a:xfrm>
            <a:off x="3872791" y="717683"/>
            <a:ext cx="143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SVN-Caprica Script" pitchFamily="2" charset="0"/>
              </a:rPr>
              <a:t>Toán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accent6"/>
              </a:solidFill>
              <a:latin typeface="SVN-Caprica Script" pitchFamily="2" charset="0"/>
            </a:endParaRP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FAF4DED1-FE14-9DF1-8F5D-A1C752C68385}"/>
              </a:ext>
            </a:extLst>
          </p:cNvPr>
          <p:cNvGrpSpPr/>
          <p:nvPr/>
        </p:nvGrpSpPr>
        <p:grpSpPr>
          <a:xfrm>
            <a:off x="1106681" y="1584540"/>
            <a:ext cx="7089640" cy="1622081"/>
            <a:chOff x="1626521" y="1649488"/>
            <a:chExt cx="7089640" cy="1622081"/>
          </a:xfrm>
        </p:grpSpPr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55EC9AC9-9E48-F774-885E-52046EF90752}"/>
                </a:ext>
              </a:extLst>
            </p:cNvPr>
            <p:cNvSpPr txBox="1"/>
            <p:nvPr/>
          </p:nvSpPr>
          <p:spPr>
            <a:xfrm>
              <a:off x="1626521" y="1948130"/>
              <a:ext cx="70896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rgbClr val="92D050"/>
                  </a:solidFill>
                  <a:latin typeface="SVN-Gretoon" panose="02040603050506020204" pitchFamily="18" charset="0"/>
                </a:rPr>
                <a:t>T</a:t>
              </a:r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latin typeface="SVN-Gretoon" panose="02040603050506020204" pitchFamily="18" charset="0"/>
                </a:rPr>
                <a:t>H</a:t>
              </a:r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  <a:latin typeface="SVN-Gretoon" panose="02040603050506020204" pitchFamily="18" charset="0"/>
                </a:rPr>
                <a:t>	 </a:t>
              </a:r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latin typeface="SVN-Gretoon" panose="02040603050506020204" pitchFamily="18" charset="0"/>
                </a:rPr>
                <a:t>I</a:t>
              </a:r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rgbClr val="92D050"/>
                  </a:solidFill>
                  <a:latin typeface="SVN-Gretoon" panose="02040603050506020204" pitchFamily="18" charset="0"/>
                </a:rPr>
                <a:t> </a:t>
              </a:r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Gretoon" panose="02040603050506020204" pitchFamily="18" charset="0"/>
                </a:rPr>
                <a:t>G</a:t>
              </a:r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SVN-Gretoon" panose="02040603050506020204" pitchFamily="18" charset="0"/>
                </a:rPr>
                <a:t>I</a:t>
              </a:r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latin typeface="SVN-Gretoon" panose="02040603050506020204" pitchFamily="18" charset="0"/>
                </a:rPr>
                <a:t>A</a:t>
              </a:r>
              <a:r>
                <a:rPr lang="en-US" sz="800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SVN-Gretoon" panose="02040603050506020204" pitchFamily="18" charset="0"/>
                </a:rPr>
                <a:t>N</a:t>
              </a:r>
            </a:p>
          </p:txBody>
        </p:sp>
        <p:pic>
          <p:nvPicPr>
            <p:cNvPr id="515" name="Picture 514">
              <a:extLst>
                <a:ext uri="{FF2B5EF4-FFF2-40B4-BE49-F238E27FC236}">
                  <a16:creationId xmlns:a16="http://schemas.microsoft.com/office/drawing/2014/main" id="{EF93EFBD-EE83-53E8-8738-6D0403DCA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35281">
              <a:off x="3029086" y="1914543"/>
              <a:ext cx="1219411" cy="1140310"/>
            </a:xfrm>
            <a:prstGeom prst="rect">
              <a:avLst/>
            </a:prstGeom>
          </p:spPr>
        </p:pic>
        <p:pic>
          <p:nvPicPr>
            <p:cNvPr id="517" name="Picture 516">
              <a:extLst>
                <a:ext uri="{FF2B5EF4-FFF2-40B4-BE49-F238E27FC236}">
                  <a16:creationId xmlns:a16="http://schemas.microsoft.com/office/drawing/2014/main" id="{F76999E6-08E0-1098-B89F-F7C1ACA5A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8284" b="84289"/>
            <a:stretch/>
          </p:blipFill>
          <p:spPr>
            <a:xfrm>
              <a:off x="3014617" y="1649488"/>
              <a:ext cx="760429" cy="221258"/>
            </a:xfrm>
            <a:prstGeom prst="rect">
              <a:avLst/>
            </a:prstGeom>
          </p:spPr>
        </p:pic>
      </p:grp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AE0D326-FD84-7AC5-8747-1711A0DEC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4410" y="2120841"/>
            <a:ext cx="3240773" cy="324077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E064F682-9AFB-65DB-FDDE-2960485ED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635" y="2062968"/>
            <a:ext cx="3271704" cy="3271704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49CD3DD2-C19B-331C-B3B2-DE7C7DD63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1079" y="3400967"/>
            <a:ext cx="1737482" cy="119802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1AAD09E-CAD8-4438-93E4-44206F0DDD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717291" y="3402864"/>
            <a:ext cx="1450379" cy="145037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5" grpId="0" animBg="1"/>
          <p:bldP spid="3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5" grpId="0" animBg="1"/>
          <p:bldP spid="38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53"/>
          <p:cNvGrpSpPr/>
          <p:nvPr/>
        </p:nvGrpSpPr>
        <p:grpSpPr>
          <a:xfrm>
            <a:off x="7943354" y="346804"/>
            <a:ext cx="972541" cy="1198922"/>
            <a:chOff x="2674575" y="739400"/>
            <a:chExt cx="1060800" cy="1307725"/>
          </a:xfrm>
        </p:grpSpPr>
        <p:sp>
          <p:nvSpPr>
            <p:cNvPr id="764" name="Google Shape;764;p53"/>
            <p:cNvSpPr/>
            <p:nvPr/>
          </p:nvSpPr>
          <p:spPr>
            <a:xfrm>
              <a:off x="2674575" y="757925"/>
              <a:ext cx="1018250" cy="690500"/>
            </a:xfrm>
            <a:custGeom>
              <a:avLst/>
              <a:gdLst/>
              <a:ahLst/>
              <a:cxnLst/>
              <a:rect l="l" t="t" r="r" b="b"/>
              <a:pathLst>
                <a:path w="40730" h="27620" extrusionOk="0">
                  <a:moveTo>
                    <a:pt x="21060" y="1"/>
                  </a:moveTo>
                  <a:cubicBezTo>
                    <a:pt x="20517" y="1"/>
                    <a:pt x="19955" y="72"/>
                    <a:pt x="19381" y="223"/>
                  </a:cubicBezTo>
                  <a:cubicBezTo>
                    <a:pt x="15579" y="1190"/>
                    <a:pt x="14311" y="4926"/>
                    <a:pt x="13377" y="8262"/>
                  </a:cubicBezTo>
                  <a:cubicBezTo>
                    <a:pt x="13316" y="8445"/>
                    <a:pt x="13169" y="8529"/>
                    <a:pt x="13017" y="8529"/>
                  </a:cubicBezTo>
                  <a:cubicBezTo>
                    <a:pt x="12920" y="8529"/>
                    <a:pt x="12821" y="8494"/>
                    <a:pt x="12743" y="8429"/>
                  </a:cubicBezTo>
                  <a:cubicBezTo>
                    <a:pt x="11395" y="7338"/>
                    <a:pt x="9728" y="6625"/>
                    <a:pt x="8073" y="6625"/>
                  </a:cubicBezTo>
                  <a:cubicBezTo>
                    <a:pt x="6943" y="6625"/>
                    <a:pt x="5819" y="6957"/>
                    <a:pt x="4804" y="7728"/>
                  </a:cubicBezTo>
                  <a:cubicBezTo>
                    <a:pt x="1602" y="10197"/>
                    <a:pt x="2669" y="15034"/>
                    <a:pt x="6806" y="15467"/>
                  </a:cubicBezTo>
                  <a:cubicBezTo>
                    <a:pt x="7106" y="15501"/>
                    <a:pt x="7106" y="15934"/>
                    <a:pt x="6806" y="15934"/>
                  </a:cubicBezTo>
                  <a:lnTo>
                    <a:pt x="6772" y="15934"/>
                  </a:lnTo>
                  <a:cubicBezTo>
                    <a:pt x="4170" y="17769"/>
                    <a:pt x="1" y="22072"/>
                    <a:pt x="4337" y="24607"/>
                  </a:cubicBezTo>
                  <a:cubicBezTo>
                    <a:pt x="5165" y="25100"/>
                    <a:pt x="6014" y="25300"/>
                    <a:pt x="6864" y="25300"/>
                  </a:cubicBezTo>
                  <a:cubicBezTo>
                    <a:pt x="9062" y="25300"/>
                    <a:pt x="11267" y="23964"/>
                    <a:pt x="13143" y="22906"/>
                  </a:cubicBezTo>
                  <a:cubicBezTo>
                    <a:pt x="13207" y="22866"/>
                    <a:pt x="13268" y="22848"/>
                    <a:pt x="13325" y="22848"/>
                  </a:cubicBezTo>
                  <a:cubicBezTo>
                    <a:pt x="13595" y="22848"/>
                    <a:pt x="13753" y="23247"/>
                    <a:pt x="13477" y="23440"/>
                  </a:cubicBezTo>
                  <a:cubicBezTo>
                    <a:pt x="14006" y="26203"/>
                    <a:pt x="16557" y="27620"/>
                    <a:pt x="19187" y="27620"/>
                  </a:cubicBezTo>
                  <a:cubicBezTo>
                    <a:pt x="19541" y="27620"/>
                    <a:pt x="19897" y="27594"/>
                    <a:pt x="20249" y="27543"/>
                  </a:cubicBezTo>
                  <a:cubicBezTo>
                    <a:pt x="23284" y="27076"/>
                    <a:pt x="25052" y="25074"/>
                    <a:pt x="26086" y="22339"/>
                  </a:cubicBezTo>
                  <a:cubicBezTo>
                    <a:pt x="26119" y="22272"/>
                    <a:pt x="26186" y="22205"/>
                    <a:pt x="26253" y="22172"/>
                  </a:cubicBezTo>
                  <a:cubicBezTo>
                    <a:pt x="26202" y="22071"/>
                    <a:pt x="26304" y="21970"/>
                    <a:pt x="26415" y="21970"/>
                  </a:cubicBezTo>
                  <a:cubicBezTo>
                    <a:pt x="26451" y="21970"/>
                    <a:pt x="26487" y="21981"/>
                    <a:pt x="26520" y="22005"/>
                  </a:cubicBezTo>
                  <a:cubicBezTo>
                    <a:pt x="28166" y="23733"/>
                    <a:pt x="30221" y="24631"/>
                    <a:pt x="32346" y="24631"/>
                  </a:cubicBezTo>
                  <a:cubicBezTo>
                    <a:pt x="33708" y="24631"/>
                    <a:pt x="35098" y="24262"/>
                    <a:pt x="36427" y="23506"/>
                  </a:cubicBezTo>
                  <a:cubicBezTo>
                    <a:pt x="38562" y="22239"/>
                    <a:pt x="40730" y="19670"/>
                    <a:pt x="39662" y="17035"/>
                  </a:cubicBezTo>
                  <a:cubicBezTo>
                    <a:pt x="38828" y="14934"/>
                    <a:pt x="36827" y="14100"/>
                    <a:pt x="34692" y="13866"/>
                  </a:cubicBezTo>
                  <a:cubicBezTo>
                    <a:pt x="34269" y="13801"/>
                    <a:pt x="34227" y="13164"/>
                    <a:pt x="34659" y="13164"/>
                  </a:cubicBezTo>
                  <a:cubicBezTo>
                    <a:pt x="34670" y="13164"/>
                    <a:pt x="34681" y="13165"/>
                    <a:pt x="34692" y="13166"/>
                  </a:cubicBezTo>
                  <a:lnTo>
                    <a:pt x="34726" y="13166"/>
                  </a:lnTo>
                  <a:cubicBezTo>
                    <a:pt x="34759" y="13132"/>
                    <a:pt x="34792" y="13066"/>
                    <a:pt x="34826" y="13066"/>
                  </a:cubicBezTo>
                  <a:cubicBezTo>
                    <a:pt x="38061" y="11765"/>
                    <a:pt x="38428" y="7795"/>
                    <a:pt x="35926" y="5594"/>
                  </a:cubicBezTo>
                  <a:cubicBezTo>
                    <a:pt x="34871" y="4667"/>
                    <a:pt x="33682" y="4295"/>
                    <a:pt x="32474" y="4295"/>
                  </a:cubicBezTo>
                  <a:cubicBezTo>
                    <a:pt x="30855" y="4295"/>
                    <a:pt x="29201" y="4963"/>
                    <a:pt x="27787" y="5860"/>
                  </a:cubicBezTo>
                  <a:cubicBezTo>
                    <a:pt x="27736" y="5894"/>
                    <a:pt x="27684" y="5909"/>
                    <a:pt x="27632" y="5909"/>
                  </a:cubicBezTo>
                  <a:cubicBezTo>
                    <a:pt x="27381" y="5909"/>
                    <a:pt x="27165" y="5554"/>
                    <a:pt x="27387" y="5360"/>
                  </a:cubicBezTo>
                  <a:cubicBezTo>
                    <a:pt x="27420" y="5327"/>
                    <a:pt x="27487" y="5293"/>
                    <a:pt x="27520" y="5260"/>
                  </a:cubicBezTo>
                  <a:cubicBezTo>
                    <a:pt x="26614" y="2258"/>
                    <a:pt x="24120" y="1"/>
                    <a:pt x="21060" y="1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2674575" y="739400"/>
              <a:ext cx="1060800" cy="726425"/>
            </a:xfrm>
            <a:custGeom>
              <a:avLst/>
              <a:gdLst/>
              <a:ahLst/>
              <a:cxnLst/>
              <a:rect l="l" t="t" r="r" b="b"/>
              <a:pathLst>
                <a:path w="42432" h="29057" extrusionOk="0">
                  <a:moveTo>
                    <a:pt x="21060" y="742"/>
                  </a:moveTo>
                  <a:cubicBezTo>
                    <a:pt x="24120" y="742"/>
                    <a:pt x="26614" y="2999"/>
                    <a:pt x="27520" y="6001"/>
                  </a:cubicBezTo>
                  <a:cubicBezTo>
                    <a:pt x="27487" y="6034"/>
                    <a:pt x="27420" y="6068"/>
                    <a:pt x="27387" y="6101"/>
                  </a:cubicBezTo>
                  <a:cubicBezTo>
                    <a:pt x="27165" y="6295"/>
                    <a:pt x="27381" y="6650"/>
                    <a:pt x="27632" y="6650"/>
                  </a:cubicBezTo>
                  <a:cubicBezTo>
                    <a:pt x="27684" y="6650"/>
                    <a:pt x="27736" y="6635"/>
                    <a:pt x="27787" y="6601"/>
                  </a:cubicBezTo>
                  <a:cubicBezTo>
                    <a:pt x="29201" y="5704"/>
                    <a:pt x="30866" y="5036"/>
                    <a:pt x="32488" y="5036"/>
                  </a:cubicBezTo>
                  <a:cubicBezTo>
                    <a:pt x="33699" y="5036"/>
                    <a:pt x="34886" y="5408"/>
                    <a:pt x="35926" y="6335"/>
                  </a:cubicBezTo>
                  <a:cubicBezTo>
                    <a:pt x="38428" y="8536"/>
                    <a:pt x="38061" y="12506"/>
                    <a:pt x="34826" y="13807"/>
                  </a:cubicBezTo>
                  <a:cubicBezTo>
                    <a:pt x="34792" y="13807"/>
                    <a:pt x="34759" y="13873"/>
                    <a:pt x="34726" y="13907"/>
                  </a:cubicBezTo>
                  <a:lnTo>
                    <a:pt x="34692" y="13907"/>
                  </a:lnTo>
                  <a:cubicBezTo>
                    <a:pt x="34681" y="13906"/>
                    <a:pt x="34670" y="13905"/>
                    <a:pt x="34659" y="13905"/>
                  </a:cubicBezTo>
                  <a:cubicBezTo>
                    <a:pt x="34227" y="13905"/>
                    <a:pt x="34269" y="14542"/>
                    <a:pt x="34692" y="14607"/>
                  </a:cubicBezTo>
                  <a:cubicBezTo>
                    <a:pt x="36827" y="14841"/>
                    <a:pt x="38828" y="15675"/>
                    <a:pt x="39662" y="17776"/>
                  </a:cubicBezTo>
                  <a:cubicBezTo>
                    <a:pt x="40730" y="20411"/>
                    <a:pt x="38562" y="22980"/>
                    <a:pt x="36427" y="24247"/>
                  </a:cubicBezTo>
                  <a:cubicBezTo>
                    <a:pt x="35098" y="25003"/>
                    <a:pt x="33708" y="25372"/>
                    <a:pt x="32346" y="25372"/>
                  </a:cubicBezTo>
                  <a:cubicBezTo>
                    <a:pt x="30221" y="25372"/>
                    <a:pt x="28166" y="24474"/>
                    <a:pt x="26520" y="22746"/>
                  </a:cubicBezTo>
                  <a:cubicBezTo>
                    <a:pt x="26487" y="22722"/>
                    <a:pt x="26451" y="22711"/>
                    <a:pt x="26415" y="22711"/>
                  </a:cubicBezTo>
                  <a:cubicBezTo>
                    <a:pt x="26304" y="22711"/>
                    <a:pt x="26202" y="22812"/>
                    <a:pt x="26253" y="22913"/>
                  </a:cubicBezTo>
                  <a:cubicBezTo>
                    <a:pt x="26186" y="22946"/>
                    <a:pt x="26119" y="23013"/>
                    <a:pt x="26086" y="23080"/>
                  </a:cubicBezTo>
                  <a:cubicBezTo>
                    <a:pt x="25052" y="25815"/>
                    <a:pt x="23284" y="27817"/>
                    <a:pt x="20249" y="28284"/>
                  </a:cubicBezTo>
                  <a:cubicBezTo>
                    <a:pt x="19897" y="28335"/>
                    <a:pt x="19542" y="28361"/>
                    <a:pt x="19189" y="28361"/>
                  </a:cubicBezTo>
                  <a:cubicBezTo>
                    <a:pt x="16564" y="28361"/>
                    <a:pt x="14036" y="26944"/>
                    <a:pt x="13477" y="24181"/>
                  </a:cubicBezTo>
                  <a:cubicBezTo>
                    <a:pt x="13753" y="23988"/>
                    <a:pt x="13595" y="23589"/>
                    <a:pt x="13325" y="23589"/>
                  </a:cubicBezTo>
                  <a:cubicBezTo>
                    <a:pt x="13268" y="23589"/>
                    <a:pt x="13207" y="23607"/>
                    <a:pt x="13143" y="23647"/>
                  </a:cubicBezTo>
                  <a:cubicBezTo>
                    <a:pt x="11267" y="24705"/>
                    <a:pt x="9062" y="26041"/>
                    <a:pt x="6864" y="26041"/>
                  </a:cubicBezTo>
                  <a:cubicBezTo>
                    <a:pt x="6014" y="26041"/>
                    <a:pt x="5165" y="25841"/>
                    <a:pt x="4337" y="25348"/>
                  </a:cubicBezTo>
                  <a:cubicBezTo>
                    <a:pt x="1" y="22813"/>
                    <a:pt x="4170" y="18510"/>
                    <a:pt x="6772" y="16675"/>
                  </a:cubicBezTo>
                  <a:lnTo>
                    <a:pt x="6806" y="16675"/>
                  </a:lnTo>
                  <a:cubicBezTo>
                    <a:pt x="7106" y="16675"/>
                    <a:pt x="7106" y="16242"/>
                    <a:pt x="6806" y="16208"/>
                  </a:cubicBezTo>
                  <a:cubicBezTo>
                    <a:pt x="2669" y="15775"/>
                    <a:pt x="1602" y="10938"/>
                    <a:pt x="4804" y="8469"/>
                  </a:cubicBezTo>
                  <a:cubicBezTo>
                    <a:pt x="5819" y="7698"/>
                    <a:pt x="6943" y="7366"/>
                    <a:pt x="8073" y="7366"/>
                  </a:cubicBezTo>
                  <a:cubicBezTo>
                    <a:pt x="9728" y="7366"/>
                    <a:pt x="11395" y="8079"/>
                    <a:pt x="12743" y="9170"/>
                  </a:cubicBezTo>
                  <a:cubicBezTo>
                    <a:pt x="12821" y="9235"/>
                    <a:pt x="12920" y="9270"/>
                    <a:pt x="13017" y="9270"/>
                  </a:cubicBezTo>
                  <a:cubicBezTo>
                    <a:pt x="13169" y="9270"/>
                    <a:pt x="13316" y="9186"/>
                    <a:pt x="13377" y="9003"/>
                  </a:cubicBezTo>
                  <a:cubicBezTo>
                    <a:pt x="14311" y="5667"/>
                    <a:pt x="15579" y="1931"/>
                    <a:pt x="19381" y="964"/>
                  </a:cubicBezTo>
                  <a:cubicBezTo>
                    <a:pt x="19955" y="813"/>
                    <a:pt x="20517" y="742"/>
                    <a:pt x="21060" y="742"/>
                  </a:cubicBezTo>
                  <a:close/>
                  <a:moveTo>
                    <a:pt x="20962" y="1"/>
                  </a:moveTo>
                  <a:cubicBezTo>
                    <a:pt x="20749" y="1"/>
                    <a:pt x="20533" y="10"/>
                    <a:pt x="20315" y="30"/>
                  </a:cubicBezTo>
                  <a:cubicBezTo>
                    <a:pt x="15779" y="464"/>
                    <a:pt x="13944" y="4467"/>
                    <a:pt x="12810" y="8303"/>
                  </a:cubicBezTo>
                  <a:cubicBezTo>
                    <a:pt x="11359" y="7304"/>
                    <a:pt x="9610" y="6693"/>
                    <a:pt x="7926" y="6693"/>
                  </a:cubicBezTo>
                  <a:cubicBezTo>
                    <a:pt x="6009" y="6693"/>
                    <a:pt x="4177" y="7485"/>
                    <a:pt x="2970" y="9403"/>
                  </a:cubicBezTo>
                  <a:cubicBezTo>
                    <a:pt x="1168" y="12272"/>
                    <a:pt x="2736" y="16242"/>
                    <a:pt x="6072" y="16642"/>
                  </a:cubicBezTo>
                  <a:cubicBezTo>
                    <a:pt x="3336" y="18210"/>
                    <a:pt x="201" y="21779"/>
                    <a:pt x="2603" y="24814"/>
                  </a:cubicBezTo>
                  <a:cubicBezTo>
                    <a:pt x="3710" y="26202"/>
                    <a:pt x="5122" y="26720"/>
                    <a:pt x="6613" y="26720"/>
                  </a:cubicBezTo>
                  <a:cubicBezTo>
                    <a:pt x="8851" y="26720"/>
                    <a:pt x="11269" y="25555"/>
                    <a:pt x="13110" y="24414"/>
                  </a:cubicBezTo>
                  <a:cubicBezTo>
                    <a:pt x="13377" y="27250"/>
                    <a:pt x="16246" y="28984"/>
                    <a:pt x="18981" y="29051"/>
                  </a:cubicBezTo>
                  <a:cubicBezTo>
                    <a:pt x="19077" y="29054"/>
                    <a:pt x="19173" y="29056"/>
                    <a:pt x="19269" y="29056"/>
                  </a:cubicBezTo>
                  <a:cubicBezTo>
                    <a:pt x="22690" y="29056"/>
                    <a:pt x="25745" y="26757"/>
                    <a:pt x="26653" y="23447"/>
                  </a:cubicBezTo>
                  <a:cubicBezTo>
                    <a:pt x="28127" y="25231"/>
                    <a:pt x="30201" y="26041"/>
                    <a:pt x="32322" y="26041"/>
                  </a:cubicBezTo>
                  <a:cubicBezTo>
                    <a:pt x="34762" y="26041"/>
                    <a:pt x="37265" y="24971"/>
                    <a:pt x="38995" y="23080"/>
                  </a:cubicBezTo>
                  <a:cubicBezTo>
                    <a:pt x="42431" y="19344"/>
                    <a:pt x="39996" y="14674"/>
                    <a:pt x="35493" y="13973"/>
                  </a:cubicBezTo>
                  <a:cubicBezTo>
                    <a:pt x="38261" y="12772"/>
                    <a:pt x="39095" y="9170"/>
                    <a:pt x="37227" y="6735"/>
                  </a:cubicBezTo>
                  <a:cubicBezTo>
                    <a:pt x="35982" y="5086"/>
                    <a:pt x="34162" y="4353"/>
                    <a:pt x="32295" y="4353"/>
                  </a:cubicBezTo>
                  <a:cubicBezTo>
                    <a:pt x="30761" y="4353"/>
                    <a:pt x="29196" y="4847"/>
                    <a:pt x="27887" y="5734"/>
                  </a:cubicBezTo>
                  <a:cubicBezTo>
                    <a:pt x="27197" y="2439"/>
                    <a:pt x="24352" y="1"/>
                    <a:pt x="20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3113550" y="1482925"/>
              <a:ext cx="297175" cy="564200"/>
            </a:xfrm>
            <a:custGeom>
              <a:avLst/>
              <a:gdLst/>
              <a:ahLst/>
              <a:cxnLst/>
              <a:rect l="l" t="t" r="r" b="b"/>
              <a:pathLst>
                <a:path w="11887" h="22568" extrusionOk="0">
                  <a:moveTo>
                    <a:pt x="2889" y="1"/>
                  </a:moveTo>
                  <a:cubicBezTo>
                    <a:pt x="2824" y="1"/>
                    <a:pt x="2753" y="35"/>
                    <a:pt x="2723" y="110"/>
                  </a:cubicBezTo>
                  <a:cubicBezTo>
                    <a:pt x="1622" y="4013"/>
                    <a:pt x="888" y="8049"/>
                    <a:pt x="54" y="12019"/>
                  </a:cubicBezTo>
                  <a:cubicBezTo>
                    <a:pt x="1" y="12287"/>
                    <a:pt x="206" y="12491"/>
                    <a:pt x="427" y="12491"/>
                  </a:cubicBezTo>
                  <a:cubicBezTo>
                    <a:pt x="481" y="12491"/>
                    <a:pt x="536" y="12479"/>
                    <a:pt x="588" y="12453"/>
                  </a:cubicBezTo>
                  <a:cubicBezTo>
                    <a:pt x="2356" y="11585"/>
                    <a:pt x="4091" y="10751"/>
                    <a:pt x="5825" y="9884"/>
                  </a:cubicBezTo>
                  <a:lnTo>
                    <a:pt x="5825" y="9884"/>
                  </a:lnTo>
                  <a:cubicBezTo>
                    <a:pt x="5825" y="14020"/>
                    <a:pt x="5592" y="18123"/>
                    <a:pt x="5058" y="22193"/>
                  </a:cubicBezTo>
                  <a:cubicBezTo>
                    <a:pt x="5017" y="22435"/>
                    <a:pt x="5209" y="22568"/>
                    <a:pt x="5404" y="22568"/>
                  </a:cubicBezTo>
                  <a:cubicBezTo>
                    <a:pt x="5531" y="22568"/>
                    <a:pt x="5659" y="22511"/>
                    <a:pt x="5725" y="22393"/>
                  </a:cubicBezTo>
                  <a:cubicBezTo>
                    <a:pt x="8827" y="17056"/>
                    <a:pt x="10895" y="11318"/>
                    <a:pt x="11829" y="5214"/>
                  </a:cubicBezTo>
                  <a:cubicBezTo>
                    <a:pt x="11886" y="5015"/>
                    <a:pt x="11749" y="4792"/>
                    <a:pt x="11522" y="4792"/>
                  </a:cubicBezTo>
                  <a:cubicBezTo>
                    <a:pt x="11483" y="4792"/>
                    <a:pt x="11440" y="4799"/>
                    <a:pt x="11396" y="4814"/>
                  </a:cubicBezTo>
                  <a:cubicBezTo>
                    <a:pt x="10462" y="5114"/>
                    <a:pt x="9528" y="5381"/>
                    <a:pt x="8594" y="5648"/>
                  </a:cubicBezTo>
                  <a:cubicBezTo>
                    <a:pt x="8078" y="5799"/>
                    <a:pt x="6567" y="6366"/>
                    <a:pt x="5897" y="6366"/>
                  </a:cubicBezTo>
                  <a:cubicBezTo>
                    <a:pt x="5831" y="6366"/>
                    <a:pt x="5773" y="6360"/>
                    <a:pt x="5725" y="6348"/>
                  </a:cubicBezTo>
                  <a:cubicBezTo>
                    <a:pt x="3957" y="5948"/>
                    <a:pt x="3890" y="1678"/>
                    <a:pt x="3824" y="377"/>
                  </a:cubicBezTo>
                  <a:cubicBezTo>
                    <a:pt x="3805" y="159"/>
                    <a:pt x="3628" y="50"/>
                    <a:pt x="3461" y="50"/>
                  </a:cubicBezTo>
                  <a:cubicBezTo>
                    <a:pt x="3321" y="50"/>
                    <a:pt x="3187" y="126"/>
                    <a:pt x="3157" y="277"/>
                  </a:cubicBezTo>
                  <a:cubicBezTo>
                    <a:pt x="3157" y="311"/>
                    <a:pt x="3157" y="344"/>
                    <a:pt x="3157" y="377"/>
                  </a:cubicBezTo>
                  <a:cubicBezTo>
                    <a:pt x="3290" y="2646"/>
                    <a:pt x="3757" y="4814"/>
                    <a:pt x="4524" y="6982"/>
                  </a:cubicBezTo>
                  <a:cubicBezTo>
                    <a:pt x="4582" y="7127"/>
                    <a:pt x="4691" y="7222"/>
                    <a:pt x="4850" y="7222"/>
                  </a:cubicBezTo>
                  <a:cubicBezTo>
                    <a:pt x="4874" y="7222"/>
                    <a:pt x="4899" y="7220"/>
                    <a:pt x="4924" y="7215"/>
                  </a:cubicBezTo>
                  <a:cubicBezTo>
                    <a:pt x="5892" y="7015"/>
                    <a:pt x="6859" y="6815"/>
                    <a:pt x="7793" y="6582"/>
                  </a:cubicBezTo>
                  <a:cubicBezTo>
                    <a:pt x="8041" y="6520"/>
                    <a:pt x="10130" y="5767"/>
                    <a:pt x="10587" y="5767"/>
                  </a:cubicBezTo>
                  <a:cubicBezTo>
                    <a:pt x="10622" y="5767"/>
                    <a:pt x="10648" y="5772"/>
                    <a:pt x="10662" y="5781"/>
                  </a:cubicBezTo>
                  <a:cubicBezTo>
                    <a:pt x="11529" y="6281"/>
                    <a:pt x="10228" y="9684"/>
                    <a:pt x="9928" y="10651"/>
                  </a:cubicBezTo>
                  <a:cubicBezTo>
                    <a:pt x="8994" y="14054"/>
                    <a:pt x="7660" y="17289"/>
                    <a:pt x="5992" y="20392"/>
                  </a:cubicBezTo>
                  <a:lnTo>
                    <a:pt x="5992" y="20392"/>
                  </a:lnTo>
                  <a:cubicBezTo>
                    <a:pt x="6392" y="16689"/>
                    <a:pt x="6592" y="13020"/>
                    <a:pt x="6592" y="9284"/>
                  </a:cubicBezTo>
                  <a:cubicBezTo>
                    <a:pt x="6592" y="9081"/>
                    <a:pt x="6401" y="8936"/>
                    <a:pt x="6206" y="8936"/>
                  </a:cubicBezTo>
                  <a:cubicBezTo>
                    <a:pt x="6144" y="8936"/>
                    <a:pt x="6082" y="8951"/>
                    <a:pt x="6025" y="8983"/>
                  </a:cubicBezTo>
                  <a:cubicBezTo>
                    <a:pt x="4324" y="9817"/>
                    <a:pt x="2623" y="10618"/>
                    <a:pt x="922" y="11452"/>
                  </a:cubicBezTo>
                  <a:cubicBezTo>
                    <a:pt x="1689" y="7749"/>
                    <a:pt x="2523" y="4013"/>
                    <a:pt x="3023" y="244"/>
                  </a:cubicBezTo>
                  <a:cubicBezTo>
                    <a:pt x="3023" y="210"/>
                    <a:pt x="3023" y="177"/>
                    <a:pt x="3023" y="144"/>
                  </a:cubicBezTo>
                  <a:cubicBezTo>
                    <a:pt x="3041" y="52"/>
                    <a:pt x="2969" y="1"/>
                    <a:pt x="288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3136575" y="1489000"/>
              <a:ext cx="265225" cy="503725"/>
            </a:xfrm>
            <a:custGeom>
              <a:avLst/>
              <a:gdLst/>
              <a:ahLst/>
              <a:cxnLst/>
              <a:rect l="l" t="t" r="r" b="b"/>
              <a:pathLst>
                <a:path w="10609" h="20149" extrusionOk="0">
                  <a:moveTo>
                    <a:pt x="2102" y="1"/>
                  </a:moveTo>
                  <a:cubicBezTo>
                    <a:pt x="1602" y="3770"/>
                    <a:pt x="768" y="7506"/>
                    <a:pt x="1" y="11209"/>
                  </a:cubicBezTo>
                  <a:cubicBezTo>
                    <a:pt x="1702" y="10375"/>
                    <a:pt x="3403" y="9574"/>
                    <a:pt x="5104" y="8740"/>
                  </a:cubicBezTo>
                  <a:cubicBezTo>
                    <a:pt x="5161" y="8708"/>
                    <a:pt x="5223" y="8693"/>
                    <a:pt x="5285" y="8693"/>
                  </a:cubicBezTo>
                  <a:cubicBezTo>
                    <a:pt x="5480" y="8693"/>
                    <a:pt x="5671" y="8838"/>
                    <a:pt x="5671" y="9041"/>
                  </a:cubicBezTo>
                  <a:cubicBezTo>
                    <a:pt x="5671" y="12777"/>
                    <a:pt x="5471" y="16446"/>
                    <a:pt x="5071" y="20149"/>
                  </a:cubicBezTo>
                  <a:lnTo>
                    <a:pt x="5071" y="20149"/>
                  </a:lnTo>
                  <a:cubicBezTo>
                    <a:pt x="6739" y="17046"/>
                    <a:pt x="8073" y="13811"/>
                    <a:pt x="9007" y="10408"/>
                  </a:cubicBezTo>
                  <a:cubicBezTo>
                    <a:pt x="9307" y="9441"/>
                    <a:pt x="10608" y="6038"/>
                    <a:pt x="9741" y="5538"/>
                  </a:cubicBezTo>
                  <a:cubicBezTo>
                    <a:pt x="9727" y="5529"/>
                    <a:pt x="9701" y="5524"/>
                    <a:pt x="9666" y="5524"/>
                  </a:cubicBezTo>
                  <a:cubicBezTo>
                    <a:pt x="9209" y="5524"/>
                    <a:pt x="7120" y="6277"/>
                    <a:pt x="6872" y="6339"/>
                  </a:cubicBezTo>
                  <a:cubicBezTo>
                    <a:pt x="5938" y="6572"/>
                    <a:pt x="4971" y="6772"/>
                    <a:pt x="4003" y="6972"/>
                  </a:cubicBezTo>
                  <a:cubicBezTo>
                    <a:pt x="3978" y="6977"/>
                    <a:pt x="3952" y="6979"/>
                    <a:pt x="3928" y="6979"/>
                  </a:cubicBezTo>
                  <a:cubicBezTo>
                    <a:pt x="3762" y="6979"/>
                    <a:pt x="3632" y="6884"/>
                    <a:pt x="3603" y="6739"/>
                  </a:cubicBezTo>
                  <a:cubicBezTo>
                    <a:pt x="2836" y="4571"/>
                    <a:pt x="2369" y="2403"/>
                    <a:pt x="2202" y="134"/>
                  </a:cubicBezTo>
                  <a:cubicBezTo>
                    <a:pt x="2202" y="101"/>
                    <a:pt x="2202" y="68"/>
                    <a:pt x="2236" y="34"/>
                  </a:cubicBezTo>
                  <a:lnTo>
                    <a:pt x="2102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2770475" y="1491100"/>
              <a:ext cx="230200" cy="403775"/>
            </a:xfrm>
            <a:custGeom>
              <a:avLst/>
              <a:gdLst/>
              <a:ahLst/>
              <a:cxnLst/>
              <a:rect l="l" t="t" r="r" b="b"/>
              <a:pathLst>
                <a:path w="9208" h="16151" extrusionOk="0">
                  <a:moveTo>
                    <a:pt x="6532" y="1"/>
                  </a:moveTo>
                  <a:cubicBezTo>
                    <a:pt x="6499" y="1"/>
                    <a:pt x="6465" y="15"/>
                    <a:pt x="6439" y="50"/>
                  </a:cubicBezTo>
                  <a:cubicBezTo>
                    <a:pt x="4204" y="2585"/>
                    <a:pt x="2136" y="5321"/>
                    <a:pt x="168" y="8123"/>
                  </a:cubicBezTo>
                  <a:cubicBezTo>
                    <a:pt x="1" y="8323"/>
                    <a:pt x="201" y="8556"/>
                    <a:pt x="434" y="8590"/>
                  </a:cubicBezTo>
                  <a:cubicBezTo>
                    <a:pt x="1369" y="8704"/>
                    <a:pt x="2304" y="8755"/>
                    <a:pt x="3238" y="8755"/>
                  </a:cubicBezTo>
                  <a:cubicBezTo>
                    <a:pt x="3671" y="8755"/>
                    <a:pt x="4104" y="8744"/>
                    <a:pt x="4537" y="8723"/>
                  </a:cubicBezTo>
                  <a:lnTo>
                    <a:pt x="4537" y="8723"/>
                  </a:lnTo>
                  <a:cubicBezTo>
                    <a:pt x="3136" y="10991"/>
                    <a:pt x="1869" y="13360"/>
                    <a:pt x="568" y="15728"/>
                  </a:cubicBezTo>
                  <a:cubicBezTo>
                    <a:pt x="446" y="15948"/>
                    <a:pt x="610" y="16151"/>
                    <a:pt x="812" y="16151"/>
                  </a:cubicBezTo>
                  <a:cubicBezTo>
                    <a:pt x="886" y="16151"/>
                    <a:pt x="964" y="16124"/>
                    <a:pt x="1035" y="16062"/>
                  </a:cubicBezTo>
                  <a:cubicBezTo>
                    <a:pt x="3970" y="13460"/>
                    <a:pt x="6672" y="10624"/>
                    <a:pt x="9107" y="7556"/>
                  </a:cubicBezTo>
                  <a:cubicBezTo>
                    <a:pt x="9207" y="7422"/>
                    <a:pt x="9174" y="7255"/>
                    <a:pt x="9074" y="7122"/>
                  </a:cubicBezTo>
                  <a:cubicBezTo>
                    <a:pt x="9141" y="7089"/>
                    <a:pt x="9141" y="6989"/>
                    <a:pt x="9041" y="6955"/>
                  </a:cubicBezTo>
                  <a:cubicBezTo>
                    <a:pt x="7540" y="6522"/>
                    <a:pt x="5772" y="6421"/>
                    <a:pt x="4204" y="6355"/>
                  </a:cubicBezTo>
                  <a:cubicBezTo>
                    <a:pt x="5605" y="4820"/>
                    <a:pt x="6572" y="2819"/>
                    <a:pt x="7039" y="784"/>
                  </a:cubicBezTo>
                  <a:cubicBezTo>
                    <a:pt x="7061" y="606"/>
                    <a:pt x="6921" y="502"/>
                    <a:pt x="6785" y="502"/>
                  </a:cubicBezTo>
                  <a:cubicBezTo>
                    <a:pt x="6717" y="502"/>
                    <a:pt x="6650" y="528"/>
                    <a:pt x="6606" y="584"/>
                  </a:cubicBezTo>
                  <a:cubicBezTo>
                    <a:pt x="6606" y="617"/>
                    <a:pt x="6606" y="651"/>
                    <a:pt x="6572" y="651"/>
                  </a:cubicBezTo>
                  <a:cubicBezTo>
                    <a:pt x="6038" y="2786"/>
                    <a:pt x="5071" y="4553"/>
                    <a:pt x="3804" y="6321"/>
                  </a:cubicBezTo>
                  <a:lnTo>
                    <a:pt x="3670" y="6321"/>
                  </a:lnTo>
                  <a:cubicBezTo>
                    <a:pt x="3660" y="6320"/>
                    <a:pt x="3650" y="6320"/>
                    <a:pt x="3641" y="6320"/>
                  </a:cubicBezTo>
                  <a:cubicBezTo>
                    <a:pt x="3337" y="6320"/>
                    <a:pt x="3347" y="6823"/>
                    <a:pt x="3670" y="6855"/>
                  </a:cubicBezTo>
                  <a:cubicBezTo>
                    <a:pt x="5030" y="6997"/>
                    <a:pt x="6486" y="7211"/>
                    <a:pt x="7895" y="7211"/>
                  </a:cubicBezTo>
                  <a:cubicBezTo>
                    <a:pt x="8145" y="7211"/>
                    <a:pt x="8394" y="7204"/>
                    <a:pt x="8640" y="7189"/>
                  </a:cubicBezTo>
                  <a:lnTo>
                    <a:pt x="8640" y="7189"/>
                  </a:lnTo>
                  <a:cubicBezTo>
                    <a:pt x="6572" y="9757"/>
                    <a:pt x="4371" y="12159"/>
                    <a:pt x="1969" y="14394"/>
                  </a:cubicBezTo>
                  <a:cubicBezTo>
                    <a:pt x="3070" y="12426"/>
                    <a:pt x="4170" y="10391"/>
                    <a:pt x="5071" y="8323"/>
                  </a:cubicBezTo>
                  <a:cubicBezTo>
                    <a:pt x="5116" y="8210"/>
                    <a:pt x="5039" y="8128"/>
                    <a:pt x="4954" y="8128"/>
                  </a:cubicBezTo>
                  <a:cubicBezTo>
                    <a:pt x="4913" y="8128"/>
                    <a:pt x="4870" y="8146"/>
                    <a:pt x="4838" y="8189"/>
                  </a:cubicBezTo>
                  <a:cubicBezTo>
                    <a:pt x="4804" y="8123"/>
                    <a:pt x="4704" y="8089"/>
                    <a:pt x="4604" y="8089"/>
                  </a:cubicBezTo>
                  <a:cubicBezTo>
                    <a:pt x="4167" y="8113"/>
                    <a:pt x="3734" y="8124"/>
                    <a:pt x="3304" y="8124"/>
                  </a:cubicBezTo>
                  <a:cubicBezTo>
                    <a:pt x="2519" y="8124"/>
                    <a:pt x="1744" y="8087"/>
                    <a:pt x="968" y="8023"/>
                  </a:cubicBezTo>
                  <a:cubicBezTo>
                    <a:pt x="2769" y="5454"/>
                    <a:pt x="4604" y="2986"/>
                    <a:pt x="6439" y="451"/>
                  </a:cubicBezTo>
                  <a:cubicBezTo>
                    <a:pt x="6505" y="384"/>
                    <a:pt x="6572" y="284"/>
                    <a:pt x="6639" y="184"/>
                  </a:cubicBezTo>
                  <a:cubicBezTo>
                    <a:pt x="6712" y="110"/>
                    <a:pt x="6624" y="1"/>
                    <a:pt x="65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2794675" y="1502350"/>
              <a:ext cx="191825" cy="348600"/>
            </a:xfrm>
            <a:custGeom>
              <a:avLst/>
              <a:gdLst/>
              <a:ahLst/>
              <a:cxnLst/>
              <a:rect l="l" t="t" r="r" b="b"/>
              <a:pathLst>
                <a:path w="7673" h="13944" extrusionOk="0">
                  <a:moveTo>
                    <a:pt x="5471" y="1"/>
                  </a:moveTo>
                  <a:cubicBezTo>
                    <a:pt x="3636" y="2536"/>
                    <a:pt x="1801" y="5004"/>
                    <a:pt x="0" y="7573"/>
                  </a:cubicBezTo>
                  <a:cubicBezTo>
                    <a:pt x="797" y="7637"/>
                    <a:pt x="1566" y="7674"/>
                    <a:pt x="2344" y="7674"/>
                  </a:cubicBezTo>
                  <a:cubicBezTo>
                    <a:pt x="2770" y="7674"/>
                    <a:pt x="3199" y="7663"/>
                    <a:pt x="3636" y="7639"/>
                  </a:cubicBezTo>
                  <a:cubicBezTo>
                    <a:pt x="3736" y="7639"/>
                    <a:pt x="3836" y="7673"/>
                    <a:pt x="3870" y="7739"/>
                  </a:cubicBezTo>
                  <a:cubicBezTo>
                    <a:pt x="3902" y="7696"/>
                    <a:pt x="3945" y="7678"/>
                    <a:pt x="3986" y="7678"/>
                  </a:cubicBezTo>
                  <a:cubicBezTo>
                    <a:pt x="4071" y="7678"/>
                    <a:pt x="4148" y="7760"/>
                    <a:pt x="4103" y="7873"/>
                  </a:cubicBezTo>
                  <a:cubicBezTo>
                    <a:pt x="3202" y="9941"/>
                    <a:pt x="2102" y="11976"/>
                    <a:pt x="1001" y="13944"/>
                  </a:cubicBezTo>
                  <a:cubicBezTo>
                    <a:pt x="3403" y="11709"/>
                    <a:pt x="5604" y="9307"/>
                    <a:pt x="7672" y="6739"/>
                  </a:cubicBezTo>
                  <a:lnTo>
                    <a:pt x="7672" y="6739"/>
                  </a:lnTo>
                  <a:cubicBezTo>
                    <a:pt x="7426" y="6754"/>
                    <a:pt x="7177" y="6761"/>
                    <a:pt x="6927" y="6761"/>
                  </a:cubicBezTo>
                  <a:cubicBezTo>
                    <a:pt x="5518" y="6761"/>
                    <a:pt x="4062" y="6547"/>
                    <a:pt x="2702" y="6405"/>
                  </a:cubicBezTo>
                  <a:cubicBezTo>
                    <a:pt x="2379" y="6373"/>
                    <a:pt x="2369" y="5870"/>
                    <a:pt x="2673" y="5870"/>
                  </a:cubicBezTo>
                  <a:cubicBezTo>
                    <a:pt x="2682" y="5870"/>
                    <a:pt x="2692" y="5870"/>
                    <a:pt x="2702" y="5871"/>
                  </a:cubicBezTo>
                  <a:lnTo>
                    <a:pt x="2836" y="5871"/>
                  </a:lnTo>
                  <a:cubicBezTo>
                    <a:pt x="4103" y="4103"/>
                    <a:pt x="5070" y="2336"/>
                    <a:pt x="5604" y="201"/>
                  </a:cubicBezTo>
                  <a:cubicBezTo>
                    <a:pt x="5638" y="201"/>
                    <a:pt x="5638" y="167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3522225" y="1450200"/>
              <a:ext cx="197300" cy="387050"/>
            </a:xfrm>
            <a:custGeom>
              <a:avLst/>
              <a:gdLst/>
              <a:ahLst/>
              <a:cxnLst/>
              <a:rect l="l" t="t" r="r" b="b"/>
              <a:pathLst>
                <a:path w="7892" h="15482" extrusionOk="0">
                  <a:moveTo>
                    <a:pt x="133" y="0"/>
                  </a:moveTo>
                  <a:cubicBezTo>
                    <a:pt x="66" y="0"/>
                    <a:pt x="0" y="44"/>
                    <a:pt x="19" y="118"/>
                  </a:cubicBezTo>
                  <a:cubicBezTo>
                    <a:pt x="252" y="3521"/>
                    <a:pt x="786" y="6890"/>
                    <a:pt x="1387" y="10259"/>
                  </a:cubicBezTo>
                  <a:cubicBezTo>
                    <a:pt x="1406" y="10415"/>
                    <a:pt x="1529" y="10480"/>
                    <a:pt x="1660" y="10480"/>
                  </a:cubicBezTo>
                  <a:cubicBezTo>
                    <a:pt x="1754" y="10480"/>
                    <a:pt x="1851" y="10448"/>
                    <a:pt x="1920" y="10392"/>
                  </a:cubicBezTo>
                  <a:cubicBezTo>
                    <a:pt x="2988" y="9525"/>
                    <a:pt x="3955" y="8591"/>
                    <a:pt x="4889" y="7557"/>
                  </a:cubicBezTo>
                  <a:cubicBezTo>
                    <a:pt x="5523" y="10159"/>
                    <a:pt x="6357" y="12694"/>
                    <a:pt x="7124" y="15263"/>
                  </a:cubicBezTo>
                  <a:cubicBezTo>
                    <a:pt x="7169" y="15413"/>
                    <a:pt x="7282" y="15482"/>
                    <a:pt x="7395" y="15482"/>
                  </a:cubicBezTo>
                  <a:cubicBezTo>
                    <a:pt x="7534" y="15482"/>
                    <a:pt x="7673" y="15379"/>
                    <a:pt x="7691" y="15196"/>
                  </a:cubicBezTo>
                  <a:cubicBezTo>
                    <a:pt x="7891" y="11260"/>
                    <a:pt x="7758" y="7357"/>
                    <a:pt x="7224" y="3454"/>
                  </a:cubicBezTo>
                  <a:cubicBezTo>
                    <a:pt x="7191" y="3287"/>
                    <a:pt x="7057" y="3187"/>
                    <a:pt x="6924" y="3187"/>
                  </a:cubicBezTo>
                  <a:cubicBezTo>
                    <a:pt x="6924" y="3136"/>
                    <a:pt x="6885" y="3065"/>
                    <a:pt x="6821" y="3065"/>
                  </a:cubicBezTo>
                  <a:cubicBezTo>
                    <a:pt x="6802" y="3065"/>
                    <a:pt x="6780" y="3072"/>
                    <a:pt x="6757" y="3087"/>
                  </a:cubicBezTo>
                  <a:cubicBezTo>
                    <a:pt x="5389" y="3854"/>
                    <a:pt x="4122" y="5055"/>
                    <a:pt x="2954" y="6156"/>
                  </a:cubicBezTo>
                  <a:cubicBezTo>
                    <a:pt x="2854" y="4055"/>
                    <a:pt x="2087" y="1986"/>
                    <a:pt x="953" y="219"/>
                  </a:cubicBezTo>
                  <a:cubicBezTo>
                    <a:pt x="908" y="139"/>
                    <a:pt x="839" y="106"/>
                    <a:pt x="770" y="106"/>
                  </a:cubicBezTo>
                  <a:cubicBezTo>
                    <a:pt x="635" y="106"/>
                    <a:pt x="497" y="231"/>
                    <a:pt x="519" y="385"/>
                  </a:cubicBezTo>
                  <a:cubicBezTo>
                    <a:pt x="519" y="419"/>
                    <a:pt x="553" y="419"/>
                    <a:pt x="553" y="452"/>
                  </a:cubicBezTo>
                  <a:cubicBezTo>
                    <a:pt x="1687" y="2320"/>
                    <a:pt x="2287" y="4255"/>
                    <a:pt x="2654" y="6390"/>
                  </a:cubicBezTo>
                  <a:cubicBezTo>
                    <a:pt x="2621" y="6423"/>
                    <a:pt x="2587" y="6456"/>
                    <a:pt x="2554" y="6490"/>
                  </a:cubicBezTo>
                  <a:cubicBezTo>
                    <a:pt x="2347" y="6671"/>
                    <a:pt x="2541" y="6931"/>
                    <a:pt x="2763" y="6931"/>
                  </a:cubicBezTo>
                  <a:cubicBezTo>
                    <a:pt x="2827" y="6931"/>
                    <a:pt x="2894" y="6909"/>
                    <a:pt x="2954" y="6857"/>
                  </a:cubicBezTo>
                  <a:cubicBezTo>
                    <a:pt x="4189" y="5856"/>
                    <a:pt x="5590" y="4788"/>
                    <a:pt x="6657" y="3554"/>
                  </a:cubicBezTo>
                  <a:cubicBezTo>
                    <a:pt x="7057" y="6823"/>
                    <a:pt x="7224" y="10092"/>
                    <a:pt x="7157" y="13361"/>
                  </a:cubicBezTo>
                  <a:cubicBezTo>
                    <a:pt x="6490" y="11160"/>
                    <a:pt x="5823" y="8991"/>
                    <a:pt x="4956" y="6890"/>
                  </a:cubicBezTo>
                  <a:cubicBezTo>
                    <a:pt x="4942" y="6823"/>
                    <a:pt x="4896" y="6793"/>
                    <a:pt x="4848" y="6793"/>
                  </a:cubicBezTo>
                  <a:cubicBezTo>
                    <a:pt x="4777" y="6793"/>
                    <a:pt x="4702" y="6857"/>
                    <a:pt x="4722" y="6957"/>
                  </a:cubicBezTo>
                  <a:cubicBezTo>
                    <a:pt x="4656" y="6957"/>
                    <a:pt x="4556" y="6957"/>
                    <a:pt x="4489" y="7057"/>
                  </a:cubicBezTo>
                  <a:cubicBezTo>
                    <a:pt x="3688" y="7991"/>
                    <a:pt x="2821" y="8825"/>
                    <a:pt x="1887" y="9592"/>
                  </a:cubicBezTo>
                  <a:cubicBezTo>
                    <a:pt x="1320" y="6556"/>
                    <a:pt x="820" y="3488"/>
                    <a:pt x="319" y="419"/>
                  </a:cubicBezTo>
                  <a:cubicBezTo>
                    <a:pt x="286" y="319"/>
                    <a:pt x="252" y="185"/>
                    <a:pt x="252" y="85"/>
                  </a:cubicBezTo>
                  <a:cubicBezTo>
                    <a:pt x="238" y="27"/>
                    <a:pt x="185" y="0"/>
                    <a:pt x="1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3530200" y="1459825"/>
              <a:ext cx="172650" cy="324425"/>
            </a:xfrm>
            <a:custGeom>
              <a:avLst/>
              <a:gdLst/>
              <a:ahLst/>
              <a:cxnLst/>
              <a:rect l="l" t="t" r="r" b="b"/>
              <a:pathLst>
                <a:path w="6906" h="12977" extrusionOk="0">
                  <a:moveTo>
                    <a:pt x="200" y="0"/>
                  </a:moveTo>
                  <a:lnTo>
                    <a:pt x="0" y="34"/>
                  </a:lnTo>
                  <a:cubicBezTo>
                    <a:pt x="501" y="3103"/>
                    <a:pt x="1001" y="6171"/>
                    <a:pt x="1568" y="9207"/>
                  </a:cubicBezTo>
                  <a:cubicBezTo>
                    <a:pt x="2502" y="8440"/>
                    <a:pt x="3369" y="7606"/>
                    <a:pt x="4170" y="6672"/>
                  </a:cubicBezTo>
                  <a:cubicBezTo>
                    <a:pt x="4237" y="6572"/>
                    <a:pt x="4337" y="6572"/>
                    <a:pt x="4403" y="6572"/>
                  </a:cubicBezTo>
                  <a:cubicBezTo>
                    <a:pt x="4383" y="6472"/>
                    <a:pt x="4458" y="6408"/>
                    <a:pt x="4529" y="6408"/>
                  </a:cubicBezTo>
                  <a:cubicBezTo>
                    <a:pt x="4577" y="6408"/>
                    <a:pt x="4623" y="6438"/>
                    <a:pt x="4637" y="6505"/>
                  </a:cubicBezTo>
                  <a:cubicBezTo>
                    <a:pt x="5504" y="8606"/>
                    <a:pt x="6171" y="10775"/>
                    <a:pt x="6838" y="12976"/>
                  </a:cubicBezTo>
                  <a:cubicBezTo>
                    <a:pt x="6905" y="9707"/>
                    <a:pt x="6738" y="6438"/>
                    <a:pt x="6338" y="3169"/>
                  </a:cubicBezTo>
                  <a:cubicBezTo>
                    <a:pt x="5271" y="4403"/>
                    <a:pt x="3870" y="5471"/>
                    <a:pt x="2635" y="6472"/>
                  </a:cubicBezTo>
                  <a:cubicBezTo>
                    <a:pt x="2575" y="6524"/>
                    <a:pt x="2508" y="6546"/>
                    <a:pt x="2444" y="6546"/>
                  </a:cubicBezTo>
                  <a:cubicBezTo>
                    <a:pt x="2222" y="6546"/>
                    <a:pt x="2028" y="6286"/>
                    <a:pt x="2235" y="6105"/>
                  </a:cubicBezTo>
                  <a:cubicBezTo>
                    <a:pt x="2268" y="6071"/>
                    <a:pt x="2302" y="6038"/>
                    <a:pt x="2335" y="6005"/>
                  </a:cubicBezTo>
                  <a:cubicBezTo>
                    <a:pt x="1968" y="3870"/>
                    <a:pt x="1368" y="1935"/>
                    <a:pt x="234" y="67"/>
                  </a:cubicBezTo>
                  <a:cubicBezTo>
                    <a:pt x="200" y="34"/>
                    <a:pt x="200" y="34"/>
                    <a:pt x="20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2773825" y="1222975"/>
              <a:ext cx="120950" cy="128875"/>
            </a:xfrm>
            <a:custGeom>
              <a:avLst/>
              <a:gdLst/>
              <a:ahLst/>
              <a:cxnLst/>
              <a:rect l="l" t="t" r="r" b="b"/>
              <a:pathLst>
                <a:path w="4838" h="5155" extrusionOk="0">
                  <a:moveTo>
                    <a:pt x="4036" y="1"/>
                  </a:moveTo>
                  <a:cubicBezTo>
                    <a:pt x="1701" y="1"/>
                    <a:pt x="0" y="3203"/>
                    <a:pt x="1501" y="5038"/>
                  </a:cubicBezTo>
                  <a:cubicBezTo>
                    <a:pt x="1575" y="5120"/>
                    <a:pt x="1665" y="5155"/>
                    <a:pt x="1757" y="5155"/>
                  </a:cubicBezTo>
                  <a:cubicBezTo>
                    <a:pt x="1998" y="5155"/>
                    <a:pt x="2241" y="4913"/>
                    <a:pt x="2168" y="4671"/>
                  </a:cubicBezTo>
                  <a:cubicBezTo>
                    <a:pt x="1701" y="3003"/>
                    <a:pt x="2469" y="1535"/>
                    <a:pt x="4170" y="1135"/>
                  </a:cubicBezTo>
                  <a:cubicBezTo>
                    <a:pt x="4837" y="1002"/>
                    <a:pt x="4670" y="1"/>
                    <a:pt x="4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32556-6FA6-B298-FD01-B0FD78951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57" b="33782"/>
          <a:stretch/>
        </p:blipFill>
        <p:spPr>
          <a:xfrm>
            <a:off x="329815" y="-116572"/>
            <a:ext cx="8249479" cy="278514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95E3BAD-E71E-29D2-B6A2-7C99DB031B01}"/>
              </a:ext>
            </a:extLst>
          </p:cNvPr>
          <p:cNvGrpSpPr/>
          <p:nvPr/>
        </p:nvGrpSpPr>
        <p:grpSpPr>
          <a:xfrm>
            <a:off x="1577130" y="645952"/>
            <a:ext cx="5882081" cy="1391949"/>
            <a:chOff x="1392572" y="981512"/>
            <a:chExt cx="5882081" cy="13919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4FE1C3-9A63-09DF-A964-081781B6D9BC}"/>
                </a:ext>
              </a:extLst>
            </p:cNvPr>
            <p:cNvSpPr txBox="1"/>
            <p:nvPr/>
          </p:nvSpPr>
          <p:spPr>
            <a:xfrm>
              <a:off x="1392572" y="981512"/>
              <a:ext cx="5821960" cy="132343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en-US" sz="8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VN-Ziclets" panose="02000603000000000000" pitchFamily="2" charset="0"/>
                </a:rPr>
                <a:t>KHÁM PHÁ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02E9B1-32A5-8D44-E4A2-721AEF2DD689}"/>
                </a:ext>
              </a:extLst>
            </p:cNvPr>
            <p:cNvSpPr txBox="1"/>
            <p:nvPr/>
          </p:nvSpPr>
          <p:spPr>
            <a:xfrm>
              <a:off x="1452693" y="1050022"/>
              <a:ext cx="5821960" cy="132343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en-US" sz="8000" dirty="0">
                  <a:solidFill>
                    <a:schemeClr val="tx2">
                      <a:lumMod val="75000"/>
                    </a:schemeClr>
                  </a:solidFill>
                  <a:latin typeface="SVN-Ziclets" panose="02000603000000000000" pitchFamily="2" charset="0"/>
                </a:rPr>
                <a:t>KHÁM PHÁ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84EDF0B-9568-9744-5754-4ED7DD780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237" y="1582396"/>
            <a:ext cx="5967019" cy="3502381"/>
          </a:xfrm>
          <a:prstGeom prst="rect">
            <a:avLst/>
          </a:prstGeom>
        </p:spPr>
      </p:pic>
      <p:grpSp>
        <p:nvGrpSpPr>
          <p:cNvPr id="23" name="Google Shape;1546;p36">
            <a:extLst>
              <a:ext uri="{FF2B5EF4-FFF2-40B4-BE49-F238E27FC236}">
                <a16:creationId xmlns:a16="http://schemas.microsoft.com/office/drawing/2014/main" id="{F87D1B2B-5AF5-7A66-89B2-ABCFABA23143}"/>
              </a:ext>
            </a:extLst>
          </p:cNvPr>
          <p:cNvGrpSpPr/>
          <p:nvPr/>
        </p:nvGrpSpPr>
        <p:grpSpPr>
          <a:xfrm>
            <a:off x="569549" y="3427561"/>
            <a:ext cx="763410" cy="711052"/>
            <a:chOff x="7666635" y="365579"/>
            <a:chExt cx="763410" cy="711052"/>
          </a:xfrm>
        </p:grpSpPr>
        <p:grpSp>
          <p:nvGrpSpPr>
            <p:cNvPr id="24" name="Google Shape;1547;p36">
              <a:extLst>
                <a:ext uri="{FF2B5EF4-FFF2-40B4-BE49-F238E27FC236}">
                  <a16:creationId xmlns:a16="http://schemas.microsoft.com/office/drawing/2014/main" id="{DEA8AD94-B9AD-36BD-97DD-77E384669F97}"/>
                </a:ext>
              </a:extLst>
            </p:cNvPr>
            <p:cNvGrpSpPr/>
            <p:nvPr/>
          </p:nvGrpSpPr>
          <p:grpSpPr>
            <a:xfrm flipH="1">
              <a:off x="7666635" y="636831"/>
              <a:ext cx="441000" cy="439800"/>
              <a:chOff x="814151" y="3357956"/>
              <a:chExt cx="441000" cy="439800"/>
            </a:xfrm>
          </p:grpSpPr>
          <p:sp>
            <p:nvSpPr>
              <p:cNvPr id="29" name="Google Shape;1548;p36">
                <a:extLst>
                  <a:ext uri="{FF2B5EF4-FFF2-40B4-BE49-F238E27FC236}">
                    <a16:creationId xmlns:a16="http://schemas.microsoft.com/office/drawing/2014/main" id="{6B9D7DBC-1C8B-3561-FEA1-A8705B1E232F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FFA8D0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49;p36">
                <a:extLst>
                  <a:ext uri="{FF2B5EF4-FFF2-40B4-BE49-F238E27FC236}">
                    <a16:creationId xmlns:a16="http://schemas.microsoft.com/office/drawing/2014/main" id="{9DE441ED-1902-5328-C06E-F3DBF41D9EAB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FFA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50;p36">
                <a:extLst>
                  <a:ext uri="{FF2B5EF4-FFF2-40B4-BE49-F238E27FC236}">
                    <a16:creationId xmlns:a16="http://schemas.microsoft.com/office/drawing/2014/main" id="{7BE52CA6-818B-3348-88B5-2C37949A4389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noFill/>
              <a:ln w="9525" cap="flat" cmpd="sng">
                <a:solidFill>
                  <a:srgbClr val="FF92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1551;p36">
              <a:extLst>
                <a:ext uri="{FF2B5EF4-FFF2-40B4-BE49-F238E27FC236}">
                  <a16:creationId xmlns:a16="http://schemas.microsoft.com/office/drawing/2014/main" id="{57F4D2B3-3F2A-3C88-FBDB-77930580AED0}"/>
                </a:ext>
              </a:extLst>
            </p:cNvPr>
            <p:cNvGrpSpPr/>
            <p:nvPr/>
          </p:nvGrpSpPr>
          <p:grpSpPr>
            <a:xfrm>
              <a:off x="8107498" y="365579"/>
              <a:ext cx="322547" cy="321714"/>
              <a:chOff x="814151" y="3357956"/>
              <a:chExt cx="441000" cy="439800"/>
            </a:xfrm>
          </p:grpSpPr>
          <p:sp>
            <p:nvSpPr>
              <p:cNvPr id="26" name="Google Shape;1552;p36">
                <a:extLst>
                  <a:ext uri="{FF2B5EF4-FFF2-40B4-BE49-F238E27FC236}">
                    <a16:creationId xmlns:a16="http://schemas.microsoft.com/office/drawing/2014/main" id="{19798B54-0431-491C-DDE3-3FCA5C100ED5}"/>
                  </a:ext>
                </a:extLst>
              </p:cNvPr>
              <p:cNvSpPr/>
              <p:nvPr/>
            </p:nvSpPr>
            <p:spPr>
              <a:xfrm rot="-1050505">
                <a:off x="858648" y="3402800"/>
                <a:ext cx="352008" cy="350110"/>
              </a:xfrm>
              <a:prstGeom prst="heart">
                <a:avLst/>
              </a:prstGeom>
              <a:solidFill>
                <a:srgbClr val="C9EBF8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553;p36">
                <a:extLst>
                  <a:ext uri="{FF2B5EF4-FFF2-40B4-BE49-F238E27FC236}">
                    <a16:creationId xmlns:a16="http://schemas.microsoft.com/office/drawing/2014/main" id="{19940446-06AE-EE28-C618-4B8CE5E5FFAC}"/>
                  </a:ext>
                </a:extLst>
              </p:cNvPr>
              <p:cNvSpPr/>
              <p:nvPr/>
            </p:nvSpPr>
            <p:spPr>
              <a:xfrm rot="-1052070">
                <a:off x="898368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54;p36">
                <a:extLst>
                  <a:ext uri="{FF2B5EF4-FFF2-40B4-BE49-F238E27FC236}">
                    <a16:creationId xmlns:a16="http://schemas.microsoft.com/office/drawing/2014/main" id="{8A9B7A24-30F8-E4A1-2350-504F0BC48292}"/>
                  </a:ext>
                </a:extLst>
              </p:cNvPr>
              <p:cNvSpPr/>
              <p:nvPr/>
            </p:nvSpPr>
            <p:spPr>
              <a:xfrm rot="-1052070">
                <a:off x="879595" y="3433072"/>
                <a:ext cx="289764" cy="289387"/>
              </a:xfrm>
              <a:prstGeom prst="heart">
                <a:avLst/>
              </a:prstGeom>
              <a:solidFill>
                <a:srgbClr val="C9EBF8"/>
              </a:solidFill>
              <a:ln w="9525" cap="flat" cmpd="sng">
                <a:solidFill>
                  <a:srgbClr val="287C4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ACD768A-77C5-0C42-EF64-C9124670B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89" y="2114025"/>
            <a:ext cx="1201024" cy="2109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650273" y="514350"/>
            <a:ext cx="7171509" cy="1432560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19F1B65-9A4A-C69F-818D-FA4306246D0A}"/>
              </a:ext>
            </a:extLst>
          </p:cNvPr>
          <p:cNvSpPr/>
          <p:nvPr/>
        </p:nvSpPr>
        <p:spPr>
          <a:xfrm>
            <a:off x="2129246" y="1341121"/>
            <a:ext cx="1589314" cy="326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CA06EA-7B31-AA95-2539-C383661653BE}"/>
              </a:ext>
            </a:extLst>
          </p:cNvPr>
          <p:cNvSpPr/>
          <p:nvPr/>
        </p:nvSpPr>
        <p:spPr>
          <a:xfrm>
            <a:off x="4249783" y="1001486"/>
            <a:ext cx="2586446" cy="287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8800" y="53975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4FB5A-7487-270F-C436-C7D87B3F41F7}"/>
              </a:ext>
            </a:extLst>
          </p:cNvPr>
          <p:cNvSpPr txBox="1"/>
          <p:nvPr/>
        </p:nvSpPr>
        <p:spPr>
          <a:xfrm>
            <a:off x="2055224" y="896983"/>
            <a:ext cx="663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170km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9" name="Google Shape;952;p26">
            <a:extLst>
              <a:ext uri="{FF2B5EF4-FFF2-40B4-BE49-F238E27FC236}">
                <a16:creationId xmlns:a16="http://schemas.microsoft.com/office/drawing/2014/main" id="{B8A70596-B37E-1BD2-C3C9-08EA6D951428}"/>
              </a:ext>
            </a:extLst>
          </p:cNvPr>
          <p:cNvGrpSpPr/>
          <p:nvPr/>
        </p:nvGrpSpPr>
        <p:grpSpPr>
          <a:xfrm>
            <a:off x="645699" y="2366855"/>
            <a:ext cx="3360244" cy="2536069"/>
            <a:chOff x="2245802" y="1217325"/>
            <a:chExt cx="1513815" cy="1123414"/>
          </a:xfrm>
        </p:grpSpPr>
        <p:sp>
          <p:nvSpPr>
            <p:cNvPr id="79" name="Google Shape;953;p26">
              <a:extLst>
                <a:ext uri="{FF2B5EF4-FFF2-40B4-BE49-F238E27FC236}">
                  <a16:creationId xmlns:a16="http://schemas.microsoft.com/office/drawing/2014/main" id="{F0ED22C6-6021-25FB-E6E9-9698399C8D0B}"/>
                </a:ext>
              </a:extLst>
            </p:cNvPr>
            <p:cNvSpPr/>
            <p:nvPr/>
          </p:nvSpPr>
          <p:spPr>
            <a:xfrm>
              <a:off x="2245802" y="1291225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0" name="Google Shape;954;p26">
              <a:extLst>
                <a:ext uri="{FF2B5EF4-FFF2-40B4-BE49-F238E27FC236}">
                  <a16:creationId xmlns:a16="http://schemas.microsoft.com/office/drawing/2014/main" id="{F760065E-FC37-1E17-867A-79EF86E566E8}"/>
                </a:ext>
              </a:extLst>
            </p:cNvPr>
            <p:cNvGrpSpPr/>
            <p:nvPr/>
          </p:nvGrpSpPr>
          <p:grpSpPr>
            <a:xfrm>
              <a:off x="2310925" y="1217325"/>
              <a:ext cx="1448692" cy="1063384"/>
              <a:chOff x="2463325" y="1217325"/>
              <a:chExt cx="1448692" cy="1063384"/>
            </a:xfrm>
          </p:grpSpPr>
          <p:sp>
            <p:nvSpPr>
              <p:cNvPr id="81" name="Google Shape;955;p26">
                <a:extLst>
                  <a:ext uri="{FF2B5EF4-FFF2-40B4-BE49-F238E27FC236}">
                    <a16:creationId xmlns:a16="http://schemas.microsoft.com/office/drawing/2014/main" id="{77ED069D-D795-A75C-BE94-2198191687F7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56;p26">
                <a:extLst>
                  <a:ext uri="{FF2B5EF4-FFF2-40B4-BE49-F238E27FC236}">
                    <a16:creationId xmlns:a16="http://schemas.microsoft.com/office/drawing/2014/main" id="{C217EAF8-255D-77E7-FB46-BEFAB1624254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57;p26">
                <a:extLst>
                  <a:ext uri="{FF2B5EF4-FFF2-40B4-BE49-F238E27FC236}">
                    <a16:creationId xmlns:a16="http://schemas.microsoft.com/office/drawing/2014/main" id="{0109150A-7548-F874-E9E0-F9841DE86C8A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58;p26">
                <a:extLst>
                  <a:ext uri="{FF2B5EF4-FFF2-40B4-BE49-F238E27FC236}">
                    <a16:creationId xmlns:a16="http://schemas.microsoft.com/office/drawing/2014/main" id="{5390B63F-9997-0311-652C-C18CB7EB6531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67E2711-1EA1-CC5F-8B01-FE8D431438C8}"/>
              </a:ext>
            </a:extLst>
          </p:cNvPr>
          <p:cNvSpPr txBox="1"/>
          <p:nvPr/>
        </p:nvSpPr>
        <p:spPr>
          <a:xfrm>
            <a:off x="1584960" y="2317462"/>
            <a:ext cx="211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Tóm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tắt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08812F1-D063-CFC1-8597-B5852B609544}"/>
              </a:ext>
            </a:extLst>
          </p:cNvPr>
          <p:cNvSpPr txBox="1"/>
          <p:nvPr/>
        </p:nvSpPr>
        <p:spPr>
          <a:xfrm>
            <a:off x="1550126" y="29870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170 km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8C10700-2ECB-DDCA-8768-1639A5A42DA4}"/>
              </a:ext>
            </a:extLst>
          </p:cNvPr>
          <p:cNvSpPr txBox="1"/>
          <p:nvPr/>
        </p:nvSpPr>
        <p:spPr>
          <a:xfrm>
            <a:off x="1545772" y="341811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42,5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FEAD254-A0E4-4F7D-2D80-C96C7305B219}"/>
              </a:ext>
            </a:extLst>
          </p:cNvPr>
          <p:cNvSpPr txBox="1"/>
          <p:nvPr/>
        </p:nvSpPr>
        <p:spPr>
          <a:xfrm>
            <a:off x="1541418" y="384918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436F34E-3253-B559-1CC3-FD0B8EF3E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7" t="28952" r="15588" b="28550"/>
          <a:stretch/>
        </p:blipFill>
        <p:spPr>
          <a:xfrm>
            <a:off x="-1210490" y="2934788"/>
            <a:ext cx="4147432" cy="19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154 L 0.64948 -0.002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8" grpId="0"/>
      <p:bldP spid="49" grpId="0"/>
      <p:bldP spid="106" grpId="0"/>
      <p:bldP spid="110" grpId="0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96;p55">
            <a:extLst>
              <a:ext uri="{FF2B5EF4-FFF2-40B4-BE49-F238E27FC236}">
                <a16:creationId xmlns:a16="http://schemas.microsoft.com/office/drawing/2014/main" id="{6F0B0111-61C3-C30C-35F8-226682656C66}"/>
              </a:ext>
            </a:extLst>
          </p:cNvPr>
          <p:cNvGrpSpPr/>
          <p:nvPr/>
        </p:nvGrpSpPr>
        <p:grpSpPr>
          <a:xfrm rot="-899960">
            <a:off x="251602" y="368290"/>
            <a:ext cx="1122466" cy="1007345"/>
            <a:chOff x="2187750" y="197300"/>
            <a:chExt cx="1122500" cy="1007375"/>
          </a:xfrm>
        </p:grpSpPr>
        <p:sp>
          <p:nvSpPr>
            <p:cNvPr id="10" name="Google Shape;897;p55">
              <a:extLst>
                <a:ext uri="{FF2B5EF4-FFF2-40B4-BE49-F238E27FC236}">
                  <a16:creationId xmlns:a16="http://schemas.microsoft.com/office/drawing/2014/main" id="{C23695F6-8F3E-607A-1BD6-8BD36DCFC6F7}"/>
                </a:ext>
              </a:extLst>
            </p:cNvPr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8;p55">
              <a:extLst>
                <a:ext uri="{FF2B5EF4-FFF2-40B4-BE49-F238E27FC236}">
                  <a16:creationId xmlns:a16="http://schemas.microsoft.com/office/drawing/2014/main" id="{019EDF4F-900A-69BD-7BBE-B84FA648E4E2}"/>
                </a:ext>
              </a:extLst>
            </p:cNvPr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9;p55">
              <a:extLst>
                <a:ext uri="{FF2B5EF4-FFF2-40B4-BE49-F238E27FC236}">
                  <a16:creationId xmlns:a16="http://schemas.microsoft.com/office/drawing/2014/main" id="{50D8E7F3-A57E-E5A2-F7AE-36819E170899}"/>
                </a:ext>
              </a:extLst>
            </p:cNvPr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;p55">
              <a:extLst>
                <a:ext uri="{FF2B5EF4-FFF2-40B4-BE49-F238E27FC236}">
                  <a16:creationId xmlns:a16="http://schemas.microsoft.com/office/drawing/2014/main" id="{A426D997-065F-F8E5-B8EE-8C8258C5325D}"/>
                </a:ext>
              </a:extLst>
            </p:cNvPr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55">
              <a:extLst>
                <a:ext uri="{FF2B5EF4-FFF2-40B4-BE49-F238E27FC236}">
                  <a16:creationId xmlns:a16="http://schemas.microsoft.com/office/drawing/2014/main" id="{E3D31636-EB06-DD6C-ACF6-DB55A4FE21C2}"/>
                </a:ext>
              </a:extLst>
            </p:cNvPr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55">
              <a:extLst>
                <a:ext uri="{FF2B5EF4-FFF2-40B4-BE49-F238E27FC236}">
                  <a16:creationId xmlns:a16="http://schemas.microsoft.com/office/drawing/2014/main" id="{D7DCC212-459A-F6A4-CCCE-4BEB987171ED}"/>
                </a:ext>
              </a:extLst>
            </p:cNvPr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55">
              <a:extLst>
                <a:ext uri="{FF2B5EF4-FFF2-40B4-BE49-F238E27FC236}">
                  <a16:creationId xmlns:a16="http://schemas.microsoft.com/office/drawing/2014/main" id="{66F74482-6391-7AA7-D20A-DFA016AF9BD9}"/>
                </a:ext>
              </a:extLst>
            </p:cNvPr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55">
              <a:extLst>
                <a:ext uri="{FF2B5EF4-FFF2-40B4-BE49-F238E27FC236}">
                  <a16:creationId xmlns:a16="http://schemas.microsoft.com/office/drawing/2014/main" id="{C4C9332C-BFBE-6DBA-846C-458934924007}"/>
                </a:ext>
              </a:extLst>
            </p:cNvPr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;p55">
              <a:extLst>
                <a:ext uri="{FF2B5EF4-FFF2-40B4-BE49-F238E27FC236}">
                  <a16:creationId xmlns:a16="http://schemas.microsoft.com/office/drawing/2014/main" id="{1DC75779-6259-F954-A3AF-4FD6988EC44F}"/>
                </a:ext>
              </a:extLst>
            </p:cNvPr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6;p55">
              <a:extLst>
                <a:ext uri="{FF2B5EF4-FFF2-40B4-BE49-F238E27FC236}">
                  <a16:creationId xmlns:a16="http://schemas.microsoft.com/office/drawing/2014/main" id="{4949DBBA-822D-8780-D4B0-8591DC2C6F61}"/>
                </a:ext>
              </a:extLst>
            </p:cNvPr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7;p55">
              <a:extLst>
                <a:ext uri="{FF2B5EF4-FFF2-40B4-BE49-F238E27FC236}">
                  <a16:creationId xmlns:a16="http://schemas.microsoft.com/office/drawing/2014/main" id="{21E4FFB6-7A73-B6FE-AA10-C7CCCB1EB35B}"/>
                </a:ext>
              </a:extLst>
            </p:cNvPr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8;p55">
              <a:extLst>
                <a:ext uri="{FF2B5EF4-FFF2-40B4-BE49-F238E27FC236}">
                  <a16:creationId xmlns:a16="http://schemas.microsoft.com/office/drawing/2014/main" id="{7880DB67-E1A6-8CBB-02EE-CFCEB4FB89A9}"/>
                </a:ext>
              </a:extLst>
            </p:cNvPr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9;p55">
              <a:extLst>
                <a:ext uri="{FF2B5EF4-FFF2-40B4-BE49-F238E27FC236}">
                  <a16:creationId xmlns:a16="http://schemas.microsoft.com/office/drawing/2014/main" id="{A57EF17D-682B-8823-FBC9-B4597D63664E}"/>
                </a:ext>
              </a:extLst>
            </p:cNvPr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0;p55">
            <a:extLst>
              <a:ext uri="{FF2B5EF4-FFF2-40B4-BE49-F238E27FC236}">
                <a16:creationId xmlns:a16="http://schemas.microsoft.com/office/drawing/2014/main" id="{5372EFB5-A565-AC25-C523-566B5ED4B8E1}"/>
              </a:ext>
            </a:extLst>
          </p:cNvPr>
          <p:cNvGrpSpPr/>
          <p:nvPr/>
        </p:nvGrpSpPr>
        <p:grpSpPr>
          <a:xfrm rot="900036">
            <a:off x="7745433" y="2895083"/>
            <a:ext cx="1371560" cy="836063"/>
            <a:chOff x="4606800" y="1956825"/>
            <a:chExt cx="1503600" cy="916550"/>
          </a:xfrm>
        </p:grpSpPr>
        <p:sp>
          <p:nvSpPr>
            <p:cNvPr id="24" name="Google Shape;911;p55">
              <a:extLst>
                <a:ext uri="{FF2B5EF4-FFF2-40B4-BE49-F238E27FC236}">
                  <a16:creationId xmlns:a16="http://schemas.microsoft.com/office/drawing/2014/main" id="{3C90ECB4-3364-3E77-E39C-ABACF4B79888}"/>
                </a:ext>
              </a:extLst>
            </p:cNvPr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2;p55">
              <a:extLst>
                <a:ext uri="{FF2B5EF4-FFF2-40B4-BE49-F238E27FC236}">
                  <a16:creationId xmlns:a16="http://schemas.microsoft.com/office/drawing/2014/main" id="{B37EEA97-671D-8ACE-E00E-E376D12089B7}"/>
                </a:ext>
              </a:extLst>
            </p:cNvPr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3;p55">
              <a:extLst>
                <a:ext uri="{FF2B5EF4-FFF2-40B4-BE49-F238E27FC236}">
                  <a16:creationId xmlns:a16="http://schemas.microsoft.com/office/drawing/2014/main" id="{89FD524C-28CA-1143-A1BA-6892C46ED0B8}"/>
                </a:ext>
              </a:extLst>
            </p:cNvPr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4;p55">
              <a:extLst>
                <a:ext uri="{FF2B5EF4-FFF2-40B4-BE49-F238E27FC236}">
                  <a16:creationId xmlns:a16="http://schemas.microsoft.com/office/drawing/2014/main" id="{E67B9D82-857A-5FB8-3AAE-517C9BFAF730}"/>
                </a:ext>
              </a:extLst>
            </p:cNvPr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5;p55">
              <a:extLst>
                <a:ext uri="{FF2B5EF4-FFF2-40B4-BE49-F238E27FC236}">
                  <a16:creationId xmlns:a16="http://schemas.microsoft.com/office/drawing/2014/main" id="{FF1F1456-3DA5-A83F-9658-B13C058BA5E6}"/>
                </a:ext>
              </a:extLst>
            </p:cNvPr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6;p55">
              <a:extLst>
                <a:ext uri="{FF2B5EF4-FFF2-40B4-BE49-F238E27FC236}">
                  <a16:creationId xmlns:a16="http://schemas.microsoft.com/office/drawing/2014/main" id="{40514E71-1ABD-1A93-0DB0-53ACB395C769}"/>
                </a:ext>
              </a:extLst>
            </p:cNvPr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7;p55">
              <a:extLst>
                <a:ext uri="{FF2B5EF4-FFF2-40B4-BE49-F238E27FC236}">
                  <a16:creationId xmlns:a16="http://schemas.microsoft.com/office/drawing/2014/main" id="{6621AB1F-A844-BB27-C6E4-A73A5AE7A4CB}"/>
                </a:ext>
              </a:extLst>
            </p:cNvPr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8;p55">
              <a:extLst>
                <a:ext uri="{FF2B5EF4-FFF2-40B4-BE49-F238E27FC236}">
                  <a16:creationId xmlns:a16="http://schemas.microsoft.com/office/drawing/2014/main" id="{54AF5B44-8179-816B-0A88-C645ABC7CC32}"/>
                </a:ext>
              </a:extLst>
            </p:cNvPr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9;p55">
              <a:extLst>
                <a:ext uri="{FF2B5EF4-FFF2-40B4-BE49-F238E27FC236}">
                  <a16:creationId xmlns:a16="http://schemas.microsoft.com/office/drawing/2014/main" id="{D3DD58D1-6628-5B95-CEBD-0151A4EDDF32}"/>
                </a:ext>
              </a:extLst>
            </p:cNvPr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D02FE6-5246-AB4B-1588-54894D3EDBE5}"/>
              </a:ext>
            </a:extLst>
          </p:cNvPr>
          <p:cNvGrpSpPr/>
          <p:nvPr/>
        </p:nvGrpSpPr>
        <p:grpSpPr>
          <a:xfrm>
            <a:off x="1650273" y="514350"/>
            <a:ext cx="7171509" cy="1432560"/>
            <a:chOff x="1928949" y="631371"/>
            <a:chExt cx="6570618" cy="7445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D2E28F-CA7A-4937-F100-54CA01366A36}"/>
                </a:ext>
              </a:extLst>
            </p:cNvPr>
            <p:cNvSpPr/>
            <p:nvPr/>
          </p:nvSpPr>
          <p:spPr>
            <a:xfrm>
              <a:off x="2020387" y="670560"/>
              <a:ext cx="6365694" cy="65314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EC9E45-1E40-D3F3-5FFC-E603A06DA9E1}"/>
                </a:ext>
              </a:extLst>
            </p:cNvPr>
            <p:cNvSpPr/>
            <p:nvPr/>
          </p:nvSpPr>
          <p:spPr>
            <a:xfrm>
              <a:off x="1928949" y="631371"/>
              <a:ext cx="6570618" cy="744583"/>
            </a:xfrm>
            <a:prstGeom prst="round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19F1B65-9A4A-C69F-818D-FA4306246D0A}"/>
              </a:ext>
            </a:extLst>
          </p:cNvPr>
          <p:cNvSpPr/>
          <p:nvPr/>
        </p:nvSpPr>
        <p:spPr>
          <a:xfrm>
            <a:off x="2129246" y="1341121"/>
            <a:ext cx="1589314" cy="326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CA06EA-7B31-AA95-2539-C383661653BE}"/>
              </a:ext>
            </a:extLst>
          </p:cNvPr>
          <p:cNvSpPr/>
          <p:nvPr/>
        </p:nvSpPr>
        <p:spPr>
          <a:xfrm>
            <a:off x="4249783" y="1001486"/>
            <a:ext cx="2586446" cy="287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F478A-E0B3-812C-BA97-501BC2569F71}"/>
              </a:ext>
            </a:extLst>
          </p:cNvPr>
          <p:cNvSpPr txBox="1"/>
          <p:nvPr/>
        </p:nvSpPr>
        <p:spPr>
          <a:xfrm>
            <a:off x="1828800" y="539750"/>
            <a:ext cx="16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Bài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toán</a:t>
            </a:r>
            <a:r>
              <a:rPr lang="en-US" sz="2400" dirty="0">
                <a:latin typeface="iCiel Cadena" panose="02000503000000020004" pitchFamily="50" charset="0"/>
              </a:rPr>
              <a:t>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4FB5A-7487-270F-C436-C7D87B3F41F7}"/>
              </a:ext>
            </a:extLst>
          </p:cNvPr>
          <p:cNvSpPr txBox="1"/>
          <p:nvPr/>
        </p:nvSpPr>
        <p:spPr>
          <a:xfrm>
            <a:off x="2055224" y="896983"/>
            <a:ext cx="663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170km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9" name="Google Shape;952;p26">
            <a:extLst>
              <a:ext uri="{FF2B5EF4-FFF2-40B4-BE49-F238E27FC236}">
                <a16:creationId xmlns:a16="http://schemas.microsoft.com/office/drawing/2014/main" id="{B8A70596-B37E-1BD2-C3C9-08EA6D951428}"/>
              </a:ext>
            </a:extLst>
          </p:cNvPr>
          <p:cNvGrpSpPr/>
          <p:nvPr/>
        </p:nvGrpSpPr>
        <p:grpSpPr>
          <a:xfrm>
            <a:off x="645699" y="2366855"/>
            <a:ext cx="3360244" cy="2536069"/>
            <a:chOff x="2245802" y="1217325"/>
            <a:chExt cx="1513815" cy="1123414"/>
          </a:xfrm>
        </p:grpSpPr>
        <p:sp>
          <p:nvSpPr>
            <p:cNvPr id="79" name="Google Shape;953;p26">
              <a:extLst>
                <a:ext uri="{FF2B5EF4-FFF2-40B4-BE49-F238E27FC236}">
                  <a16:creationId xmlns:a16="http://schemas.microsoft.com/office/drawing/2014/main" id="{F0ED22C6-6021-25FB-E6E9-9698399C8D0B}"/>
                </a:ext>
              </a:extLst>
            </p:cNvPr>
            <p:cNvSpPr/>
            <p:nvPr/>
          </p:nvSpPr>
          <p:spPr>
            <a:xfrm>
              <a:off x="2245802" y="1291225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0" name="Google Shape;954;p26">
              <a:extLst>
                <a:ext uri="{FF2B5EF4-FFF2-40B4-BE49-F238E27FC236}">
                  <a16:creationId xmlns:a16="http://schemas.microsoft.com/office/drawing/2014/main" id="{F760065E-FC37-1E17-867A-79EF86E566E8}"/>
                </a:ext>
              </a:extLst>
            </p:cNvPr>
            <p:cNvGrpSpPr/>
            <p:nvPr/>
          </p:nvGrpSpPr>
          <p:grpSpPr>
            <a:xfrm>
              <a:off x="2310925" y="1217325"/>
              <a:ext cx="1448692" cy="1063384"/>
              <a:chOff x="2463325" y="1217325"/>
              <a:chExt cx="1448692" cy="1063384"/>
            </a:xfrm>
          </p:grpSpPr>
          <p:sp>
            <p:nvSpPr>
              <p:cNvPr id="81" name="Google Shape;955;p26">
                <a:extLst>
                  <a:ext uri="{FF2B5EF4-FFF2-40B4-BE49-F238E27FC236}">
                    <a16:creationId xmlns:a16="http://schemas.microsoft.com/office/drawing/2014/main" id="{77ED069D-D795-A75C-BE94-2198191687F7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56;p26">
                <a:extLst>
                  <a:ext uri="{FF2B5EF4-FFF2-40B4-BE49-F238E27FC236}">
                    <a16:creationId xmlns:a16="http://schemas.microsoft.com/office/drawing/2014/main" id="{C217EAF8-255D-77E7-FB46-BEFAB1624254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57;p26">
                <a:extLst>
                  <a:ext uri="{FF2B5EF4-FFF2-40B4-BE49-F238E27FC236}">
                    <a16:creationId xmlns:a16="http://schemas.microsoft.com/office/drawing/2014/main" id="{0109150A-7548-F874-E9E0-F9841DE86C8A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58;p26">
                <a:extLst>
                  <a:ext uri="{FF2B5EF4-FFF2-40B4-BE49-F238E27FC236}">
                    <a16:creationId xmlns:a16="http://schemas.microsoft.com/office/drawing/2014/main" id="{5390B63F-9997-0311-652C-C18CB7EB6531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67E2711-1EA1-CC5F-8B01-FE8D431438C8}"/>
              </a:ext>
            </a:extLst>
          </p:cNvPr>
          <p:cNvSpPr txBox="1"/>
          <p:nvPr/>
        </p:nvSpPr>
        <p:spPr>
          <a:xfrm>
            <a:off x="1584960" y="2317462"/>
            <a:ext cx="211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Tóm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tắt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08812F1-D063-CFC1-8597-B5852B609544}"/>
              </a:ext>
            </a:extLst>
          </p:cNvPr>
          <p:cNvSpPr txBox="1"/>
          <p:nvPr/>
        </p:nvSpPr>
        <p:spPr>
          <a:xfrm>
            <a:off x="1550126" y="29870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170 km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8C10700-2ECB-DDCA-8768-1639A5A42DA4}"/>
              </a:ext>
            </a:extLst>
          </p:cNvPr>
          <p:cNvSpPr txBox="1"/>
          <p:nvPr/>
        </p:nvSpPr>
        <p:spPr>
          <a:xfrm>
            <a:off x="1545772" y="341811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42,5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FEAD254-A0E4-4F7D-2D80-C96C7305B219}"/>
              </a:ext>
            </a:extLst>
          </p:cNvPr>
          <p:cNvSpPr txBox="1"/>
          <p:nvPr/>
        </p:nvSpPr>
        <p:spPr>
          <a:xfrm>
            <a:off x="1541418" y="384918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oogle Shape;990;p26">
            <a:extLst>
              <a:ext uri="{FF2B5EF4-FFF2-40B4-BE49-F238E27FC236}">
                <a16:creationId xmlns:a16="http://schemas.microsoft.com/office/drawing/2014/main" id="{87D65A13-ACD2-7D3F-0F29-76A8732FD6FC}"/>
              </a:ext>
            </a:extLst>
          </p:cNvPr>
          <p:cNvGrpSpPr/>
          <p:nvPr/>
        </p:nvGrpSpPr>
        <p:grpSpPr>
          <a:xfrm>
            <a:off x="4081541" y="2316479"/>
            <a:ext cx="4461568" cy="2656114"/>
            <a:chOff x="5365164" y="1252738"/>
            <a:chExt cx="1491125" cy="1123414"/>
          </a:xfrm>
        </p:grpSpPr>
        <p:sp>
          <p:nvSpPr>
            <p:cNvPr id="3" name="Google Shape;991;p26">
              <a:extLst>
                <a:ext uri="{FF2B5EF4-FFF2-40B4-BE49-F238E27FC236}">
                  <a16:creationId xmlns:a16="http://schemas.microsoft.com/office/drawing/2014/main" id="{AB91F8E5-F998-16EB-CC87-12EF04FCF314}"/>
                </a:ext>
              </a:extLst>
            </p:cNvPr>
            <p:cNvSpPr/>
            <p:nvPr/>
          </p:nvSpPr>
          <p:spPr>
            <a:xfrm>
              <a:off x="5365164" y="1326637"/>
              <a:ext cx="1448724" cy="1049514"/>
            </a:xfrm>
            <a:custGeom>
              <a:avLst/>
              <a:gdLst/>
              <a:ahLst/>
              <a:cxnLst/>
              <a:rect l="l" t="t" r="r" b="b"/>
              <a:pathLst>
                <a:path w="46112" h="43589" extrusionOk="0">
                  <a:moveTo>
                    <a:pt x="3618" y="1"/>
                  </a:moveTo>
                  <a:cubicBezTo>
                    <a:pt x="1612" y="1"/>
                    <a:pt x="1" y="1612"/>
                    <a:pt x="1" y="3618"/>
                  </a:cubicBezTo>
                  <a:lnTo>
                    <a:pt x="1" y="37813"/>
                  </a:lnTo>
                  <a:cubicBezTo>
                    <a:pt x="1" y="39819"/>
                    <a:pt x="1612" y="41430"/>
                    <a:pt x="3618" y="41430"/>
                  </a:cubicBezTo>
                  <a:lnTo>
                    <a:pt x="19272" y="41430"/>
                  </a:lnTo>
                  <a:cubicBezTo>
                    <a:pt x="20001" y="41430"/>
                    <a:pt x="20700" y="41704"/>
                    <a:pt x="21247" y="42190"/>
                  </a:cubicBezTo>
                  <a:lnTo>
                    <a:pt x="22676" y="43467"/>
                  </a:lnTo>
                  <a:cubicBezTo>
                    <a:pt x="22767" y="43558"/>
                    <a:pt x="22919" y="43588"/>
                    <a:pt x="23041" y="43588"/>
                  </a:cubicBezTo>
                  <a:cubicBezTo>
                    <a:pt x="23193" y="43588"/>
                    <a:pt x="23314" y="43558"/>
                    <a:pt x="23436" y="43467"/>
                  </a:cubicBezTo>
                  <a:lnTo>
                    <a:pt x="24834" y="42190"/>
                  </a:lnTo>
                  <a:cubicBezTo>
                    <a:pt x="25381" y="41704"/>
                    <a:pt x="26111" y="41430"/>
                    <a:pt x="26840" y="41430"/>
                  </a:cubicBezTo>
                  <a:lnTo>
                    <a:pt x="42494" y="41430"/>
                  </a:lnTo>
                  <a:cubicBezTo>
                    <a:pt x="44500" y="41430"/>
                    <a:pt x="46111" y="39819"/>
                    <a:pt x="46111" y="37813"/>
                  </a:cubicBezTo>
                  <a:lnTo>
                    <a:pt x="46111" y="3618"/>
                  </a:lnTo>
                  <a:cubicBezTo>
                    <a:pt x="46111" y="1612"/>
                    <a:pt x="44500" y="1"/>
                    <a:pt x="424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oogle Shape;992;p26">
              <a:extLst>
                <a:ext uri="{FF2B5EF4-FFF2-40B4-BE49-F238E27FC236}">
                  <a16:creationId xmlns:a16="http://schemas.microsoft.com/office/drawing/2014/main" id="{E82CA57E-3836-36BC-9A6F-FB504F925E95}"/>
                </a:ext>
              </a:extLst>
            </p:cNvPr>
            <p:cNvGrpSpPr/>
            <p:nvPr/>
          </p:nvGrpSpPr>
          <p:grpSpPr>
            <a:xfrm>
              <a:off x="5407598" y="1252738"/>
              <a:ext cx="1448692" cy="1063384"/>
              <a:chOff x="2463325" y="1217325"/>
              <a:chExt cx="1448692" cy="1063384"/>
            </a:xfrm>
          </p:grpSpPr>
          <p:sp>
            <p:nvSpPr>
              <p:cNvPr id="5" name="Google Shape;993;p26">
                <a:extLst>
                  <a:ext uri="{FF2B5EF4-FFF2-40B4-BE49-F238E27FC236}">
                    <a16:creationId xmlns:a16="http://schemas.microsoft.com/office/drawing/2014/main" id="{DFB5A83E-8AA9-9AB9-E128-966AE759D208}"/>
                  </a:ext>
                </a:extLst>
              </p:cNvPr>
              <p:cNvSpPr/>
              <p:nvPr/>
            </p:nvSpPr>
            <p:spPr>
              <a:xfrm>
                <a:off x="2469925" y="1450775"/>
                <a:ext cx="1408023" cy="82188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34135" extrusionOk="0">
                    <a:moveTo>
                      <a:pt x="1" y="0"/>
                    </a:moveTo>
                    <a:lnTo>
                      <a:pt x="1" y="28329"/>
                    </a:lnTo>
                    <a:cubicBezTo>
                      <a:pt x="1" y="30335"/>
                      <a:pt x="1612" y="31976"/>
                      <a:pt x="3618" y="31976"/>
                    </a:cubicBezTo>
                    <a:lnTo>
                      <a:pt x="19302" y="31976"/>
                    </a:lnTo>
                    <a:cubicBezTo>
                      <a:pt x="20031" y="31976"/>
                      <a:pt x="20730" y="32250"/>
                      <a:pt x="21278" y="32736"/>
                    </a:cubicBezTo>
                    <a:lnTo>
                      <a:pt x="22706" y="33983"/>
                    </a:lnTo>
                    <a:cubicBezTo>
                      <a:pt x="22797" y="34074"/>
                      <a:pt x="22949" y="34135"/>
                      <a:pt x="23071" y="34135"/>
                    </a:cubicBezTo>
                    <a:cubicBezTo>
                      <a:pt x="23223" y="34135"/>
                      <a:pt x="23344" y="34074"/>
                      <a:pt x="23466" y="33983"/>
                    </a:cubicBezTo>
                    <a:lnTo>
                      <a:pt x="24864" y="32736"/>
                    </a:lnTo>
                    <a:cubicBezTo>
                      <a:pt x="25411" y="32250"/>
                      <a:pt x="26141" y="31976"/>
                      <a:pt x="26870" y="31976"/>
                    </a:cubicBezTo>
                    <a:lnTo>
                      <a:pt x="42524" y="31976"/>
                    </a:lnTo>
                    <a:cubicBezTo>
                      <a:pt x="44530" y="31976"/>
                      <a:pt x="46141" y="30335"/>
                      <a:pt x="46141" y="28329"/>
                    </a:cubicBezTo>
                    <a:lnTo>
                      <a:pt x="46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Google Shape;994;p26">
                <a:extLst>
                  <a:ext uri="{FF2B5EF4-FFF2-40B4-BE49-F238E27FC236}">
                    <a16:creationId xmlns:a16="http://schemas.microsoft.com/office/drawing/2014/main" id="{B1385948-9325-D00A-6C2A-3E546C58BEA1}"/>
                  </a:ext>
                </a:extLst>
              </p:cNvPr>
              <p:cNvSpPr/>
              <p:nvPr/>
            </p:nvSpPr>
            <p:spPr>
              <a:xfrm>
                <a:off x="2469926" y="1222425"/>
                <a:ext cx="1408023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F89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995;p26">
                <a:extLst>
                  <a:ext uri="{FF2B5EF4-FFF2-40B4-BE49-F238E27FC236}">
                    <a16:creationId xmlns:a16="http://schemas.microsoft.com/office/drawing/2014/main" id="{FA82BC9C-AFAA-27B5-5D0F-1BA1AD389395}"/>
                  </a:ext>
                </a:extLst>
              </p:cNvPr>
              <p:cNvSpPr/>
              <p:nvPr/>
            </p:nvSpPr>
            <p:spPr>
              <a:xfrm>
                <a:off x="2464280" y="1445316"/>
                <a:ext cx="1447737" cy="835393"/>
              </a:xfrm>
              <a:custGeom>
                <a:avLst/>
                <a:gdLst/>
                <a:ahLst/>
                <a:cxnLst/>
                <a:rect l="l" t="t" r="r" b="b"/>
                <a:pathLst>
                  <a:path w="46993" h="34696" extrusionOk="0">
                    <a:moveTo>
                      <a:pt x="15580" y="1"/>
                    </a:moveTo>
                    <a:cubicBezTo>
                      <a:pt x="14546" y="1"/>
                      <a:pt x="13516" y="4"/>
                      <a:pt x="12493" y="14"/>
                    </a:cubicBezTo>
                    <a:lnTo>
                      <a:pt x="6383" y="75"/>
                    </a:lnTo>
                    <a:lnTo>
                      <a:pt x="0" y="75"/>
                    </a:lnTo>
                    <a:lnTo>
                      <a:pt x="0" y="7765"/>
                    </a:lnTo>
                    <a:lnTo>
                      <a:pt x="0" y="10653"/>
                    </a:lnTo>
                    <a:lnTo>
                      <a:pt x="0" y="24240"/>
                    </a:lnTo>
                    <a:lnTo>
                      <a:pt x="0" y="28708"/>
                    </a:lnTo>
                    <a:lnTo>
                      <a:pt x="31" y="29042"/>
                    </a:lnTo>
                    <a:cubicBezTo>
                      <a:pt x="31" y="29164"/>
                      <a:pt x="61" y="29255"/>
                      <a:pt x="61" y="29377"/>
                    </a:cubicBezTo>
                    <a:cubicBezTo>
                      <a:pt x="422" y="31210"/>
                      <a:pt x="2001" y="32538"/>
                      <a:pt x="3888" y="32538"/>
                    </a:cubicBezTo>
                    <a:cubicBezTo>
                      <a:pt x="3909" y="32538"/>
                      <a:pt x="3930" y="32538"/>
                      <a:pt x="3952" y="32538"/>
                    </a:cubicBezTo>
                    <a:lnTo>
                      <a:pt x="18815" y="32538"/>
                    </a:lnTo>
                    <a:cubicBezTo>
                      <a:pt x="18922" y="32529"/>
                      <a:pt x="19032" y="32525"/>
                      <a:pt x="19142" y="32525"/>
                    </a:cubicBezTo>
                    <a:cubicBezTo>
                      <a:pt x="19409" y="32525"/>
                      <a:pt x="19682" y="32547"/>
                      <a:pt x="19940" y="32568"/>
                    </a:cubicBezTo>
                    <a:cubicBezTo>
                      <a:pt x="20305" y="32629"/>
                      <a:pt x="20639" y="32751"/>
                      <a:pt x="20943" y="32933"/>
                    </a:cubicBezTo>
                    <a:cubicBezTo>
                      <a:pt x="21095" y="33024"/>
                      <a:pt x="21247" y="33146"/>
                      <a:pt x="21369" y="33267"/>
                    </a:cubicBezTo>
                    <a:lnTo>
                      <a:pt x="21824" y="33632"/>
                    </a:lnTo>
                    <a:lnTo>
                      <a:pt x="22676" y="34392"/>
                    </a:lnTo>
                    <a:lnTo>
                      <a:pt x="22797" y="34514"/>
                    </a:lnTo>
                    <a:cubicBezTo>
                      <a:pt x="22858" y="34544"/>
                      <a:pt x="22919" y="34574"/>
                      <a:pt x="22980" y="34605"/>
                    </a:cubicBezTo>
                    <a:cubicBezTo>
                      <a:pt x="23101" y="34666"/>
                      <a:pt x="23223" y="34696"/>
                      <a:pt x="23375" y="34696"/>
                    </a:cubicBezTo>
                    <a:cubicBezTo>
                      <a:pt x="23496" y="34666"/>
                      <a:pt x="23618" y="34635"/>
                      <a:pt x="23739" y="34574"/>
                    </a:cubicBezTo>
                    <a:cubicBezTo>
                      <a:pt x="23831" y="34514"/>
                      <a:pt x="23922" y="34422"/>
                      <a:pt x="23983" y="34362"/>
                    </a:cubicBezTo>
                    <a:lnTo>
                      <a:pt x="24864" y="33602"/>
                    </a:lnTo>
                    <a:lnTo>
                      <a:pt x="25290" y="33207"/>
                    </a:lnTo>
                    <a:cubicBezTo>
                      <a:pt x="25442" y="33085"/>
                      <a:pt x="25594" y="32994"/>
                      <a:pt x="25746" y="32903"/>
                    </a:cubicBezTo>
                    <a:cubicBezTo>
                      <a:pt x="26049" y="32720"/>
                      <a:pt x="26384" y="32629"/>
                      <a:pt x="26749" y="32568"/>
                    </a:cubicBezTo>
                    <a:lnTo>
                      <a:pt x="42524" y="32568"/>
                    </a:lnTo>
                    <a:cubicBezTo>
                      <a:pt x="42889" y="32568"/>
                      <a:pt x="43284" y="32538"/>
                      <a:pt x="43649" y="32447"/>
                    </a:cubicBezTo>
                    <a:cubicBezTo>
                      <a:pt x="45229" y="32052"/>
                      <a:pt x="46384" y="30744"/>
                      <a:pt x="46567" y="29164"/>
                    </a:cubicBezTo>
                    <a:cubicBezTo>
                      <a:pt x="46627" y="28799"/>
                      <a:pt x="46627" y="28404"/>
                      <a:pt x="46627" y="28039"/>
                    </a:cubicBezTo>
                    <a:lnTo>
                      <a:pt x="46627" y="26945"/>
                    </a:lnTo>
                    <a:cubicBezTo>
                      <a:pt x="46658" y="24027"/>
                      <a:pt x="46688" y="21109"/>
                      <a:pt x="46688" y="18191"/>
                    </a:cubicBezTo>
                    <a:cubicBezTo>
                      <a:pt x="46719" y="17006"/>
                      <a:pt x="46719" y="15759"/>
                      <a:pt x="46779" y="14665"/>
                    </a:cubicBezTo>
                    <a:cubicBezTo>
                      <a:pt x="46992" y="10592"/>
                      <a:pt x="46992" y="6550"/>
                      <a:pt x="46779" y="2477"/>
                    </a:cubicBezTo>
                    <a:lnTo>
                      <a:pt x="46779" y="2142"/>
                    </a:lnTo>
                    <a:cubicBezTo>
                      <a:pt x="46749" y="1261"/>
                      <a:pt x="46688" y="501"/>
                      <a:pt x="46567" y="379"/>
                    </a:cubicBezTo>
                    <a:cubicBezTo>
                      <a:pt x="46549" y="362"/>
                      <a:pt x="46532" y="353"/>
                      <a:pt x="46516" y="353"/>
                    </a:cubicBezTo>
                    <a:cubicBezTo>
                      <a:pt x="46420" y="353"/>
                      <a:pt x="46345" y="666"/>
                      <a:pt x="46293" y="1291"/>
                    </a:cubicBezTo>
                    <a:cubicBezTo>
                      <a:pt x="46202" y="2294"/>
                      <a:pt x="46141" y="3358"/>
                      <a:pt x="46080" y="4483"/>
                    </a:cubicBezTo>
                    <a:cubicBezTo>
                      <a:pt x="45928" y="7978"/>
                      <a:pt x="45867" y="11686"/>
                      <a:pt x="45867" y="16033"/>
                    </a:cubicBezTo>
                    <a:cubicBezTo>
                      <a:pt x="45867" y="19073"/>
                      <a:pt x="45807" y="22659"/>
                      <a:pt x="45837" y="26489"/>
                    </a:cubicBezTo>
                    <a:cubicBezTo>
                      <a:pt x="45867" y="27279"/>
                      <a:pt x="45867" y="28039"/>
                      <a:pt x="45867" y="28799"/>
                    </a:cubicBezTo>
                    <a:cubicBezTo>
                      <a:pt x="45867" y="30197"/>
                      <a:pt x="44956" y="31413"/>
                      <a:pt x="43618" y="31778"/>
                    </a:cubicBezTo>
                    <a:cubicBezTo>
                      <a:pt x="43343" y="31853"/>
                      <a:pt x="43068" y="31907"/>
                      <a:pt x="42793" y="31907"/>
                    </a:cubicBezTo>
                    <a:cubicBezTo>
                      <a:pt x="42734" y="31907"/>
                      <a:pt x="42674" y="31905"/>
                      <a:pt x="42615" y="31900"/>
                    </a:cubicBezTo>
                    <a:lnTo>
                      <a:pt x="26840" y="31900"/>
                    </a:lnTo>
                    <a:cubicBezTo>
                      <a:pt x="26688" y="31930"/>
                      <a:pt x="26536" y="31930"/>
                      <a:pt x="26384" y="31991"/>
                    </a:cubicBezTo>
                    <a:cubicBezTo>
                      <a:pt x="26080" y="32052"/>
                      <a:pt x="25776" y="32143"/>
                      <a:pt x="25502" y="32295"/>
                    </a:cubicBezTo>
                    <a:cubicBezTo>
                      <a:pt x="25290" y="32386"/>
                      <a:pt x="25107" y="32538"/>
                      <a:pt x="24925" y="32659"/>
                    </a:cubicBezTo>
                    <a:cubicBezTo>
                      <a:pt x="24712" y="32842"/>
                      <a:pt x="24590" y="32963"/>
                      <a:pt x="24439" y="33085"/>
                    </a:cubicBezTo>
                    <a:lnTo>
                      <a:pt x="23527" y="33906"/>
                    </a:lnTo>
                    <a:lnTo>
                      <a:pt x="23405" y="34027"/>
                    </a:lnTo>
                    <a:lnTo>
                      <a:pt x="23375" y="34027"/>
                    </a:lnTo>
                    <a:cubicBezTo>
                      <a:pt x="23359" y="34042"/>
                      <a:pt x="23344" y="34050"/>
                      <a:pt x="23333" y="34050"/>
                    </a:cubicBezTo>
                    <a:cubicBezTo>
                      <a:pt x="23321" y="34050"/>
                      <a:pt x="23314" y="34042"/>
                      <a:pt x="23314" y="34027"/>
                    </a:cubicBezTo>
                    <a:cubicBezTo>
                      <a:pt x="23299" y="34027"/>
                      <a:pt x="23289" y="34029"/>
                      <a:pt x="23280" y="34029"/>
                    </a:cubicBezTo>
                    <a:cubicBezTo>
                      <a:pt x="23253" y="34029"/>
                      <a:pt x="23230" y="34012"/>
                      <a:pt x="23071" y="33875"/>
                    </a:cubicBezTo>
                    <a:lnTo>
                      <a:pt x="22159" y="33055"/>
                    </a:lnTo>
                    <a:cubicBezTo>
                      <a:pt x="22007" y="32933"/>
                      <a:pt x="21855" y="32811"/>
                      <a:pt x="21673" y="32629"/>
                    </a:cubicBezTo>
                    <a:cubicBezTo>
                      <a:pt x="21490" y="32477"/>
                      <a:pt x="21277" y="32355"/>
                      <a:pt x="21065" y="32264"/>
                    </a:cubicBezTo>
                    <a:cubicBezTo>
                      <a:pt x="20639" y="32052"/>
                      <a:pt x="20183" y="31900"/>
                      <a:pt x="19697" y="31869"/>
                    </a:cubicBezTo>
                    <a:lnTo>
                      <a:pt x="17204" y="31869"/>
                    </a:lnTo>
                    <a:lnTo>
                      <a:pt x="7356" y="31930"/>
                    </a:lnTo>
                    <a:lnTo>
                      <a:pt x="3769" y="31930"/>
                    </a:lnTo>
                    <a:cubicBezTo>
                      <a:pt x="3405" y="31900"/>
                      <a:pt x="3040" y="31839"/>
                      <a:pt x="2706" y="31717"/>
                    </a:cubicBezTo>
                    <a:cubicBezTo>
                      <a:pt x="2037" y="31444"/>
                      <a:pt x="1459" y="30988"/>
                      <a:pt x="1064" y="30349"/>
                    </a:cubicBezTo>
                    <a:cubicBezTo>
                      <a:pt x="882" y="30045"/>
                      <a:pt x="760" y="29711"/>
                      <a:pt x="669" y="29377"/>
                    </a:cubicBezTo>
                    <a:cubicBezTo>
                      <a:pt x="608" y="28982"/>
                      <a:pt x="578" y="28617"/>
                      <a:pt x="578" y="28222"/>
                    </a:cubicBezTo>
                    <a:cubicBezTo>
                      <a:pt x="578" y="25000"/>
                      <a:pt x="547" y="21778"/>
                      <a:pt x="517" y="18556"/>
                    </a:cubicBezTo>
                    <a:cubicBezTo>
                      <a:pt x="487" y="15212"/>
                      <a:pt x="487" y="11899"/>
                      <a:pt x="487" y="8556"/>
                    </a:cubicBezTo>
                    <a:cubicBezTo>
                      <a:pt x="456" y="5881"/>
                      <a:pt x="456" y="3206"/>
                      <a:pt x="426" y="531"/>
                    </a:cubicBezTo>
                    <a:lnTo>
                      <a:pt x="7204" y="470"/>
                    </a:lnTo>
                    <a:lnTo>
                      <a:pt x="14226" y="470"/>
                    </a:lnTo>
                    <a:cubicBezTo>
                      <a:pt x="16961" y="470"/>
                      <a:pt x="19697" y="410"/>
                      <a:pt x="22432" y="410"/>
                    </a:cubicBezTo>
                    <a:lnTo>
                      <a:pt x="37448" y="318"/>
                    </a:lnTo>
                    <a:lnTo>
                      <a:pt x="44956" y="258"/>
                    </a:lnTo>
                    <a:cubicBezTo>
                      <a:pt x="45381" y="227"/>
                      <a:pt x="45807" y="197"/>
                      <a:pt x="46232" y="166"/>
                    </a:cubicBezTo>
                    <a:cubicBezTo>
                      <a:pt x="46293" y="166"/>
                      <a:pt x="46384" y="136"/>
                      <a:pt x="46384" y="136"/>
                    </a:cubicBezTo>
                    <a:cubicBezTo>
                      <a:pt x="46293" y="75"/>
                      <a:pt x="46202" y="75"/>
                      <a:pt x="46111" y="75"/>
                    </a:cubicBezTo>
                    <a:cubicBezTo>
                      <a:pt x="45533" y="45"/>
                      <a:pt x="44956" y="45"/>
                      <a:pt x="44348" y="45"/>
                    </a:cubicBezTo>
                    <a:lnTo>
                      <a:pt x="38633" y="45"/>
                    </a:lnTo>
                    <a:lnTo>
                      <a:pt x="21794" y="14"/>
                    </a:lnTo>
                    <a:cubicBezTo>
                      <a:pt x="19727" y="14"/>
                      <a:pt x="17647" y="1"/>
                      <a:pt x="15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996;p26">
                <a:extLst>
                  <a:ext uri="{FF2B5EF4-FFF2-40B4-BE49-F238E27FC236}">
                    <a16:creationId xmlns:a16="http://schemas.microsoft.com/office/drawing/2014/main" id="{1B08728B-0241-B322-0477-226368D93AC2}"/>
                  </a:ext>
                </a:extLst>
              </p:cNvPr>
              <p:cNvSpPr/>
              <p:nvPr/>
            </p:nvSpPr>
            <p:spPr>
              <a:xfrm>
                <a:off x="2463325" y="1217325"/>
                <a:ext cx="1446813" cy="244459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475BCD9-3829-26B7-FD8D-7F8DBB6BC189}"/>
              </a:ext>
            </a:extLst>
          </p:cNvPr>
          <p:cNvSpPr txBox="1"/>
          <p:nvPr/>
        </p:nvSpPr>
        <p:spPr>
          <a:xfrm>
            <a:off x="5534298" y="2308791"/>
            <a:ext cx="1737359" cy="60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Bài</a:t>
            </a:r>
            <a:r>
              <a:rPr lang="en-US" sz="3200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giải</a:t>
            </a:r>
            <a:endParaRPr lang="en-US" sz="3200" dirty="0">
              <a:solidFill>
                <a:schemeClr val="accent6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86835D-8455-E5DB-52B8-9798918AD6CF}"/>
              </a:ext>
            </a:extLst>
          </p:cNvPr>
          <p:cNvSpPr txBox="1"/>
          <p:nvPr/>
        </p:nvSpPr>
        <p:spPr>
          <a:xfrm>
            <a:off x="4333353" y="2877976"/>
            <a:ext cx="398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D2BCE5-E3AF-38F3-8199-AF0419063582}"/>
              </a:ext>
            </a:extLst>
          </p:cNvPr>
          <p:cNvSpPr txBox="1"/>
          <p:nvPr/>
        </p:nvSpPr>
        <p:spPr>
          <a:xfrm>
            <a:off x="5201374" y="3608494"/>
            <a:ext cx="416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42,5 = 4 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1A2B56-2DE9-9190-1B3D-E595459B48D1}"/>
              </a:ext>
            </a:extLst>
          </p:cNvPr>
          <p:cNvSpPr txBox="1"/>
          <p:nvPr/>
        </p:nvSpPr>
        <p:spPr>
          <a:xfrm>
            <a:off x="6316592" y="406505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33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Calendar &amp; Weather Personal Organizer for Pre-K by Slidesgo">
  <a:themeElements>
    <a:clrScheme name="Simple Light">
      <a:dk1>
        <a:srgbClr val="1D1D1D"/>
      </a:dk1>
      <a:lt1>
        <a:srgbClr val="94CEEC"/>
      </a:lt1>
      <a:dk2>
        <a:srgbClr val="B6DEF3"/>
      </a:dk2>
      <a:lt2>
        <a:srgbClr val="F58AA4"/>
      </a:lt2>
      <a:accent1>
        <a:srgbClr val="F76F33"/>
      </a:accent1>
      <a:accent2>
        <a:srgbClr val="F6C833"/>
      </a:accent2>
      <a:accent3>
        <a:srgbClr val="A0CC5F"/>
      </a:accent3>
      <a:accent4>
        <a:srgbClr val="98AEC0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193</TotalTime>
  <Words>1121</Words>
  <Application>Microsoft Office PowerPoint</Application>
  <PresentationFormat>On-screen Show (16:9)</PresentationFormat>
  <Paragraphs>217</Paragraphs>
  <Slides>29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Acme</vt:lpstr>
      <vt:lpstr>Calibri</vt:lpstr>
      <vt:lpstr>iCiel Cadena</vt:lpstr>
      <vt:lpstr>SVN-Caprica Script</vt:lpstr>
      <vt:lpstr>Actor</vt:lpstr>
      <vt:lpstr>Times New Roman</vt:lpstr>
      <vt:lpstr>iCiel Pony</vt:lpstr>
      <vt:lpstr>Cambria Math</vt:lpstr>
      <vt:lpstr>SVN-Gretoon</vt:lpstr>
      <vt:lpstr>SVN-Ziclets</vt:lpstr>
      <vt:lpstr>Calendar &amp; Weather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9Slide</cp:lastModifiedBy>
  <cp:revision>11</cp:revision>
  <dcterms:modified xsi:type="dcterms:W3CDTF">2023-03-15T12:28:18Z</dcterms:modified>
  <cp:category>9Slide.vn</cp:category>
</cp:coreProperties>
</file>