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9" r:id="rId4"/>
    <p:sldId id="270" r:id="rId5"/>
    <p:sldId id="271" r:id="rId6"/>
    <p:sldId id="272" r:id="rId7"/>
    <p:sldId id="268" r:id="rId8"/>
    <p:sldId id="258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2" r:id="rId17"/>
    <p:sldId id="283" r:id="rId18"/>
    <p:sldId id="284" r:id="rId19"/>
    <p:sldId id="285" r:id="rId20"/>
    <p:sldId id="280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4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VN-Coco FY" panose="02000506000000020003" pitchFamily="2" charset="0"/>
      <p:regular r:id="rId34"/>
    </p:embeddedFont>
    <p:embeddedFont>
      <p:font typeface="SVN-Cookies" panose="02040603050506020204" pitchFamily="18" charset="0"/>
      <p:regular r:id="rId35"/>
    </p:embeddedFont>
    <p:embeddedFont>
      <p:font typeface="SVN-Genica Pro" panose="00000900000000000000" pitchFamily="50" charset="0"/>
      <p:bold r:id="rId36"/>
    </p:embeddedFont>
    <p:embeddedFont>
      <p:font typeface="SVN-MORVA" pitchFamily="2" charset="0"/>
      <p:regular r:id="rId37"/>
    </p:embeddedFont>
    <p:embeddedFont>
      <p:font typeface="SVN-Rocker" panose="02040603050506020204" pitchFamily="18" charset="0"/>
      <p:regular r:id="rId38"/>
    </p:embeddedFont>
    <p:embeddedFont>
      <p:font typeface="UTM Arruba KT" panose="02040603050506020204" pitchFamily="18" charset="0"/>
      <p:regular r:id="rId39"/>
    </p:embeddedFont>
    <p:embeddedFont>
      <p:font typeface="UTM Bienvenue" panose="02040603050506020204" pitchFamily="18" charset="0"/>
      <p:regular r:id="rId40"/>
    </p:embeddedFont>
    <p:embeddedFont>
      <p:font typeface="UTM Colossalis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32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5F963D9-C016-F789-7B8A-3153ABAF0EF8}"/>
              </a:ext>
            </a:extLst>
          </p:cNvPr>
          <p:cNvGrpSpPr/>
          <p:nvPr userDrawn="1"/>
        </p:nvGrpSpPr>
        <p:grpSpPr>
          <a:xfrm>
            <a:off x="0" y="18047"/>
            <a:ext cx="18288000" cy="10287000"/>
            <a:chOff x="0" y="18047"/>
            <a:chExt cx="18288000" cy="10287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787C33C-3FF9-A871-E865-89C1A3E93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8139" t="23064" r="680" b="33384"/>
            <a:stretch>
              <a:fillRect/>
            </a:stretch>
          </p:blipFill>
          <p:spPr>
            <a:xfrm>
              <a:off x="0" y="18047"/>
              <a:ext cx="18288000" cy="10287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696937-A452-1AFF-1641-3C2340A53011}"/>
                </a:ext>
              </a:extLst>
            </p:cNvPr>
            <p:cNvSpPr txBox="1"/>
            <p:nvPr userDrawn="1"/>
          </p:nvSpPr>
          <p:spPr>
            <a:xfrm>
              <a:off x="11049000" y="54483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5A9322"/>
                  </a:solidFill>
                  <a:latin typeface="SVN-Coco FY" panose="02000506000000020003" pitchFamily="2" charset="0"/>
                </a:rPr>
                <a:t>EduFive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B58D7F4-F114-23B9-8D7E-C67148A07EA8}"/>
              </a:ext>
            </a:extLst>
          </p:cNvPr>
          <p:cNvGrpSpPr/>
          <p:nvPr userDrawn="1"/>
        </p:nvGrpSpPr>
        <p:grpSpPr>
          <a:xfrm>
            <a:off x="0" y="0"/>
            <a:ext cx="18745200" cy="10287000"/>
            <a:chOff x="0" y="0"/>
            <a:chExt cx="18745200" cy="10287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D6BABE1-89E7-9D48-C757-3BFCEBABDC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434" t="1266" r="3666" b="11881"/>
            <a:stretch/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134DB5-8172-661A-D069-F311F4BD36C3}"/>
                </a:ext>
              </a:extLst>
            </p:cNvPr>
            <p:cNvSpPr txBox="1"/>
            <p:nvPr userDrawn="1"/>
          </p:nvSpPr>
          <p:spPr>
            <a:xfrm>
              <a:off x="17373600" y="28575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Coco FY" panose="02000506000000020003" pitchFamily="2" charset="0"/>
                </a:rPr>
                <a:t>EduFive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D40E886-D014-9657-E5AC-9D3039AA3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22" t="3188" r="11734" b="16867"/>
          <a:stretch>
            <a:fillRect/>
          </a:stretch>
        </p:blipFill>
        <p:spPr>
          <a:xfrm>
            <a:off x="-393493" y="-1866900"/>
            <a:ext cx="19138385" cy="1249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D708DB-DD6D-48E8-D48A-1A377F3D311A}"/>
              </a:ext>
            </a:extLst>
          </p:cNvPr>
          <p:cNvSpPr txBox="1"/>
          <p:nvPr userDrawn="1"/>
        </p:nvSpPr>
        <p:spPr>
          <a:xfrm>
            <a:off x="17362049" y="58293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>
                    <a:lumMod val="75000"/>
                  </a:schemeClr>
                </a:solidFill>
                <a:latin typeface="SVN-Coco FY" panose="02000506000000020003" pitchFamily="2" charset="0"/>
              </a:rPr>
              <a:t>EduFive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D855178-86C7-7B23-43AA-C2BA83063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6" t="13753" r="2322" b="3635"/>
          <a:stretch>
            <a:fillRect/>
          </a:stretch>
        </p:blipFill>
        <p:spPr>
          <a:xfrm>
            <a:off x="12032" y="-114300"/>
            <a:ext cx="18288000" cy="10401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F3981-EC86-0B78-45E8-0DD6B4E61DC2}"/>
              </a:ext>
            </a:extLst>
          </p:cNvPr>
          <p:cNvSpPr txBox="1"/>
          <p:nvPr userDrawn="1"/>
        </p:nvSpPr>
        <p:spPr>
          <a:xfrm>
            <a:off x="2819400" y="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>
                    <a:lumMod val="75000"/>
                  </a:schemeClr>
                </a:solidFill>
                <a:latin typeface="SVN-Coco FY" panose="02000506000000020003" pitchFamily="2" charset="0"/>
              </a:rPr>
              <a:t>EduFive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1D380C-DED3-BCED-71D5-ACC70AB5A5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84137"/>
            <a:ext cx="715010" cy="71755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2F3711-0370-4725-9BBA-06BEF5E63D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0" y="9715500"/>
            <a:ext cx="715010" cy="7175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8.svg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34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svg"/><Relationship Id="rId12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5" Type="http://schemas.openxmlformats.org/officeDocument/2006/relationships/image" Target="../media/image8.svg"/><Relationship Id="rId10" Type="http://schemas.openxmlformats.org/officeDocument/2006/relationships/image" Target="../media/image32.svg"/><Relationship Id="rId4" Type="http://schemas.openxmlformats.org/officeDocument/2006/relationships/image" Target="../media/image9.png"/><Relationship Id="rId9" Type="http://schemas.openxmlformats.org/officeDocument/2006/relationships/image" Target="../media/image31.pn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30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447A49F-FCE0-CC7E-85DE-389DDBA5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4800" y="6437376"/>
            <a:ext cx="7315200" cy="3849624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00E1104D-9F22-76F5-1700-4F60B151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847857B-3AE5-544C-F14F-8E62193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101">
            <a:off x="12705703" y="-179491"/>
            <a:ext cx="6004614" cy="911516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A4620F6-4782-0D87-5E42-AFDEAE758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4656106"/>
            <a:ext cx="3581400" cy="310835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FAEEB38-7139-6613-E078-62E611006413}"/>
              </a:ext>
            </a:extLst>
          </p:cNvPr>
          <p:cNvGrpSpPr/>
          <p:nvPr/>
        </p:nvGrpSpPr>
        <p:grpSpPr>
          <a:xfrm>
            <a:off x="5257800" y="114300"/>
            <a:ext cx="2966648" cy="1583122"/>
            <a:chOff x="1082529" y="1582742"/>
            <a:chExt cx="2591916" cy="1321306"/>
          </a:xfrm>
        </p:grpSpPr>
        <p:sp>
          <p:nvSpPr>
            <p:cNvPr id="14" name="文本框 25">
              <a:extLst>
                <a:ext uri="{FF2B5EF4-FFF2-40B4-BE49-F238E27FC236}">
                  <a16:creationId xmlns:a16="http://schemas.microsoft.com/office/drawing/2014/main" id="{5DBABE39-46BF-6964-4B2B-4F56F3AC1D7A}"/>
                </a:ext>
              </a:extLst>
            </p:cNvPr>
            <p:cNvSpPr txBox="1"/>
            <p:nvPr/>
          </p:nvSpPr>
          <p:spPr>
            <a:xfrm>
              <a:off x="1082531" y="1582742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ln w="307975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ln w="307975">
                  <a:solidFill>
                    <a:schemeClr val="bg1"/>
                  </a:solidFill>
                </a:ln>
                <a:solidFill>
                  <a:srgbClr val="00B05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F7E20A9C-9FBB-A755-1413-B3EF6970A401}"/>
                </a:ext>
              </a:extLst>
            </p:cNvPr>
            <p:cNvSpPr txBox="1"/>
            <p:nvPr/>
          </p:nvSpPr>
          <p:spPr>
            <a:xfrm>
              <a:off x="1082529" y="1593978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solidFill>
                    <a:srgbClr val="00206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solidFill>
                  <a:srgbClr val="00206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DB3B7F-DAAF-5A6F-B3BA-05A9937BF4FC}"/>
              </a:ext>
            </a:extLst>
          </p:cNvPr>
          <p:cNvSpPr txBox="1"/>
          <p:nvPr/>
        </p:nvSpPr>
        <p:spPr>
          <a:xfrm>
            <a:off x="662792" y="1731214"/>
            <a:ext cx="122635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600" b="1">
                <a:ln w="57150">
                  <a:solidFill>
                    <a:schemeClr val="tx1"/>
                  </a:solidFill>
                  <a:prstDash val="solid"/>
                </a:ln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Luyện tập</a:t>
            </a:r>
            <a:endParaRPr lang="en-US" sz="16600" b="1" kern="0">
              <a:ln w="57150">
                <a:solidFill>
                  <a:schemeClr val="tx1"/>
                </a:solidFill>
                <a:prstDash val="solid"/>
              </a:ln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DAA2455B-165F-E2B1-E860-7185184BB4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44660" y="2332118"/>
            <a:ext cx="5973241" cy="71535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74B180-4807-622F-F0F6-5D269B8C4A5F}"/>
              </a:ext>
            </a:extLst>
          </p:cNvPr>
          <p:cNvSpPr txBox="1"/>
          <p:nvPr/>
        </p:nvSpPr>
        <p:spPr>
          <a:xfrm>
            <a:off x="8303284" y="4405787"/>
            <a:ext cx="299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SVN-Rocker" panose="02040603050506020204" pitchFamily="18" charset="0"/>
              </a:rPr>
              <a:t>Trang 137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B3F3F-47D8-8216-014E-CE0EA7D55296}"/>
              </a:ext>
            </a:extLst>
          </p:cNvPr>
          <p:cNvSpPr txBox="1"/>
          <p:nvPr/>
        </p:nvSpPr>
        <p:spPr>
          <a:xfrm>
            <a:off x="15544800" y="8721487"/>
            <a:ext cx="287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SVN-Rocker" panose="02040603050506020204" pitchFamily="18" charset="0"/>
              </a:rPr>
              <a:t>EduFive</a:t>
            </a:r>
            <a:endParaRPr lang="en-VN" sz="5400" dirty="0">
              <a:latin typeface="SVN-Rock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E7013682-F37F-8A3D-A90D-58BAC0D763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6800" y="-306941"/>
            <a:ext cx="2252701" cy="2148514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E03AA83F-D243-1D87-43AE-35E45FF462DD}"/>
              </a:ext>
            </a:extLst>
          </p:cNvPr>
          <p:cNvSpPr/>
          <p:nvPr/>
        </p:nvSpPr>
        <p:spPr>
          <a:xfrm>
            <a:off x="3645340" y="1094411"/>
            <a:ext cx="12116529" cy="5636009"/>
          </a:xfrm>
          <a:prstGeom prst="roundRect">
            <a:avLst>
              <a:gd name="adj" fmla="val 8254"/>
            </a:avLst>
          </a:prstGeom>
          <a:solidFill>
            <a:srgbClr val="002060"/>
          </a:solidFill>
          <a:ln w="38100">
            <a:solidFill>
              <a:schemeClr val="bg1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0A5EB9A-74E3-F112-4797-4C5246E6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641716" y="2456786"/>
            <a:ext cx="5186213" cy="6110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801B5-EBBF-797A-49CE-01AEAB33C6B6}"/>
              </a:ext>
            </a:extLst>
          </p:cNvPr>
          <p:cNvSpPr txBox="1"/>
          <p:nvPr/>
        </p:nvSpPr>
        <p:spPr>
          <a:xfrm>
            <a:off x="6959045" y="70229"/>
            <a:ext cx="4481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1B247D-17D4-72A1-3954-8B23083800BF}"/>
              </a:ext>
            </a:extLst>
          </p:cNvPr>
          <p:cNvGrpSpPr/>
          <p:nvPr/>
        </p:nvGrpSpPr>
        <p:grpSpPr>
          <a:xfrm>
            <a:off x="-1719789" y="6806944"/>
            <a:ext cx="20722592" cy="3849624"/>
            <a:chOff x="-1719789" y="6806944"/>
            <a:chExt cx="20722592" cy="3849624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4C7BDFA-894F-AB90-229A-BB608827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5258B40-B8B1-E7DC-A7F7-AD838E780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9528A8A-FB68-01EE-928D-2252D611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34BDD64F-99FC-F879-A395-08EE4540C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60889" y="6596337"/>
            <a:ext cx="3357405" cy="263976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612A6C-5E48-EF16-9E56-76404301B275}"/>
              </a:ext>
            </a:extLst>
          </p:cNvPr>
          <p:cNvSpPr txBox="1">
            <a:spLocks/>
          </p:cNvSpPr>
          <p:nvPr/>
        </p:nvSpPr>
        <p:spPr>
          <a:xfrm>
            <a:off x="8543788" y="2716274"/>
            <a:ext cx="5228092" cy="188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D475A-09FD-7C80-59E6-DDF7966ADAE2}"/>
              </a:ext>
            </a:extLst>
          </p:cNvPr>
          <p:cNvSpPr/>
          <p:nvPr/>
        </p:nvSpPr>
        <p:spPr>
          <a:xfrm>
            <a:off x="4218162" y="5596243"/>
            <a:ext cx="11509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3 giờ 14 phút x 3 = 9 giờ 42 phút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D55A9-21FC-6348-FAA4-6700BCF568BE}"/>
              </a:ext>
            </a:extLst>
          </p:cNvPr>
          <p:cNvSpPr txBox="1"/>
          <p:nvPr/>
        </p:nvSpPr>
        <p:spPr>
          <a:xfrm>
            <a:off x="4327902" y="1271682"/>
            <a:ext cx="664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 giờ 14 phút  x 3</a:t>
            </a:r>
            <a:endParaRPr lang="en-VN" sz="5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92F62C-24BF-859D-EAEA-4CE857B11D16}"/>
              </a:ext>
            </a:extLst>
          </p:cNvPr>
          <p:cNvCxnSpPr>
            <a:cxnSpLocks/>
          </p:cNvCxnSpPr>
          <p:nvPr/>
        </p:nvCxnSpPr>
        <p:spPr>
          <a:xfrm>
            <a:off x="8465135" y="4448516"/>
            <a:ext cx="38899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A56964-85BB-793C-03C8-EA380EE0AED2}"/>
              </a:ext>
            </a:extLst>
          </p:cNvPr>
          <p:cNvSpPr txBox="1"/>
          <p:nvPr/>
        </p:nvSpPr>
        <p:spPr>
          <a:xfrm>
            <a:off x="7873445" y="3329082"/>
            <a:ext cx="22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554C8-36A2-45D3-1C02-D78C468C9C9E}"/>
              </a:ext>
            </a:extLst>
          </p:cNvPr>
          <p:cNvSpPr txBox="1"/>
          <p:nvPr/>
        </p:nvSpPr>
        <p:spPr>
          <a:xfrm>
            <a:off x="10886599" y="4346221"/>
            <a:ext cx="170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09494-6C1D-6CA4-CBBF-F53C5BD4EAAF}"/>
              </a:ext>
            </a:extLst>
          </p:cNvPr>
          <p:cNvSpPr txBox="1"/>
          <p:nvPr/>
        </p:nvSpPr>
        <p:spPr>
          <a:xfrm>
            <a:off x="10336682" y="4395574"/>
            <a:ext cx="63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EFA793-D99A-874C-B626-BDB80C84962B}"/>
              </a:ext>
            </a:extLst>
          </p:cNvPr>
          <p:cNvSpPr txBox="1"/>
          <p:nvPr/>
        </p:nvSpPr>
        <p:spPr>
          <a:xfrm>
            <a:off x="9961880" y="4403085"/>
            <a:ext cx="63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682154-679D-1DAB-26CC-411AD7336565}"/>
              </a:ext>
            </a:extLst>
          </p:cNvPr>
          <p:cNvSpPr txBox="1"/>
          <p:nvPr/>
        </p:nvSpPr>
        <p:spPr>
          <a:xfrm>
            <a:off x="8971280" y="4395882"/>
            <a:ext cx="170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iờ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3E92B6-E982-C395-9947-0B5C97A74688}"/>
              </a:ext>
            </a:extLst>
          </p:cNvPr>
          <p:cNvSpPr txBox="1"/>
          <p:nvPr/>
        </p:nvSpPr>
        <p:spPr>
          <a:xfrm>
            <a:off x="8563617" y="4395882"/>
            <a:ext cx="63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887C3F20-9DBF-9070-C9B3-CF7ADD911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76111 0.0084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56" y="41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414"/>
                            </p:stCondLst>
                            <p:childTnLst>
                              <p:par>
                                <p:cTn id="10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/>
      <p:bldP spid="11" grpId="0" uiExpand="1" build="p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423BD9F4-BB2E-733E-CB1F-D5CE758FF6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6800" y="-306941"/>
            <a:ext cx="2252701" cy="2148514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BF284BB9-B203-DDBE-72B0-408237B4E215}"/>
              </a:ext>
            </a:extLst>
          </p:cNvPr>
          <p:cNvSpPr/>
          <p:nvPr/>
        </p:nvSpPr>
        <p:spPr>
          <a:xfrm>
            <a:off x="4137400" y="1094411"/>
            <a:ext cx="12116529" cy="5636009"/>
          </a:xfrm>
          <a:prstGeom prst="roundRect">
            <a:avLst>
              <a:gd name="adj" fmla="val 8254"/>
            </a:avLst>
          </a:prstGeom>
          <a:solidFill>
            <a:srgbClr val="002060"/>
          </a:solidFill>
          <a:ln w="28575">
            <a:solidFill>
              <a:schemeClr val="bg1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EF0AD9-6A34-426E-CEDF-9F95B072E6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641716" y="2456786"/>
            <a:ext cx="5186213" cy="611041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BA6E31D-9585-DDCB-1746-817EC1EF9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1812" y="6464300"/>
            <a:ext cx="1339042" cy="1052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DCF94-1487-6FA5-68B5-46DC2EABA341}"/>
              </a:ext>
            </a:extLst>
          </p:cNvPr>
          <p:cNvSpPr txBox="1"/>
          <p:nvPr/>
        </p:nvSpPr>
        <p:spPr>
          <a:xfrm>
            <a:off x="6959045" y="70229"/>
            <a:ext cx="4481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6713C6-B026-3D61-C9A4-C3E47243C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4" t="38392" r="7508" b="34010"/>
          <a:stretch/>
        </p:blipFill>
        <p:spPr>
          <a:xfrm>
            <a:off x="-1161821" y="6417412"/>
            <a:ext cx="4813206" cy="24104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9AEC2A-5020-0607-BAA9-E769623A5201}"/>
              </a:ext>
            </a:extLst>
          </p:cNvPr>
          <p:cNvGrpSpPr/>
          <p:nvPr/>
        </p:nvGrpSpPr>
        <p:grpSpPr>
          <a:xfrm>
            <a:off x="-1371600" y="7185822"/>
            <a:ext cx="20722592" cy="3531544"/>
            <a:chOff x="-1719789" y="6806944"/>
            <a:chExt cx="20722592" cy="3849624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ADB11DC-207B-4227-55F6-35F2C3E40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3692C3C-F679-3CEF-B34B-3F6CCBDD0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4FCC5FD-570A-A80A-EF45-296B31781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69EF7985-248D-AF8F-FDA4-BFD634072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193101" y="7277100"/>
            <a:ext cx="3210846" cy="2227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F397BD-506B-88E7-23BF-1DC5C4122D03}"/>
              </a:ext>
            </a:extLst>
          </p:cNvPr>
          <p:cNvSpPr txBox="1"/>
          <p:nvPr/>
        </p:nvSpPr>
        <p:spPr>
          <a:xfrm>
            <a:off x="7517616" y="3309731"/>
            <a:ext cx="1175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77">
            <a:extLst>
              <a:ext uri="{FF2B5EF4-FFF2-40B4-BE49-F238E27FC236}">
                <a16:creationId xmlns:a16="http://schemas.microsoft.com/office/drawing/2014/main" id="{A41C1041-01A1-2A19-16B8-7BAFE61AECA8}"/>
              </a:ext>
            </a:extLst>
          </p:cNvPr>
          <p:cNvGrpSpPr>
            <a:grpSpLocks/>
          </p:cNvGrpSpPr>
          <p:nvPr/>
        </p:nvGrpSpPr>
        <p:grpSpPr bwMode="auto">
          <a:xfrm>
            <a:off x="6024320" y="2598600"/>
            <a:ext cx="6224589" cy="1784350"/>
            <a:chOff x="376" y="745"/>
            <a:chExt cx="3921" cy="1124"/>
          </a:xfrm>
        </p:grpSpPr>
        <p:sp>
          <p:nvSpPr>
            <p:cNvPr id="17" name="Text Box 78">
              <a:extLst>
                <a:ext uri="{FF2B5EF4-FFF2-40B4-BE49-F238E27FC236}">
                  <a16:creationId xmlns:a16="http://schemas.microsoft.com/office/drawing/2014/main" id="{D5814A4E-B265-EC11-5EAA-5240A6EC0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1" y="759"/>
              <a:ext cx="24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18" name="Group 79">
              <a:extLst>
                <a:ext uri="{FF2B5EF4-FFF2-40B4-BE49-F238E27FC236}">
                  <a16:creationId xmlns:a16="http://schemas.microsoft.com/office/drawing/2014/main" id="{6FA99A81-F37B-B114-5B86-0D8AF9BC5E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861"/>
              <a:ext cx="1296" cy="912"/>
              <a:chOff x="2592" y="2880"/>
              <a:chExt cx="336" cy="912"/>
            </a:xfrm>
          </p:grpSpPr>
          <p:sp>
            <p:nvSpPr>
              <p:cNvPr id="20" name="Line 80">
                <a:extLst>
                  <a:ext uri="{FF2B5EF4-FFF2-40B4-BE49-F238E27FC236}">
                    <a16:creationId xmlns:a16="http://schemas.microsoft.com/office/drawing/2014/main" id="{BBEBF5B2-5CE4-FDC9-DFB7-6AAAFFE1D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880"/>
                <a:ext cx="0" cy="912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Line 81">
                <a:extLst>
                  <a:ext uri="{FF2B5EF4-FFF2-40B4-BE49-F238E27FC236}">
                    <a16:creationId xmlns:a16="http://schemas.microsoft.com/office/drawing/2014/main" id="{85838F55-82AE-BC63-D9E8-788C43D77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16"/>
                <a:ext cx="3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82">
              <a:extLst>
                <a:ext uri="{FF2B5EF4-FFF2-40B4-BE49-F238E27FC236}">
                  <a16:creationId xmlns:a16="http://schemas.microsoft.com/office/drawing/2014/main" id="{94A33CAA-3AED-765A-3532-5EAE53FD8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" y="745"/>
              <a:ext cx="2456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D8A1F2A-F206-2470-B82E-353677AF0501}"/>
              </a:ext>
            </a:extLst>
          </p:cNvPr>
          <p:cNvSpPr txBox="1"/>
          <p:nvPr/>
        </p:nvSpPr>
        <p:spPr>
          <a:xfrm>
            <a:off x="6021824" y="3387829"/>
            <a:ext cx="122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5F364C-671D-ACDB-D900-1A219E95CA71}"/>
              </a:ext>
            </a:extLst>
          </p:cNvPr>
          <p:cNvSpPr txBox="1"/>
          <p:nvPr/>
        </p:nvSpPr>
        <p:spPr>
          <a:xfrm>
            <a:off x="6288592" y="4071388"/>
            <a:ext cx="4290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        12 giây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F45B33-9492-C085-76BB-F764DA01D7A5}"/>
              </a:ext>
            </a:extLst>
          </p:cNvPr>
          <p:cNvSpPr txBox="1"/>
          <p:nvPr/>
        </p:nvSpPr>
        <p:spPr>
          <a:xfrm>
            <a:off x="8238024" y="4834409"/>
            <a:ext cx="539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DF7DD-1AE2-CA43-094E-623707B0C1B2}"/>
              </a:ext>
            </a:extLst>
          </p:cNvPr>
          <p:cNvSpPr txBox="1"/>
          <p:nvPr/>
        </p:nvSpPr>
        <p:spPr>
          <a:xfrm>
            <a:off x="10345334" y="3314700"/>
            <a:ext cx="58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4">
            <a:extLst>
              <a:ext uri="{FF2B5EF4-FFF2-40B4-BE49-F238E27FC236}">
                <a16:creationId xmlns:a16="http://schemas.microsoft.com/office/drawing/2014/main" id="{073E970C-8AB8-13EB-CF77-1B1C622D8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50" y="5782483"/>
            <a:ext cx="11322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36 phút 12 giây : 3 = 12 phút 4 giây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A2B377-A41B-EB3F-C377-525F015DFD0B}"/>
              </a:ext>
            </a:extLst>
          </p:cNvPr>
          <p:cNvSpPr txBox="1"/>
          <p:nvPr/>
        </p:nvSpPr>
        <p:spPr>
          <a:xfrm>
            <a:off x="3988681" y="1181768"/>
            <a:ext cx="7355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36 phút 12 giây : 3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00F1E1-9986-A52A-3FA4-11CC1FCA277D}"/>
              </a:ext>
            </a:extLst>
          </p:cNvPr>
          <p:cNvSpPr txBox="1"/>
          <p:nvPr/>
        </p:nvSpPr>
        <p:spPr>
          <a:xfrm>
            <a:off x="10681376" y="3307259"/>
            <a:ext cx="662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8C2FB8-25AC-44AA-2AE7-3A2DB9A1CD0E}"/>
              </a:ext>
            </a:extLst>
          </p:cNvPr>
          <p:cNvSpPr txBox="1"/>
          <p:nvPr/>
        </p:nvSpPr>
        <p:spPr>
          <a:xfrm>
            <a:off x="11086062" y="3314700"/>
            <a:ext cx="2383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A2D7F1-84F4-F307-F450-D1C0176F604E}"/>
              </a:ext>
            </a:extLst>
          </p:cNvPr>
          <p:cNvSpPr txBox="1"/>
          <p:nvPr/>
        </p:nvSpPr>
        <p:spPr>
          <a:xfrm>
            <a:off x="12359964" y="3307259"/>
            <a:ext cx="2305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giây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1D09DCE6-1E0E-98BD-D6FE-19B6FD08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58025E-6 L -0.83516 -0.0544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62" y="-273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914"/>
                            </p:stCondLst>
                            <p:childTnLst>
                              <p:par>
                                <p:cTn id="10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/>
      <p:bldP spid="22" grpId="0"/>
      <p:bldP spid="23" grpId="0"/>
      <p:bldP spid="24" grpId="0"/>
      <p:bldP spid="25" grpId="0"/>
      <p:bldP spid="26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79342B0E-ABBC-6EEA-21FF-26630ACE0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6800" y="-306941"/>
            <a:ext cx="2252701" cy="2148514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631E208-3731-F805-787D-C6027270ABDE}"/>
              </a:ext>
            </a:extLst>
          </p:cNvPr>
          <p:cNvSpPr/>
          <p:nvPr/>
        </p:nvSpPr>
        <p:spPr>
          <a:xfrm>
            <a:off x="4137400" y="1094411"/>
            <a:ext cx="12116529" cy="5636009"/>
          </a:xfrm>
          <a:prstGeom prst="roundRect">
            <a:avLst>
              <a:gd name="adj" fmla="val 8254"/>
            </a:avLst>
          </a:prstGeom>
          <a:solidFill>
            <a:srgbClr val="002060"/>
          </a:solidFill>
          <a:ln w="28575">
            <a:solidFill>
              <a:schemeClr val="bg1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A6B887-F07E-BE69-6511-967F7C31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641716" y="2456786"/>
            <a:ext cx="5186213" cy="611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8FA5A-FAEE-A427-1661-65D8C74F0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1812" y="6464300"/>
            <a:ext cx="1339042" cy="1052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F8D76-AE96-218B-3D74-D7F25055D9C7}"/>
              </a:ext>
            </a:extLst>
          </p:cNvPr>
          <p:cNvSpPr txBox="1"/>
          <p:nvPr/>
        </p:nvSpPr>
        <p:spPr>
          <a:xfrm>
            <a:off x="6959045" y="70229"/>
            <a:ext cx="4481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7B6E52F-E1AD-BD91-AD03-E7A2743F4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0705" y="6896100"/>
            <a:ext cx="971392" cy="673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23FE8-A9C8-6E5E-67AD-C941F32815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4" t="38392" r="7508" b="34010"/>
          <a:stretch/>
        </p:blipFill>
        <p:spPr>
          <a:xfrm>
            <a:off x="-1229373" y="6464300"/>
            <a:ext cx="4813206" cy="24104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6A278F-3093-0F74-6DC2-03B0920890E6}"/>
              </a:ext>
            </a:extLst>
          </p:cNvPr>
          <p:cNvGrpSpPr/>
          <p:nvPr/>
        </p:nvGrpSpPr>
        <p:grpSpPr>
          <a:xfrm>
            <a:off x="-1447800" y="7233228"/>
            <a:ext cx="20722592" cy="3531544"/>
            <a:chOff x="-1719789" y="6806944"/>
            <a:chExt cx="20722592" cy="3849624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3A37820-9679-FC52-D096-54D2FA56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EC1FB1A-6FCA-CE8D-046D-90F7CA83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69607C4-1B52-804D-F60D-EEA981741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0B33326-50F7-F7D1-701D-DEEE2D38CBE6}"/>
              </a:ext>
            </a:extLst>
          </p:cNvPr>
          <p:cNvSpPr txBox="1"/>
          <p:nvPr/>
        </p:nvSpPr>
        <p:spPr>
          <a:xfrm>
            <a:off x="3962400" y="1313934"/>
            <a:ext cx="7025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7 phút 26 giây x 2</a:t>
            </a:r>
            <a:endParaRPr lang="en-VN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4">
            <a:extLst>
              <a:ext uri="{FF2B5EF4-FFF2-40B4-BE49-F238E27FC236}">
                <a16:creationId xmlns:a16="http://schemas.microsoft.com/office/drawing/2014/main" id="{5931A54D-BF22-1D7D-A428-71656EE88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307259"/>
            <a:ext cx="1190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F7E3EDB9-AA2D-9020-14BA-CA2ECD36E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479" y="2475101"/>
            <a:ext cx="50031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8">
            <a:extLst>
              <a:ext uri="{FF2B5EF4-FFF2-40B4-BE49-F238E27FC236}">
                <a16:creationId xmlns:a16="http://schemas.microsoft.com/office/drawing/2014/main" id="{A351753B-C10D-83D6-EE21-729B82E1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551" y="3014731"/>
            <a:ext cx="9631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 Box 91">
            <a:extLst>
              <a:ext uri="{FF2B5EF4-FFF2-40B4-BE49-F238E27FC236}">
                <a16:creationId xmlns:a16="http://schemas.microsoft.com/office/drawing/2014/main" id="{61CDB686-A941-973E-43B4-12FE5067F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551" y="4175789"/>
            <a:ext cx="46230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92">
            <a:extLst>
              <a:ext uri="{FF2B5EF4-FFF2-40B4-BE49-F238E27FC236}">
                <a16:creationId xmlns:a16="http://schemas.microsoft.com/office/drawing/2014/main" id="{1384712A-E535-468C-4B3B-04267AD19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9023" y="3994182"/>
            <a:ext cx="3815377" cy="19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647241-7F67-7F82-4A3D-761336847DF6}"/>
              </a:ext>
            </a:extLst>
          </p:cNvPr>
          <p:cNvSpPr/>
          <p:nvPr/>
        </p:nvSpPr>
        <p:spPr>
          <a:xfrm>
            <a:off x="4976504" y="5441650"/>
            <a:ext cx="10720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7 phút 26 giây x 2 =  14 phút 52 giây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10D9FF59-4965-A71C-AFC9-9FB200B401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121697" y="6211091"/>
            <a:ext cx="3206502" cy="2782977"/>
          </a:xfrm>
          <a:prstGeom prst="rect">
            <a:avLst/>
          </a:prstGeom>
        </p:spPr>
      </p:pic>
      <p:pic>
        <p:nvPicPr>
          <p:cNvPr id="1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67919363-5A20-24A9-86A8-1C8E3FEAA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3.20988E-6 L -0.81033 0.0388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21" y="194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14"/>
                            </p:stCondLst>
                            <p:childTnLst>
                              <p:par>
                                <p:cTn id="8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6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18A0E2E5-4A65-3297-D364-4B8FA26C9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6800" y="-306941"/>
            <a:ext cx="2252701" cy="2148514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76F5CECF-E9EE-D673-5A7E-EEE6295809D5}"/>
              </a:ext>
            </a:extLst>
          </p:cNvPr>
          <p:cNvSpPr/>
          <p:nvPr/>
        </p:nvSpPr>
        <p:spPr>
          <a:xfrm>
            <a:off x="4226715" y="1106295"/>
            <a:ext cx="10708486" cy="5561205"/>
          </a:xfrm>
          <a:prstGeom prst="roundRect">
            <a:avLst>
              <a:gd name="adj" fmla="val 8254"/>
            </a:avLst>
          </a:prstGeom>
          <a:solidFill>
            <a:srgbClr val="002060"/>
          </a:solidFill>
          <a:ln w="28575">
            <a:solidFill>
              <a:schemeClr val="bg1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87F759-F749-2AD2-8D56-6AC804C4BC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641716" y="2456786"/>
            <a:ext cx="5186213" cy="611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008A0-B81D-779A-D8AA-021D3C509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1812" y="6464300"/>
            <a:ext cx="1339042" cy="1052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2F3DC3-14EB-0401-4936-737B50767723}"/>
              </a:ext>
            </a:extLst>
          </p:cNvPr>
          <p:cNvSpPr txBox="1"/>
          <p:nvPr/>
        </p:nvSpPr>
        <p:spPr>
          <a:xfrm>
            <a:off x="6959045" y="70229"/>
            <a:ext cx="4481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C488A7-75EB-C7B8-E47E-AACCA853A9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03775" y="6560498"/>
            <a:ext cx="971392" cy="673903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8CBDB1C-CDC8-5D89-A2C8-AC6BE36BD4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0640" y="7092423"/>
            <a:ext cx="1043716" cy="90151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76216BC-32E3-8A3D-31A5-E174EB795A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0041" y="7043592"/>
            <a:ext cx="1213045" cy="1052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EBBAD-7A90-1494-C8A4-278E87B9AA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4" t="38392" r="7508" b="34010"/>
          <a:stretch/>
        </p:blipFill>
        <p:spPr>
          <a:xfrm>
            <a:off x="-1199750" y="6375820"/>
            <a:ext cx="5186213" cy="25972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34283F-42FA-6C81-BCF4-3952004929BC}"/>
              </a:ext>
            </a:extLst>
          </p:cNvPr>
          <p:cNvGrpSpPr/>
          <p:nvPr/>
        </p:nvGrpSpPr>
        <p:grpSpPr>
          <a:xfrm>
            <a:off x="-780338" y="7530096"/>
            <a:ext cx="20722592" cy="3531544"/>
            <a:chOff x="-1719789" y="6806944"/>
            <a:chExt cx="20722592" cy="384962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02554A6-A4F8-45A9-67AE-13B8D819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29ED3D7B-8512-4B51-1819-F14953FD8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7DB935A-68FB-2393-B3E4-C09C9F66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5CD69B-CA32-400E-22D6-6B246E0B230F}"/>
              </a:ext>
            </a:extLst>
          </p:cNvPr>
          <p:cNvSpPr txBox="1"/>
          <p:nvPr/>
        </p:nvSpPr>
        <p:spPr>
          <a:xfrm>
            <a:off x="3962400" y="1313934"/>
            <a:ext cx="7025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14 giờ 28 phút : 7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93">
            <a:extLst>
              <a:ext uri="{FF2B5EF4-FFF2-40B4-BE49-F238E27FC236}">
                <a16:creationId xmlns:a16="http://schemas.microsoft.com/office/drawing/2014/main" id="{A2505313-68A2-577C-48E0-B6249400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09" y="2848256"/>
            <a:ext cx="3763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Line 96">
            <a:extLst>
              <a:ext uri="{FF2B5EF4-FFF2-40B4-BE49-F238E27FC236}">
                <a16:creationId xmlns:a16="http://schemas.microsoft.com/office/drawing/2014/main" id="{14FC9296-DA19-5A07-F589-24398F707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6150" y="2885936"/>
            <a:ext cx="0" cy="14589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97">
            <a:extLst>
              <a:ext uri="{FF2B5EF4-FFF2-40B4-BE49-F238E27FC236}">
                <a16:creationId xmlns:a16="http://schemas.microsoft.com/office/drawing/2014/main" id="{308A10FC-5B42-E98A-D099-462E81659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24808" y="3478751"/>
            <a:ext cx="18430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99">
            <a:extLst>
              <a:ext uri="{FF2B5EF4-FFF2-40B4-BE49-F238E27FC236}">
                <a16:creationId xmlns:a16="http://schemas.microsoft.com/office/drawing/2014/main" id="{D6D79C55-73D4-8D52-6182-BE2F3ADD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234" y="2775660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 Box 100">
            <a:extLst>
              <a:ext uri="{FF2B5EF4-FFF2-40B4-BE49-F238E27FC236}">
                <a16:creationId xmlns:a16="http://schemas.microsoft.com/office/drawing/2014/main" id="{8D2E8B9A-EA41-DB66-92A9-B701FCB2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483" y="3590878"/>
            <a:ext cx="10552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01">
            <a:extLst>
              <a:ext uri="{FF2B5EF4-FFF2-40B4-BE49-F238E27FC236}">
                <a16:creationId xmlns:a16="http://schemas.microsoft.com/office/drawing/2014/main" id="{137EB845-B652-5355-49E4-607F3D9E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208" y="3606147"/>
            <a:ext cx="24164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02">
            <a:extLst>
              <a:ext uri="{FF2B5EF4-FFF2-40B4-BE49-F238E27FC236}">
                <a16:creationId xmlns:a16="http://schemas.microsoft.com/office/drawing/2014/main" id="{5AC74BC1-8137-1218-6B0C-6EBECF32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836" y="4282014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2" name="Text Box 103">
            <a:extLst>
              <a:ext uri="{FF2B5EF4-FFF2-40B4-BE49-F238E27FC236}">
                <a16:creationId xmlns:a16="http://schemas.microsoft.com/office/drawing/2014/main" id="{E0E24830-B703-3E4F-FEFF-D1FC0651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293" y="3631153"/>
            <a:ext cx="19785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04">
            <a:extLst>
              <a:ext uri="{FF2B5EF4-FFF2-40B4-BE49-F238E27FC236}">
                <a16:creationId xmlns:a16="http://schemas.microsoft.com/office/drawing/2014/main" id="{EF875AE8-D563-5C8B-87E8-1214D82C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0826" y="3650500"/>
            <a:ext cx="28531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A264EC-3C67-D6D7-F1C8-B57711D07F6D}"/>
              </a:ext>
            </a:extLst>
          </p:cNvPr>
          <p:cNvSpPr/>
          <p:nvPr/>
        </p:nvSpPr>
        <p:spPr>
          <a:xfrm>
            <a:off x="4920503" y="5318080"/>
            <a:ext cx="10408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14 giờ 28 phút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 4 phút</a:t>
            </a: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3257D384-52EC-A1AB-71EA-5F4D768C7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87600" y="6757127"/>
            <a:ext cx="3356703" cy="2899352"/>
          </a:xfrm>
          <a:prstGeom prst="rect">
            <a:avLst/>
          </a:prstGeom>
        </p:spPr>
      </p:pic>
      <p:pic>
        <p:nvPicPr>
          <p:cNvPr id="15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0059FAC-05F8-9685-8DBE-20A062CAE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4.81481E-6 L -0.81258 0.0032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4" y="15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14"/>
                            </p:stCondLst>
                            <p:childTnLst>
                              <p:par>
                                <p:cTn id="11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414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6" grpId="0"/>
      <p:bldP spid="13" grpId="0"/>
      <p:bldP spid="25" grpId="0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5">
            <a:extLst>
              <a:ext uri="{FF2B5EF4-FFF2-40B4-BE49-F238E27FC236}">
                <a16:creationId xmlns:a16="http://schemas.microsoft.com/office/drawing/2014/main" id="{8FD061F4-CE04-3498-9D28-95F185E96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58646" y="285938"/>
            <a:ext cx="1574966" cy="105129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258F717-EA74-CE5D-C36E-C0EEADC6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7A08B2E8-9084-6F8A-55BA-F18D9E828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4C7DFEC-1C63-5288-3D25-F8C27AF8C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426" y="737881"/>
            <a:ext cx="5973241" cy="71535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F754817-94A4-377D-2B99-415F62FE7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21" y="7423411"/>
            <a:ext cx="6667500" cy="12668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76394F6-95EB-4443-38E3-6E5927C23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709E71A-4244-38BB-F789-1117BDAD5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1151" y="6472629"/>
            <a:ext cx="6667500" cy="1266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ACC821-A72D-FBA2-44D5-A704FF31D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205" y="7699636"/>
            <a:ext cx="9557595" cy="9906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2A439CF-3306-3E2F-F466-B682AD796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86" y="8524875"/>
            <a:ext cx="6667500" cy="126682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85A3895-C8F3-1F73-4A20-E2033BF65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162" y="9781674"/>
            <a:ext cx="8334375" cy="990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5CD604F-BEC6-19B6-1296-C789D7A3B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6315" y="8101190"/>
            <a:ext cx="6667500" cy="12668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EFD28A9-AE4D-D92E-8EFC-4C92E4588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9428" y="9346887"/>
            <a:ext cx="10658383" cy="17402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B085DA4-B012-125D-E3B3-DF09234352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812"/>
          <a:stretch/>
        </p:blipFill>
        <p:spPr>
          <a:xfrm>
            <a:off x="16553949" y="8141008"/>
            <a:ext cx="3279589" cy="1266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813C85B-955E-D5AA-317E-AE1A121F6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812" t="12239" r="17248"/>
          <a:stretch/>
        </p:blipFill>
        <p:spPr>
          <a:xfrm>
            <a:off x="16844221" y="6667500"/>
            <a:ext cx="2129580" cy="11117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948D6B-24C4-0A2C-101A-D11CF6897955}"/>
              </a:ext>
            </a:extLst>
          </p:cNvPr>
          <p:cNvSpPr txBox="1"/>
          <p:nvPr/>
        </p:nvSpPr>
        <p:spPr>
          <a:xfrm>
            <a:off x="5334000" y="427605"/>
            <a:ext cx="122635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6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Thu hoạch cà rốt</a:t>
            </a:r>
            <a:endParaRPr lang="en-US" sz="16600" b="1" kern="0">
              <a:ln w="2857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50095-6BD6-201D-E243-63DEC9D03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FF6E5833-0DAD-CC48-48A4-684DAEF30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37091" y="1188557"/>
            <a:ext cx="1574966" cy="10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95810B-126F-3411-C05A-74746A32CE3F}"/>
              </a:ext>
            </a:extLst>
          </p:cNvPr>
          <p:cNvSpPr/>
          <p:nvPr/>
        </p:nvSpPr>
        <p:spPr>
          <a:xfrm>
            <a:off x="5486400" y="659774"/>
            <a:ext cx="11567270" cy="5832046"/>
          </a:xfrm>
          <a:prstGeom prst="roundRect">
            <a:avLst>
              <a:gd name="adj" fmla="val 825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874C26E-5869-D2BE-7FFA-FFB61759F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F82062E-4520-6F74-D056-38EBF301F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C292BCF-05C7-1685-D0B1-19E941F93A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8078" y="1553592"/>
            <a:ext cx="5456663" cy="653492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AB1677-2F68-7A69-0774-58E2F3FC8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21" y="7423411"/>
            <a:ext cx="6667500" cy="12668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9886E3-7BD7-C138-B05D-5DA892D88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7C4ED6-AD9A-EF13-B0F4-5212329AF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1151" y="6472629"/>
            <a:ext cx="6667500" cy="1266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E6926B7-24D2-4CDA-4E8E-EB6AE49B9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205" y="7699636"/>
            <a:ext cx="9557595" cy="990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39255A-73EF-B6F6-2949-9E4BEF5B0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86" y="8524875"/>
            <a:ext cx="6667500" cy="12668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622BAD-DFD1-73BC-4917-C23C7C965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162" y="9781674"/>
            <a:ext cx="8334375" cy="990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DC7E75-2E1A-E68C-27B5-7CB5B1E21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6315" y="8101190"/>
            <a:ext cx="6667500" cy="1266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04FCC5-4832-177D-D98A-CFB52D7E6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9428" y="9346887"/>
            <a:ext cx="10658383" cy="1740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5C97C5C-9209-EC6E-4A83-97EE37F4F4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812"/>
          <a:stretch/>
        </p:blipFill>
        <p:spPr>
          <a:xfrm>
            <a:off x="16553949" y="8141008"/>
            <a:ext cx="3279589" cy="12668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4379E-C2E1-2A02-F20D-46A7DC98C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812" t="12239" r="17248"/>
          <a:stretch/>
        </p:blipFill>
        <p:spPr>
          <a:xfrm>
            <a:off x="16844221" y="6667500"/>
            <a:ext cx="2129580" cy="11117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B50552D4-826D-B48D-568F-FF17AAD23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C779500-A88A-68C5-B8D5-2BD3A7B32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37091" y="1188557"/>
            <a:ext cx="1574966" cy="105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DD506-4996-C521-D936-93A9E5CD39FF}"/>
              </a:ext>
            </a:extLst>
          </p:cNvPr>
          <p:cNvSpPr txBox="1"/>
          <p:nvPr/>
        </p:nvSpPr>
        <p:spPr>
          <a:xfrm>
            <a:off x="5973973" y="283267"/>
            <a:ext cx="5265128" cy="1123712"/>
          </a:xfrm>
          <a:prstGeom prst="round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695CE6-9A88-25E5-62AB-7BF7C1AFC27C}"/>
              </a:ext>
            </a:extLst>
          </p:cNvPr>
          <p:cNvSpPr txBox="1">
            <a:spLocks/>
          </p:cNvSpPr>
          <p:nvPr/>
        </p:nvSpPr>
        <p:spPr>
          <a:xfrm>
            <a:off x="6766671" y="1400823"/>
            <a:ext cx="10286999" cy="39987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(3giờ 40 phút + 2 giờ 25 phút) x 3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 giờ 40 phút + 2 giờ 25 phút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( 5 phút 35 giây + 6 phút 21 giây) : 4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12 phút 3 giây x 2 + 4 phút 12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giây : 4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95810B-126F-3411-C05A-74746A32CE3F}"/>
              </a:ext>
            </a:extLst>
          </p:cNvPr>
          <p:cNvSpPr/>
          <p:nvPr/>
        </p:nvSpPr>
        <p:spPr>
          <a:xfrm>
            <a:off x="5486400" y="659774"/>
            <a:ext cx="11567270" cy="5174858"/>
          </a:xfrm>
          <a:prstGeom prst="roundRect">
            <a:avLst>
              <a:gd name="adj" fmla="val 825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874C26E-5869-D2BE-7FFA-FFB61759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F82062E-4520-6F74-D056-38EBF301F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C292BCF-05C7-1685-D0B1-19E941F9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078" y="1553592"/>
            <a:ext cx="5456663" cy="653492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AB1677-2F68-7A69-0774-58E2F3FC8F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621" y="7423411"/>
            <a:ext cx="6667500" cy="12668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9886E3-7BD7-C138-B05D-5DA892D88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7C4ED6-AD9A-EF13-B0F4-5212329AF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1151" y="6472629"/>
            <a:ext cx="6667500" cy="1266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E6926B7-24D2-4CDA-4E8E-EB6AE49B98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16205" y="7699636"/>
            <a:ext cx="9557595" cy="990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39255A-73EF-B6F6-2949-9E4BEF5B0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86" y="8524875"/>
            <a:ext cx="6667500" cy="12668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622BAD-DFD1-73BC-4917-C23C7C965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2162" y="9781674"/>
            <a:ext cx="8334375" cy="990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DC7E75-2E1A-E68C-27B5-7CB5B1E216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6315" y="8101190"/>
            <a:ext cx="6667500" cy="1266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04FCC5-4832-177D-D98A-CFB52D7E6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9428" y="9346887"/>
            <a:ext cx="10658383" cy="1740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5C97C5C-9209-EC6E-4A83-97EE37F4F4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0812"/>
          <a:stretch/>
        </p:blipFill>
        <p:spPr>
          <a:xfrm>
            <a:off x="16553949" y="8141008"/>
            <a:ext cx="3279589" cy="12668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4379E-C2E1-2A02-F20D-46A7DC98CB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0812" t="12239" r="17248"/>
          <a:stretch/>
        </p:blipFill>
        <p:spPr>
          <a:xfrm>
            <a:off x="16844221" y="6667500"/>
            <a:ext cx="2129580" cy="11117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B50552D4-826D-B48D-568F-FF17AAD23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C779500-A88A-68C5-B8D5-2BD3A7B32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7091" y="1188557"/>
            <a:ext cx="1574966" cy="105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DD506-4996-C521-D936-93A9E5CD39FF}"/>
              </a:ext>
            </a:extLst>
          </p:cNvPr>
          <p:cNvSpPr txBox="1"/>
          <p:nvPr/>
        </p:nvSpPr>
        <p:spPr>
          <a:xfrm>
            <a:off x="5973973" y="283267"/>
            <a:ext cx="5265128" cy="1123712"/>
          </a:xfrm>
          <a:prstGeom prst="round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695CE6-9A88-25E5-62AB-7BF7C1AFC27C}"/>
              </a:ext>
            </a:extLst>
          </p:cNvPr>
          <p:cNvSpPr txBox="1">
            <a:spLocks/>
          </p:cNvSpPr>
          <p:nvPr/>
        </p:nvSpPr>
        <p:spPr>
          <a:xfrm>
            <a:off x="6766671" y="1400823"/>
            <a:ext cx="9235329" cy="140640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(3giờ 40 phút + 2 giờ 25 phút)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088A785D-41CA-AB33-230B-F3376EB9E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121" y="3261578"/>
            <a:ext cx="54566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giờ 5 phút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EE5C1C6D-9C28-B86D-A091-524531869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6777" y="3208782"/>
            <a:ext cx="19771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984A76CC-C06F-132C-D7C0-67666D378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298" y="4521784"/>
            <a:ext cx="82455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8EDB0F1E-CA04-0D6C-49D1-A64304944983}"/>
              </a:ext>
            </a:extLst>
          </p:cNvPr>
          <p:cNvSpPr/>
          <p:nvPr/>
        </p:nvSpPr>
        <p:spPr>
          <a:xfrm rot="16200000" flipV="1">
            <a:off x="10655360" y="-797083"/>
            <a:ext cx="769442" cy="7073390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D274CC-BC1E-C010-288A-4BCF2F211E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3929631" y="5729611"/>
            <a:ext cx="2820652" cy="2785882"/>
          </a:xfrm>
          <a:prstGeom prst="rect">
            <a:avLst/>
          </a:prstGeom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31FD9A1-C13E-8FF0-D569-1C8C1774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9.87654E-7 L 0.01727 -0.12315 " pathEditMode="relative" rAng="0" ptsTypes="AA">
                                      <p:cBhvr>
                                        <p:cTn id="10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"/>
                            </p:stCondLst>
                            <p:childTnLst>
                              <p:par>
                                <p:cTn id="10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95810B-126F-3411-C05A-74746A32CE3F}"/>
              </a:ext>
            </a:extLst>
          </p:cNvPr>
          <p:cNvSpPr/>
          <p:nvPr/>
        </p:nvSpPr>
        <p:spPr>
          <a:xfrm>
            <a:off x="5486400" y="733395"/>
            <a:ext cx="11567270" cy="5174858"/>
          </a:xfrm>
          <a:prstGeom prst="roundRect">
            <a:avLst>
              <a:gd name="adj" fmla="val 825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874C26E-5869-D2BE-7FFA-FFB61759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F82062E-4520-6F74-D056-38EBF301F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C292BCF-05C7-1685-D0B1-19E941F9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078" y="1553592"/>
            <a:ext cx="5456663" cy="65349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9886E3-7BD7-C138-B05D-5DA892D88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7C4ED6-AD9A-EF13-B0F4-5212329AF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61151" y="6472629"/>
            <a:ext cx="6667500" cy="1266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E6926B7-24D2-4CDA-4E8E-EB6AE49B9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205" y="7699636"/>
            <a:ext cx="9557595" cy="990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622BAD-DFD1-73BC-4917-C23C7C965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162" y="9781674"/>
            <a:ext cx="8334375" cy="990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DC7E75-2E1A-E68C-27B5-7CB5B1E21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6315" y="8101190"/>
            <a:ext cx="6667500" cy="1266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04FCC5-4832-177D-D98A-CFB52D7E6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9428" y="9346887"/>
            <a:ext cx="10658383" cy="1740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5C97C5C-9209-EC6E-4A83-97EE37F4F4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812"/>
          <a:stretch/>
        </p:blipFill>
        <p:spPr>
          <a:xfrm>
            <a:off x="16553949" y="8141008"/>
            <a:ext cx="3279589" cy="12668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4379E-C2E1-2A02-F20D-46A7DC98C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812" t="12239" r="17248"/>
          <a:stretch/>
        </p:blipFill>
        <p:spPr>
          <a:xfrm>
            <a:off x="16844221" y="6667500"/>
            <a:ext cx="2129580" cy="11117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B50552D4-826D-B48D-568F-FF17AAD23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C779500-A88A-68C5-B8D5-2BD3A7B32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7091" y="1188557"/>
            <a:ext cx="1574966" cy="105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DD506-4996-C521-D936-93A9E5CD39FF}"/>
              </a:ext>
            </a:extLst>
          </p:cNvPr>
          <p:cNvSpPr txBox="1"/>
          <p:nvPr/>
        </p:nvSpPr>
        <p:spPr>
          <a:xfrm>
            <a:off x="5973973" y="283267"/>
            <a:ext cx="5265128" cy="1123712"/>
          </a:xfrm>
          <a:prstGeom prst="round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D274CC-BC1E-C010-288A-4BCF2F211E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3929631" y="5729611"/>
            <a:ext cx="2820652" cy="2785882"/>
          </a:xfrm>
          <a:prstGeom prst="rect">
            <a:avLst/>
          </a:prstGeom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31FD9A1-C13E-8FF0-D569-1C8C1774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77A7DBB-EA83-5FD5-64C5-6697EDF6D593}"/>
              </a:ext>
            </a:extLst>
          </p:cNvPr>
          <p:cNvSpPr txBox="1">
            <a:spLocks/>
          </p:cNvSpPr>
          <p:nvPr/>
        </p:nvSpPr>
        <p:spPr>
          <a:xfrm>
            <a:off x="6766671" y="1400823"/>
            <a:ext cx="10286999" cy="140640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3 giờ 40 phút + 2 giờ 25 phút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3AA114-5239-C747-EF9A-3DF76AC012FE}"/>
              </a:ext>
            </a:extLst>
          </p:cNvPr>
          <p:cNvSpPr txBox="1"/>
          <p:nvPr/>
        </p:nvSpPr>
        <p:spPr>
          <a:xfrm>
            <a:off x="11599837" y="3009900"/>
            <a:ext cx="4918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424055-6CEC-B65A-2607-6393C8CC5AF2}"/>
              </a:ext>
            </a:extLst>
          </p:cNvPr>
          <p:cNvSpPr txBox="1"/>
          <p:nvPr/>
        </p:nvSpPr>
        <p:spPr>
          <a:xfrm>
            <a:off x="7428584" y="3017812"/>
            <a:ext cx="4504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giờ 40 phút  +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7E222E-D2CB-BE21-5C70-9B96C2465B9D}"/>
              </a:ext>
            </a:extLst>
          </p:cNvPr>
          <p:cNvSpPr txBox="1"/>
          <p:nvPr/>
        </p:nvSpPr>
        <p:spPr>
          <a:xfrm>
            <a:off x="6857075" y="3035057"/>
            <a:ext cx="114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C32A72-0695-0B66-DA84-5F94FFB084BD}"/>
              </a:ext>
            </a:extLst>
          </p:cNvPr>
          <p:cNvSpPr txBox="1"/>
          <p:nvPr/>
        </p:nvSpPr>
        <p:spPr>
          <a:xfrm>
            <a:off x="6900668" y="4145459"/>
            <a:ext cx="46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34A58D-5D90-3DB9-9A39-2E0285BB1535}"/>
              </a:ext>
            </a:extLst>
          </p:cNvPr>
          <p:cNvSpPr txBox="1"/>
          <p:nvPr/>
        </p:nvSpPr>
        <p:spPr>
          <a:xfrm>
            <a:off x="8516536" y="4120852"/>
            <a:ext cx="4130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B90B050-DE78-F3C0-BF94-BD081E02C2C1}"/>
              </a:ext>
            </a:extLst>
          </p:cNvPr>
          <p:cNvSpPr/>
          <p:nvPr/>
        </p:nvSpPr>
        <p:spPr>
          <a:xfrm rot="16200000" flipV="1">
            <a:off x="12858003" y="823100"/>
            <a:ext cx="662384" cy="3924698"/>
          </a:xfrm>
          <a:prstGeom prst="leftBrace">
            <a:avLst>
              <a:gd name="adj1" fmla="val 36904"/>
              <a:gd name="adj2" fmla="val 50169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pic>
        <p:nvPicPr>
          <p:cNvPr id="3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F3C6FCE-0254-D874-7714-B1844B3A0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07200" y="10236200"/>
            <a:ext cx="406400" cy="406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67E972-21C8-F570-E0BB-A6E41106C3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2405101" y="6103164"/>
            <a:ext cx="2820652" cy="27858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39255A-73EF-B6F6-2949-9E4BEF5B08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8586" y="8524875"/>
            <a:ext cx="66675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2.22222E-6 L -0.02717 -0.17547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" y="-8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95810B-126F-3411-C05A-74746A32CE3F}"/>
              </a:ext>
            </a:extLst>
          </p:cNvPr>
          <p:cNvSpPr/>
          <p:nvPr/>
        </p:nvSpPr>
        <p:spPr>
          <a:xfrm>
            <a:off x="5486400" y="733395"/>
            <a:ext cx="11567270" cy="5174858"/>
          </a:xfrm>
          <a:prstGeom prst="roundRect">
            <a:avLst>
              <a:gd name="adj" fmla="val 825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874C26E-5869-D2BE-7FFA-FFB61759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F82062E-4520-6F74-D056-38EBF301F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C292BCF-05C7-1685-D0B1-19E941F9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078" y="1553592"/>
            <a:ext cx="5456663" cy="65349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9886E3-7BD7-C138-B05D-5DA892D88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E6926B7-24D2-4CDA-4E8E-EB6AE49B9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205" y="7699636"/>
            <a:ext cx="9557595" cy="990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622BAD-DFD1-73BC-4917-C23C7C965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162" y="9781674"/>
            <a:ext cx="8334375" cy="990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DC7E75-2E1A-E68C-27B5-7CB5B1E21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6315" y="8101190"/>
            <a:ext cx="6667500" cy="1266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04FCC5-4832-177D-D98A-CFB52D7E6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9428" y="9346887"/>
            <a:ext cx="10658383" cy="1740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5C97C5C-9209-EC6E-4A83-97EE37F4F4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812"/>
          <a:stretch/>
        </p:blipFill>
        <p:spPr>
          <a:xfrm>
            <a:off x="16553949" y="8141008"/>
            <a:ext cx="3279589" cy="1266825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B50552D4-826D-B48D-568F-FF17AAD23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DD506-4996-C521-D936-93A9E5CD39FF}"/>
              </a:ext>
            </a:extLst>
          </p:cNvPr>
          <p:cNvSpPr txBox="1"/>
          <p:nvPr/>
        </p:nvSpPr>
        <p:spPr>
          <a:xfrm>
            <a:off x="5973973" y="283267"/>
            <a:ext cx="5265128" cy="1123712"/>
          </a:xfrm>
          <a:prstGeom prst="round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D274CC-BC1E-C010-288A-4BCF2F211E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3799455" y="5247702"/>
            <a:ext cx="2820652" cy="2785882"/>
          </a:xfrm>
          <a:prstGeom prst="rect">
            <a:avLst/>
          </a:prstGeom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31FD9A1-C13E-8FF0-D569-1C8C1774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54800" y="10083800"/>
            <a:ext cx="406400" cy="406400"/>
          </a:xfrm>
          <a:prstGeom prst="rect">
            <a:avLst/>
          </a:prstGeom>
        </p:spPr>
      </p:pic>
      <p:pic>
        <p:nvPicPr>
          <p:cNvPr id="3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F3C6FCE-0254-D874-7714-B1844B3A0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07200" y="10236200"/>
            <a:ext cx="406400" cy="406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67E972-21C8-F570-E0BB-A6E41106C3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2405101" y="5796503"/>
            <a:ext cx="2820652" cy="278588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491DED-1CF5-B35B-01EB-F7F09E75A64D}"/>
              </a:ext>
            </a:extLst>
          </p:cNvPr>
          <p:cNvSpPr txBox="1">
            <a:spLocks/>
          </p:cNvSpPr>
          <p:nvPr/>
        </p:nvSpPr>
        <p:spPr>
          <a:xfrm>
            <a:off x="6541652" y="1531854"/>
            <a:ext cx="10286999" cy="140640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( 5 phút 35 giây + 6 phút 21 giây)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6F8AFF1D-2CBF-3C92-BED7-2A9DCD63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50" y="3033352"/>
            <a:ext cx="69071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phút 56 giây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E86CE87D-52C3-ACCF-F095-12727D167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0" y="3062041"/>
            <a:ext cx="1175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4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41BBBBAB-BA4D-DAD8-1018-CE09A1EE0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645" y="4019790"/>
            <a:ext cx="8660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phút 59 giây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B48F87F8-7776-6C6E-88A1-C684005DBCCF}"/>
              </a:ext>
            </a:extLst>
          </p:cNvPr>
          <p:cNvSpPr/>
          <p:nvPr/>
        </p:nvSpPr>
        <p:spPr>
          <a:xfrm rot="16200000" flipV="1">
            <a:off x="10808383" y="-1047761"/>
            <a:ext cx="656897" cy="7749135"/>
          </a:xfrm>
          <a:prstGeom prst="leftBrace">
            <a:avLst>
              <a:gd name="adj1" fmla="val 36904"/>
              <a:gd name="adj2" fmla="val 5016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7C4ED6-AD9A-EF13-B0F4-5212329AF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61151" y="6472629"/>
            <a:ext cx="6667500" cy="12668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4379E-C2E1-2A02-F20D-46A7DC98C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812" t="12239" r="17248"/>
          <a:stretch/>
        </p:blipFill>
        <p:spPr>
          <a:xfrm>
            <a:off x="16844221" y="6667500"/>
            <a:ext cx="2129580" cy="11117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08DF6-B392-E494-B8CD-7EBBF53BC6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4374460" y="6000309"/>
            <a:ext cx="2820652" cy="27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7.40741E-7 L -0.53793 0.07083 " pathEditMode="relative" rAng="0" ptsTypes="AA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1" y="353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93827E-7 L 0.25 -0.25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4" grpId="0"/>
      <p:bldP spid="19" grpId="0"/>
      <p:bldP spid="20" grpId="0"/>
      <p:bldP spid="21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95810B-126F-3411-C05A-74746A32CE3F}"/>
              </a:ext>
            </a:extLst>
          </p:cNvPr>
          <p:cNvSpPr/>
          <p:nvPr/>
        </p:nvSpPr>
        <p:spPr>
          <a:xfrm>
            <a:off x="5486400" y="733395"/>
            <a:ext cx="11567270" cy="5174858"/>
          </a:xfrm>
          <a:prstGeom prst="roundRect">
            <a:avLst>
              <a:gd name="adj" fmla="val 825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874C26E-5869-D2BE-7FFA-FFB61759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1" y="22300"/>
            <a:ext cx="1417227" cy="94599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F82062E-4520-6F74-D056-38EBF301F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C292BCF-05C7-1685-D0B1-19E941F9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078" y="1553592"/>
            <a:ext cx="5456663" cy="65349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9886E3-7BD7-C138-B05D-5DA892D88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8179" y="8690236"/>
            <a:ext cx="8334375" cy="990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E6926B7-24D2-4CDA-4E8E-EB6AE49B9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205" y="7894993"/>
            <a:ext cx="9557595" cy="990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622BAD-DFD1-73BC-4917-C23C7C965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078" y="9590024"/>
            <a:ext cx="8334375" cy="990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04FCC5-4832-177D-D98A-CFB52D7E6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1389" y="9118287"/>
            <a:ext cx="10658383" cy="1740213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B50552D4-826D-B48D-568F-FF17AAD23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0634" y="550059"/>
            <a:ext cx="1574966" cy="105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DD506-4996-C521-D936-93A9E5CD39FF}"/>
              </a:ext>
            </a:extLst>
          </p:cNvPr>
          <p:cNvSpPr txBox="1"/>
          <p:nvPr/>
        </p:nvSpPr>
        <p:spPr>
          <a:xfrm>
            <a:off x="5973973" y="283267"/>
            <a:ext cx="5265128" cy="1123712"/>
          </a:xfrm>
          <a:prstGeom prst="round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D274CC-BC1E-C010-288A-4BCF2F211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3799455" y="5247702"/>
            <a:ext cx="2820652" cy="2785882"/>
          </a:xfrm>
          <a:prstGeom prst="rect">
            <a:avLst/>
          </a:prstGeom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31FD9A1-C13E-8FF0-D569-1C8C1774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54800" y="10279157"/>
            <a:ext cx="406400" cy="406400"/>
          </a:xfrm>
          <a:prstGeom prst="rect">
            <a:avLst/>
          </a:prstGeom>
        </p:spPr>
      </p:pic>
      <p:pic>
        <p:nvPicPr>
          <p:cNvPr id="3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F3C6FCE-0254-D874-7714-B1844B3A0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07200" y="10431557"/>
            <a:ext cx="406400" cy="406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67E972-21C8-F570-E0BB-A6E41106C3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2405101" y="5796503"/>
            <a:ext cx="2820652" cy="2785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08DF6-B392-E494-B8CD-7EBBF53BC6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4904890" y="5911029"/>
            <a:ext cx="2820652" cy="27858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4AE9A9-FED3-D1D8-B7A2-EFDDA5F96EC4}"/>
              </a:ext>
            </a:extLst>
          </p:cNvPr>
          <p:cNvSpPr txBox="1">
            <a:spLocks/>
          </p:cNvSpPr>
          <p:nvPr/>
        </p:nvSpPr>
        <p:spPr>
          <a:xfrm>
            <a:off x="6390330" y="1380193"/>
            <a:ext cx="10286999" cy="140640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12 phút 3 giây x 2 + 4 phút 12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giây : 4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63445299-A271-4E2C-1CEA-5A1F04FAD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663" y="2879143"/>
            <a:ext cx="44844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24 phút 6 giây</a:t>
            </a:r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9A318815-EFBC-BA94-CD7C-3CF3ED253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1848" y="2925309"/>
            <a:ext cx="37371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phút 3 giây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2398211C-BC60-2C82-9D2E-F4B32C40E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9205" y="2879143"/>
            <a:ext cx="475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049320C2-470B-6979-872C-DF95640F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428" y="4116905"/>
            <a:ext cx="66577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25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 9 giây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5BBBCFE9-65F8-4533-22BF-85CB4156FA90}"/>
              </a:ext>
            </a:extLst>
          </p:cNvPr>
          <p:cNvSpPr/>
          <p:nvPr/>
        </p:nvSpPr>
        <p:spPr>
          <a:xfrm rot="16200000" flipV="1">
            <a:off x="9071346" y="507565"/>
            <a:ext cx="408818" cy="4186900"/>
          </a:xfrm>
          <a:prstGeom prst="leftBrace">
            <a:avLst>
              <a:gd name="adj1" fmla="val 36904"/>
              <a:gd name="adj2" fmla="val 5016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0BFB1ABA-007A-6F38-5E4D-2F0FA342D4B6}"/>
              </a:ext>
            </a:extLst>
          </p:cNvPr>
          <p:cNvSpPr/>
          <p:nvPr/>
        </p:nvSpPr>
        <p:spPr>
          <a:xfrm rot="16200000" flipV="1">
            <a:off x="13767664" y="545226"/>
            <a:ext cx="401633" cy="4186899"/>
          </a:xfrm>
          <a:prstGeom prst="leftBrace">
            <a:avLst>
              <a:gd name="adj1" fmla="val 36904"/>
              <a:gd name="adj2" fmla="val 5016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DC7E75-2E1A-E68C-27B5-7CB5B1E216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49227" y="7831521"/>
            <a:ext cx="6667500" cy="1266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5C97C5C-9209-EC6E-4A83-97EE37F4F4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0812"/>
          <a:stretch/>
        </p:blipFill>
        <p:spPr>
          <a:xfrm>
            <a:off x="16495805" y="7831522"/>
            <a:ext cx="3279589" cy="1266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45B0F-0F1E-3461-32B1-E681F3CB64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1" r="21114" b="1"/>
          <a:stretch/>
        </p:blipFill>
        <p:spPr>
          <a:xfrm>
            <a:off x="3384199" y="6306695"/>
            <a:ext cx="2820652" cy="27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L -0.53872 -0.08596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36" y="-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93827E-7 L -0.53811 -0.08611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0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8" grpId="0"/>
      <p:bldP spid="15" grpId="0"/>
      <p:bldP spid="26" grpId="0"/>
      <p:bldP spid="27" grpId="0"/>
      <p:bldP spid="28" grpId="0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22CB7765-184C-49C4-6CD1-B4CB3076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07309" y="1799764"/>
            <a:ext cx="6476212" cy="7704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6A2C0-3E82-CB52-6170-0A59F5033C3E}"/>
              </a:ext>
            </a:extLst>
          </p:cNvPr>
          <p:cNvGrpSpPr/>
          <p:nvPr/>
        </p:nvGrpSpPr>
        <p:grpSpPr>
          <a:xfrm>
            <a:off x="348917" y="203359"/>
            <a:ext cx="12263550" cy="3192809"/>
            <a:chOff x="5575271" y="2705100"/>
            <a:chExt cx="12263550" cy="31928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40AB4-CFCF-44A5-A7EC-527147D3D378}"/>
                </a:ext>
              </a:extLst>
            </p:cNvPr>
            <p:cNvSpPr txBox="1"/>
            <p:nvPr/>
          </p:nvSpPr>
          <p:spPr>
            <a:xfrm>
              <a:off x="5643450" y="2743199"/>
              <a:ext cx="12195371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9900" b="1">
                  <a:ln w="2540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Khởi động</a:t>
              </a:r>
              <a:endParaRPr lang="en-US" sz="19900" b="1" kern="0">
                <a:ln w="2540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pitchFamily="50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0F8A43-4790-804D-E328-C23047D321DA}"/>
                </a:ext>
              </a:extLst>
            </p:cNvPr>
            <p:cNvSpPr txBox="1"/>
            <p:nvPr/>
          </p:nvSpPr>
          <p:spPr>
            <a:xfrm>
              <a:off x="5575271" y="2705100"/>
              <a:ext cx="12263550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9900" b="1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Khởi động</a:t>
              </a:r>
              <a:endParaRPr lang="en-US" sz="19900" b="1" kern="0">
                <a:ln w="1111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Genica Pro" panose="00000900000000000000" pitchFamily="50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A02E20-2F50-AFE9-CAE9-2DC1D4BFA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7776" r="17083" b="12958"/>
          <a:stretch/>
        </p:blipFill>
        <p:spPr>
          <a:xfrm flipH="1">
            <a:off x="-914400" y="2659834"/>
            <a:ext cx="6476213" cy="6096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B5D98-2AF7-CBD7-A3CA-ECC92D129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222" r="51506" b="61514"/>
          <a:stretch/>
        </p:blipFill>
        <p:spPr>
          <a:xfrm>
            <a:off x="1219200" y="6928932"/>
            <a:ext cx="7924800" cy="3730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>
            <a:extLst>
              <a:ext uri="{FF2B5EF4-FFF2-40B4-BE49-F238E27FC236}">
                <a16:creationId xmlns:a16="http://schemas.microsoft.com/office/drawing/2014/main" id="{4824454D-6859-A2DC-7951-681818729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9544" y="-423292"/>
            <a:ext cx="1574966" cy="105129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2042115-6380-FA3D-8ECF-0B5583C4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91800" y="419100"/>
            <a:ext cx="8225708" cy="79892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3B18B2-16B2-E98B-42A4-83FF537F078C}"/>
              </a:ext>
            </a:extLst>
          </p:cNvPr>
          <p:cNvGrpSpPr/>
          <p:nvPr/>
        </p:nvGrpSpPr>
        <p:grpSpPr>
          <a:xfrm>
            <a:off x="-780338" y="7530096"/>
            <a:ext cx="20722592" cy="3531544"/>
            <a:chOff x="-1719789" y="6806944"/>
            <a:chExt cx="20722592" cy="384962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028880A-E597-A4A6-EAA6-9E9D0B77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B6020F-0426-6E86-10C4-FDB8C418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B09E445-8919-C288-C793-27D79917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8" name="Picture 16">
            <a:extLst>
              <a:ext uri="{FF2B5EF4-FFF2-40B4-BE49-F238E27FC236}">
                <a16:creationId xmlns:a16="http://schemas.microsoft.com/office/drawing/2014/main" id="{EDDB273F-F276-B810-CA27-4CADE83CF4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82551" y="-310032"/>
            <a:ext cx="2252701" cy="21485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EBFBCB-F5F6-6F9C-7A74-6AF59844EF77}"/>
              </a:ext>
            </a:extLst>
          </p:cNvPr>
          <p:cNvGrpSpPr/>
          <p:nvPr/>
        </p:nvGrpSpPr>
        <p:grpSpPr>
          <a:xfrm>
            <a:off x="-345096" y="1258998"/>
            <a:ext cx="14594496" cy="3154710"/>
            <a:chOff x="-345096" y="1258998"/>
            <a:chExt cx="15582286" cy="31547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835F9-5B3E-4A8C-82D4-0D5F9F09FCB0}"/>
                </a:ext>
              </a:extLst>
            </p:cNvPr>
            <p:cNvSpPr txBox="1"/>
            <p:nvPr/>
          </p:nvSpPr>
          <p:spPr>
            <a:xfrm>
              <a:off x="-345096" y="1258998"/>
              <a:ext cx="15582286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9900" b="1">
                  <a:ln w="342900">
                    <a:solidFill>
                      <a:sysClr val="windowText" lastClr="000000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Tưới hoa</a:t>
              </a:r>
              <a:endParaRPr lang="en-US" sz="19900" b="1" kern="0">
                <a:ln w="3429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04CF14-1CCA-AC95-F9A2-6D58ED8793BC}"/>
                </a:ext>
              </a:extLst>
            </p:cNvPr>
            <p:cNvSpPr txBox="1"/>
            <p:nvPr/>
          </p:nvSpPr>
          <p:spPr>
            <a:xfrm>
              <a:off x="-345096" y="1258998"/>
              <a:ext cx="15582286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9900" b="1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6600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Tưới hoa</a:t>
              </a:r>
              <a:endParaRPr lang="en-US" sz="19900" b="1" ker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4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FFAB284-4CC7-CDFF-C12B-1F00C855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91800" y="419100"/>
            <a:ext cx="8225708" cy="79892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8E709F-40C0-8583-788E-E0E94E7BC689}"/>
              </a:ext>
            </a:extLst>
          </p:cNvPr>
          <p:cNvGrpSpPr/>
          <p:nvPr/>
        </p:nvGrpSpPr>
        <p:grpSpPr>
          <a:xfrm>
            <a:off x="-780338" y="7530096"/>
            <a:ext cx="20722592" cy="3531544"/>
            <a:chOff x="-1719789" y="6806944"/>
            <a:chExt cx="20722592" cy="384962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945F9EC-A1E9-0F5C-4E9D-FA6A3F91D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D4CF3-A361-1C38-1B4D-65207202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398E3BC-2B4B-A157-3F60-0B59ECA3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3F3F580-1623-C668-22E1-39188BA3AEE0}"/>
              </a:ext>
            </a:extLst>
          </p:cNvPr>
          <p:cNvSpPr/>
          <p:nvPr/>
        </p:nvSpPr>
        <p:spPr>
          <a:xfrm>
            <a:off x="126971" y="578242"/>
            <a:ext cx="11567270" cy="5174858"/>
          </a:xfrm>
          <a:prstGeom prst="roundRect">
            <a:avLst>
              <a:gd name="adj" fmla="val 8254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FF61C-029C-8200-B3AB-02E6EDFBAAFC}"/>
              </a:ext>
            </a:extLst>
          </p:cNvPr>
          <p:cNvSpPr txBox="1"/>
          <p:nvPr/>
        </p:nvSpPr>
        <p:spPr>
          <a:xfrm>
            <a:off x="614544" y="128114"/>
            <a:ext cx="3136558" cy="112371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4D57C-FA9C-E60C-4F72-3F9DCBFB9243}"/>
              </a:ext>
            </a:extLst>
          </p:cNvPr>
          <p:cNvSpPr txBox="1"/>
          <p:nvPr/>
        </p:nvSpPr>
        <p:spPr>
          <a:xfrm>
            <a:off x="752436" y="1288154"/>
            <a:ext cx="105424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 một người thợ làm xong một sản phẩm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1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8 phút. Lần thứ nhất người đó làm được 7 sản phẩm.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thứ hai người đó làm được 8 sản phẩm. Hỏi cả hai lần người đó phải làm trong bao nhiêu thời gian? </a:t>
            </a:r>
          </a:p>
        </p:txBody>
      </p:sp>
    </p:spTree>
    <p:extLst>
      <p:ext uri="{BB962C8B-B14F-4D97-AF65-F5344CB8AC3E}">
        <p14:creationId xmlns:p14="http://schemas.microsoft.com/office/powerpoint/2010/main" val="21900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D78AEC-F141-A54B-F696-27B5A7CF1AA0}"/>
              </a:ext>
            </a:extLst>
          </p:cNvPr>
          <p:cNvGrpSpPr/>
          <p:nvPr/>
        </p:nvGrpSpPr>
        <p:grpSpPr>
          <a:xfrm>
            <a:off x="-780338" y="7530096"/>
            <a:ext cx="20722592" cy="3531544"/>
            <a:chOff x="-1719789" y="6806944"/>
            <a:chExt cx="20722592" cy="384962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5C94D43-EA15-9827-7E62-E3DD73FAE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20528-2853-D959-FB73-72CFD8F08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3765FD6-DA23-907A-998E-A649EEF3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6C46CA1C-BF9E-15DE-522E-A46731BC5AF5}"/>
              </a:ext>
            </a:extLst>
          </p:cNvPr>
          <p:cNvSpPr/>
          <p:nvPr/>
        </p:nvSpPr>
        <p:spPr>
          <a:xfrm>
            <a:off x="148856" y="266700"/>
            <a:ext cx="17605744" cy="2971800"/>
          </a:xfrm>
          <a:prstGeom prst="roundRect">
            <a:avLst>
              <a:gd name="adj" fmla="val 8254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1EC49-E5C3-E904-AAED-9874E1BBB9F5}"/>
              </a:ext>
            </a:extLst>
          </p:cNvPr>
          <p:cNvSpPr txBox="1"/>
          <p:nvPr/>
        </p:nvSpPr>
        <p:spPr>
          <a:xfrm>
            <a:off x="533400" y="8277"/>
            <a:ext cx="3136558" cy="112371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E431D-7CA4-BF6B-4232-D16552109D46}"/>
              </a:ext>
            </a:extLst>
          </p:cNvPr>
          <p:cNvSpPr txBox="1"/>
          <p:nvPr/>
        </p:nvSpPr>
        <p:spPr>
          <a:xfrm>
            <a:off x="774321" y="437733"/>
            <a:ext cx="164468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Trung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một người thợ làm xong một sản phẩm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1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8 phút. Lần thứ nhất người đó làm được 7 sản phẩm.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thứ hai người đó làm được 8 sản phẩm. Hỏi cả hai lần người đó phải làm trong bao nhiêu thời gian?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59336-46F6-44CA-D998-E4EF1E30E89D}"/>
              </a:ext>
            </a:extLst>
          </p:cNvPr>
          <p:cNvSpPr txBox="1"/>
          <p:nvPr/>
        </p:nvSpPr>
        <p:spPr>
          <a:xfrm>
            <a:off x="55238" y="3315286"/>
            <a:ext cx="9088762" cy="4188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cách 1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sản phẩm:  1 giờ 8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thứ nhất:  7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thứ hai:   8 sản phẩm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cả hai lần: ……… thời gian?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4A5C960-C6B2-A259-462C-4900B6894CAE}"/>
              </a:ext>
            </a:extLst>
          </p:cNvPr>
          <p:cNvSpPr/>
          <p:nvPr/>
        </p:nvSpPr>
        <p:spPr>
          <a:xfrm rot="10800000" flipV="1">
            <a:off x="5720106" y="5116664"/>
            <a:ext cx="381000" cy="1530486"/>
          </a:xfrm>
          <a:prstGeom prst="leftBrace">
            <a:avLst>
              <a:gd name="adj1" fmla="val 36904"/>
              <a:gd name="adj2" fmla="val 5016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2E9DD-4750-621F-E1A8-AB68AFFCC78F}"/>
              </a:ext>
            </a:extLst>
          </p:cNvPr>
          <p:cNvSpPr txBox="1"/>
          <p:nvPr/>
        </p:nvSpPr>
        <p:spPr>
          <a:xfrm>
            <a:off x="6246628" y="5116664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sản phẩm?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5DF677-76BC-A43A-2A92-35E1BEC7CB91}"/>
              </a:ext>
            </a:extLst>
          </p:cNvPr>
          <p:cNvSpPr txBox="1"/>
          <p:nvPr/>
        </p:nvSpPr>
        <p:spPr>
          <a:xfrm>
            <a:off x="9311813" y="3405116"/>
            <a:ext cx="8920949" cy="4188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cách 2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sản phẩm:  1 giờ 8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thứ nhất:  7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thứ hai:   8 sản phẩm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cả hai lần: ……… thời gian?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44829-83F1-883D-21B7-E2D4ED1BADE2}"/>
              </a:ext>
            </a:extLst>
          </p:cNvPr>
          <p:cNvSpPr txBox="1"/>
          <p:nvPr/>
        </p:nvSpPr>
        <p:spPr>
          <a:xfrm>
            <a:off x="14986988" y="5070498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thời gian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D64D03-7A85-FEB8-21D9-031A215753D2}"/>
              </a:ext>
            </a:extLst>
          </p:cNvPr>
          <p:cNvSpPr txBox="1"/>
          <p:nvPr/>
        </p:nvSpPr>
        <p:spPr>
          <a:xfrm>
            <a:off x="14986988" y="5839939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thời gian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03979-B4E7-02E5-9E96-1A13815263DC}"/>
              </a:ext>
            </a:extLst>
          </p:cNvPr>
          <p:cNvCxnSpPr>
            <a:cxnSpLocks/>
          </p:cNvCxnSpPr>
          <p:nvPr/>
        </p:nvCxnSpPr>
        <p:spPr>
          <a:xfrm>
            <a:off x="10515600" y="1131989"/>
            <a:ext cx="67056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6D61B0-1989-5208-05DD-1E3D261FD556}"/>
              </a:ext>
            </a:extLst>
          </p:cNvPr>
          <p:cNvCxnSpPr>
            <a:cxnSpLocks/>
          </p:cNvCxnSpPr>
          <p:nvPr/>
        </p:nvCxnSpPr>
        <p:spPr>
          <a:xfrm flipV="1">
            <a:off x="1002921" y="1790700"/>
            <a:ext cx="2730879" cy="822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6A698B-0B5A-0E69-3E13-ACB0C94A1F33}"/>
              </a:ext>
            </a:extLst>
          </p:cNvPr>
          <p:cNvCxnSpPr>
            <a:cxnSpLocks/>
          </p:cNvCxnSpPr>
          <p:nvPr/>
        </p:nvCxnSpPr>
        <p:spPr>
          <a:xfrm>
            <a:off x="3929405" y="1790700"/>
            <a:ext cx="1092959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9B97CD-C1DF-1FE4-0323-165873E5676E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15119335" y="1829892"/>
            <a:ext cx="2101866" cy="822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06BFC-4893-EADD-DBC6-9DEA833A1561}"/>
              </a:ext>
            </a:extLst>
          </p:cNvPr>
          <p:cNvCxnSpPr>
            <a:cxnSpLocks/>
          </p:cNvCxnSpPr>
          <p:nvPr/>
        </p:nvCxnSpPr>
        <p:spPr>
          <a:xfrm>
            <a:off x="914400" y="2468275"/>
            <a:ext cx="854981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4A6851-1980-EDC8-5AC5-82F5C48BE534}"/>
              </a:ext>
            </a:extLst>
          </p:cNvPr>
          <p:cNvCxnSpPr>
            <a:cxnSpLocks/>
          </p:cNvCxnSpPr>
          <p:nvPr/>
        </p:nvCxnSpPr>
        <p:spPr>
          <a:xfrm>
            <a:off x="9982200" y="2449411"/>
            <a:ext cx="72390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BAA732-AA63-0B34-29A8-26345C2BD657}"/>
              </a:ext>
            </a:extLst>
          </p:cNvPr>
          <p:cNvCxnSpPr>
            <a:cxnSpLocks/>
          </p:cNvCxnSpPr>
          <p:nvPr/>
        </p:nvCxnSpPr>
        <p:spPr>
          <a:xfrm>
            <a:off x="838200" y="3086100"/>
            <a:ext cx="7162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uiExpand="1" build="p" animBg="1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B0838C60-D0BB-6E20-5969-C21392D5CE50}"/>
              </a:ext>
            </a:extLst>
          </p:cNvPr>
          <p:cNvSpPr/>
          <p:nvPr/>
        </p:nvSpPr>
        <p:spPr>
          <a:xfrm>
            <a:off x="126971" y="578242"/>
            <a:ext cx="11567270" cy="6013058"/>
          </a:xfrm>
          <a:prstGeom prst="roundRect">
            <a:avLst>
              <a:gd name="adj" fmla="val 8254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BA0BF-66FF-8522-447F-178A11DF9A3C}"/>
              </a:ext>
            </a:extLst>
          </p:cNvPr>
          <p:cNvSpPr txBox="1"/>
          <p:nvPr/>
        </p:nvSpPr>
        <p:spPr>
          <a:xfrm>
            <a:off x="4453178" y="1257103"/>
            <a:ext cx="2415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5849F-D32B-DE34-577A-7EFBE83DEF10}"/>
              </a:ext>
            </a:extLst>
          </p:cNvPr>
          <p:cNvSpPr txBox="1"/>
          <p:nvPr/>
        </p:nvSpPr>
        <p:spPr>
          <a:xfrm>
            <a:off x="681990" y="2073303"/>
            <a:ext cx="108242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sản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 trong cả hai lần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3390EA-B221-E757-7198-A070819C9103}"/>
              </a:ext>
            </a:extLst>
          </p:cNvPr>
          <p:cNvSpPr txBox="1"/>
          <p:nvPr/>
        </p:nvSpPr>
        <p:spPr>
          <a:xfrm>
            <a:off x="2953359" y="3438516"/>
            <a:ext cx="60935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+ 8 = 15 (sản phẩm)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5EF33-A602-E8FC-74C0-65193A878107}"/>
              </a:ext>
            </a:extLst>
          </p:cNvPr>
          <p:cNvSpPr txBox="1"/>
          <p:nvPr/>
        </p:nvSpPr>
        <p:spPr>
          <a:xfrm>
            <a:off x="675163" y="4244992"/>
            <a:ext cx="102214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cả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lần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D81B0-D132-0449-8380-5428B38EF59D}"/>
              </a:ext>
            </a:extLst>
          </p:cNvPr>
          <p:cNvSpPr txBox="1"/>
          <p:nvPr/>
        </p:nvSpPr>
        <p:spPr>
          <a:xfrm>
            <a:off x="2461360" y="5014433"/>
            <a:ext cx="7224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giờ 8 phút x 15 = 17 (giờ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1EC2E-3B08-1359-85EB-798B59CF472A}"/>
              </a:ext>
            </a:extLst>
          </p:cNvPr>
          <p:cNvSpPr txBox="1"/>
          <p:nvPr/>
        </p:nvSpPr>
        <p:spPr>
          <a:xfrm>
            <a:off x="6308821" y="5739572"/>
            <a:ext cx="45090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17 giờ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31EDF-4955-D845-A7F7-A8C3A1054BBF}"/>
              </a:ext>
            </a:extLst>
          </p:cNvPr>
          <p:cNvSpPr/>
          <p:nvPr/>
        </p:nvSpPr>
        <p:spPr>
          <a:xfrm>
            <a:off x="713888" y="230967"/>
            <a:ext cx="2305658" cy="10052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836EC3B-C8A0-763F-3FD8-71A472DA4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3208200" y="1019824"/>
            <a:ext cx="8225708" cy="79892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2C6036-8FA2-14E5-A1DC-19E1800D5E17}"/>
              </a:ext>
            </a:extLst>
          </p:cNvPr>
          <p:cNvGrpSpPr/>
          <p:nvPr/>
        </p:nvGrpSpPr>
        <p:grpSpPr>
          <a:xfrm>
            <a:off x="-780338" y="7530096"/>
            <a:ext cx="20722592" cy="3531544"/>
            <a:chOff x="-1719789" y="6806944"/>
            <a:chExt cx="20722592" cy="384962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134480A-786E-857B-E789-7EC76B1B7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70EA47-804F-6B64-FED1-06FD4FAF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439BE5E-F4CF-3F8B-E2F8-CB03C13B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15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E84C2A0-2D14-A0C0-3A51-3580D8580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07200" y="10431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32099E-6 L 0.72552 -0.0021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76" y="-10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B0838C60-D0BB-6E20-5969-C21392D5CE50}"/>
              </a:ext>
            </a:extLst>
          </p:cNvPr>
          <p:cNvSpPr/>
          <p:nvPr/>
        </p:nvSpPr>
        <p:spPr>
          <a:xfrm>
            <a:off x="6706553" y="283775"/>
            <a:ext cx="11567270" cy="6688525"/>
          </a:xfrm>
          <a:prstGeom prst="roundRect">
            <a:avLst>
              <a:gd name="adj" fmla="val 8254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31EDF-4955-D845-A7F7-A8C3A1054BBF}"/>
              </a:ext>
            </a:extLst>
          </p:cNvPr>
          <p:cNvSpPr/>
          <p:nvPr/>
        </p:nvSpPr>
        <p:spPr>
          <a:xfrm>
            <a:off x="7293470" y="-63499"/>
            <a:ext cx="2305658" cy="10052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E84C2A0-2D14-A0C0-3A51-3580D8580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0" y="10431557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72D214-3A27-0E19-D0D7-F559B56ADA30}"/>
              </a:ext>
            </a:extLst>
          </p:cNvPr>
          <p:cNvSpPr txBox="1"/>
          <p:nvPr/>
        </p:nvSpPr>
        <p:spPr>
          <a:xfrm>
            <a:off x="7644219" y="1342965"/>
            <a:ext cx="102627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người đó làm 7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8 phút x 7 = 7 giờ 56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người đó làm 8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8 phút x 8 = 9 giờ 4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cả hai lần người đó làm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 56 phút + 9 giờ 4 phút = 17 (giờ)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Đáp số : 17 giờ</a:t>
            </a:r>
            <a:endParaRPr lang="en-VN" sz="40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16ACBF-0622-A4ED-1ECF-FE0EF02377C6}"/>
              </a:ext>
            </a:extLst>
          </p:cNvPr>
          <p:cNvSpPr txBox="1"/>
          <p:nvPr/>
        </p:nvSpPr>
        <p:spPr>
          <a:xfrm>
            <a:off x="11419274" y="588945"/>
            <a:ext cx="2415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836EC3B-C8A0-763F-3FD8-71A472DA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81492" y="866553"/>
            <a:ext cx="8225708" cy="79892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2C6036-8FA2-14E5-A1DC-19E1800D5E17}"/>
              </a:ext>
            </a:extLst>
          </p:cNvPr>
          <p:cNvGrpSpPr/>
          <p:nvPr/>
        </p:nvGrpSpPr>
        <p:grpSpPr>
          <a:xfrm>
            <a:off x="-808992" y="7654675"/>
            <a:ext cx="20722592" cy="3531544"/>
            <a:chOff x="-1719789" y="6806944"/>
            <a:chExt cx="20722592" cy="384962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134480A-786E-857B-E789-7EC76B1B7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70EA47-804F-6B64-FED1-06FD4FAF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439BE5E-F4CF-3F8B-E2F8-CB03C13B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9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8.64198E-7 L -0.63246 0.005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23" y="2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8" grpId="0" uiExpand="1" build="p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A57642-265F-A6BD-C2BA-D2E69AF0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91800" y="2095500"/>
            <a:ext cx="6836704" cy="80550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12C9B-532A-8E4A-C0E7-5050E627703E}"/>
              </a:ext>
            </a:extLst>
          </p:cNvPr>
          <p:cNvGrpSpPr/>
          <p:nvPr/>
        </p:nvGrpSpPr>
        <p:grpSpPr>
          <a:xfrm>
            <a:off x="144379" y="419099"/>
            <a:ext cx="12279592" cy="3770264"/>
            <a:chOff x="6780782" y="3200787"/>
            <a:chExt cx="12279592" cy="37702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7347D7-FFFA-2E49-74D7-AAD42F8BE8D6}"/>
                </a:ext>
              </a:extLst>
            </p:cNvPr>
            <p:cNvSpPr txBox="1"/>
            <p:nvPr/>
          </p:nvSpPr>
          <p:spPr>
            <a:xfrm>
              <a:off x="6865003" y="3200788"/>
              <a:ext cx="12195371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3900" b="1">
                  <a:ln w="3429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Bắt cá</a:t>
              </a:r>
              <a:endParaRPr lang="en-US" sz="23900" b="1" kern="0">
                <a:ln w="3429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pitchFamily="50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D879C2-8448-CF9A-6A9D-C05B5577A818}"/>
                </a:ext>
              </a:extLst>
            </p:cNvPr>
            <p:cNvSpPr txBox="1"/>
            <p:nvPr/>
          </p:nvSpPr>
          <p:spPr>
            <a:xfrm>
              <a:off x="6780782" y="3200787"/>
              <a:ext cx="122635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3900" b="1" kern="0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Bắt cá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0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2D98DE-94B2-55E2-87C0-173047A336EA}"/>
              </a:ext>
            </a:extLst>
          </p:cNvPr>
          <p:cNvSpPr/>
          <p:nvPr/>
        </p:nvSpPr>
        <p:spPr>
          <a:xfrm>
            <a:off x="4993770" y="396561"/>
            <a:ext cx="12826731" cy="672813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D628C-6D1B-7E98-DCBC-C6A2FE6A5EC1}"/>
              </a:ext>
            </a:extLst>
          </p:cNvPr>
          <p:cNvSpPr txBox="1"/>
          <p:nvPr/>
        </p:nvSpPr>
        <p:spPr>
          <a:xfrm>
            <a:off x="8653339" y="1337301"/>
            <a:ext cx="737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4,5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giờ    …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giờ 5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5D729-0320-7A0B-4440-2A6C09CF7033}"/>
              </a:ext>
            </a:extLst>
          </p:cNvPr>
          <p:cNvSpPr txBox="1"/>
          <p:nvPr/>
        </p:nvSpPr>
        <p:spPr>
          <a:xfrm>
            <a:off x="4889446" y="3031954"/>
            <a:ext cx="1345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 giờ 16 phút – 1 giờ 25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phút     …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giờ 17 phút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1CE55-87AD-94DD-6AC0-313B7C9F02E2}"/>
              </a:ext>
            </a:extLst>
          </p:cNvPr>
          <p:cNvSpPr txBox="1"/>
          <p:nvPr/>
        </p:nvSpPr>
        <p:spPr>
          <a:xfrm>
            <a:off x="6444479" y="3745100"/>
            <a:ext cx="397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giờ 51 phút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9ECEC-57C5-8E66-968F-D356B1AB5807}"/>
              </a:ext>
            </a:extLst>
          </p:cNvPr>
          <p:cNvSpPr txBox="1"/>
          <p:nvPr/>
        </p:nvSpPr>
        <p:spPr>
          <a:xfrm>
            <a:off x="5103703" y="4873515"/>
            <a:ext cx="1303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giờ 25 phút  : 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      …  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giờ 40 phút  + 2 giờ 45 phút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FD6F1-B09A-0373-C056-E26C4C18E219}"/>
              </a:ext>
            </a:extLst>
          </p:cNvPr>
          <p:cNvSpPr txBox="1"/>
          <p:nvPr/>
        </p:nvSpPr>
        <p:spPr>
          <a:xfrm>
            <a:off x="6288427" y="5567136"/>
            <a:ext cx="314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giờ 17 phút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952AE-FE9E-6522-AE86-F4A999F6EB37}"/>
              </a:ext>
            </a:extLst>
          </p:cNvPr>
          <p:cNvSpPr txBox="1"/>
          <p:nvPr/>
        </p:nvSpPr>
        <p:spPr>
          <a:xfrm>
            <a:off x="11825807" y="2953873"/>
            <a:ext cx="821232" cy="865346"/>
          </a:xfrm>
          <a:prstGeom prst="roundRect">
            <a:avLst>
              <a:gd name="adj" fmla="val 33696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SVN-Cookies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A4FDC-DB27-4282-51EE-FB1156E4336E}"/>
              </a:ext>
            </a:extLst>
          </p:cNvPr>
          <p:cNvSpPr txBox="1"/>
          <p:nvPr/>
        </p:nvSpPr>
        <p:spPr>
          <a:xfrm>
            <a:off x="8600456" y="2064030"/>
            <a:ext cx="2736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270 phút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DE9F8-30E7-7B53-9707-D20B86D4D617}"/>
              </a:ext>
            </a:extLst>
          </p:cNvPr>
          <p:cNvSpPr txBox="1"/>
          <p:nvPr/>
        </p:nvSpPr>
        <p:spPr>
          <a:xfrm>
            <a:off x="12312846" y="2064030"/>
            <a:ext cx="2966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245 phút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D879C-B5D9-216B-3F9F-8445262C91A8}"/>
              </a:ext>
            </a:extLst>
          </p:cNvPr>
          <p:cNvSpPr txBox="1"/>
          <p:nvPr/>
        </p:nvSpPr>
        <p:spPr>
          <a:xfrm>
            <a:off x="13870069" y="3718983"/>
            <a:ext cx="373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giờ 51 phút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3DC29-635E-752A-ED2D-F0628855FAC6}"/>
              </a:ext>
            </a:extLst>
          </p:cNvPr>
          <p:cNvSpPr txBox="1"/>
          <p:nvPr/>
        </p:nvSpPr>
        <p:spPr>
          <a:xfrm>
            <a:off x="9750875" y="4775959"/>
            <a:ext cx="821232" cy="865346"/>
          </a:xfrm>
          <a:prstGeom prst="roundRect">
            <a:avLst>
              <a:gd name="adj" fmla="val 33696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SVN-Cookies" panose="0204060305050602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A300B-41DE-3A2C-AF46-85627376A9EB}"/>
              </a:ext>
            </a:extLst>
          </p:cNvPr>
          <p:cNvSpPr txBox="1"/>
          <p:nvPr/>
        </p:nvSpPr>
        <p:spPr>
          <a:xfrm>
            <a:off x="10797572" y="1220987"/>
            <a:ext cx="821232" cy="925711"/>
          </a:xfrm>
          <a:prstGeom prst="roundRect">
            <a:avLst>
              <a:gd name="adj" fmla="val 33696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VN-Cookies" panose="0204060305050602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72FF2-2065-FDAE-AC0F-07C3A27C2E6E}"/>
              </a:ext>
            </a:extLst>
          </p:cNvPr>
          <p:cNvSpPr txBox="1"/>
          <p:nvPr/>
        </p:nvSpPr>
        <p:spPr>
          <a:xfrm>
            <a:off x="13106400" y="5554577"/>
            <a:ext cx="3885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giờ 25 phút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7FB90-7778-EA37-5C1E-46CBBF5D91F0}"/>
              </a:ext>
            </a:extLst>
          </p:cNvPr>
          <p:cNvSpPr txBox="1"/>
          <p:nvPr/>
        </p:nvSpPr>
        <p:spPr>
          <a:xfrm>
            <a:off x="5858022" y="396561"/>
            <a:ext cx="2371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DDDD92-4CEE-6978-4A66-37DDA14CA4D6}"/>
              </a:ext>
            </a:extLst>
          </p:cNvPr>
          <p:cNvSpPr/>
          <p:nvPr/>
        </p:nvSpPr>
        <p:spPr>
          <a:xfrm>
            <a:off x="6026468" y="1042892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</a:p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9E68CB0-9AD5-CEF4-DE6F-EDB6CB08D2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88836" y="2064030"/>
            <a:ext cx="6836704" cy="8055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F8CCDD-C286-C231-874D-A5EF3787E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9254" r="65337" b="38999"/>
          <a:stretch/>
        </p:blipFill>
        <p:spPr>
          <a:xfrm>
            <a:off x="113196" y="5227458"/>
            <a:ext cx="4523869" cy="477412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EE4BE77-71AE-6F0D-682E-7CE318400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988760" y="6591300"/>
            <a:ext cx="5504749" cy="4114800"/>
          </a:xfrm>
          <a:prstGeom prst="rect">
            <a:avLst/>
          </a:prstGeom>
        </p:spPr>
      </p:pic>
      <p:pic>
        <p:nvPicPr>
          <p:cNvPr id="2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50E6D89-5E6F-8AEF-6508-A4F175CA4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7200" y="10431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42656 0.0197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2" grpId="0"/>
      <p:bldP spid="3" grpId="0"/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447A49F-FCE0-CC7E-85DE-389DDBA5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4800" y="6437376"/>
            <a:ext cx="7315200" cy="3849624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00E1104D-9F22-76F5-1700-4F60B151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847857B-3AE5-544C-F14F-8E62193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101">
            <a:off x="12705703" y="-179491"/>
            <a:ext cx="6004614" cy="911516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A4620F6-4782-0D87-5E42-AFDEAE758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4656106"/>
            <a:ext cx="3581400" cy="310835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FAEEB38-7139-6613-E078-62E611006413}"/>
              </a:ext>
            </a:extLst>
          </p:cNvPr>
          <p:cNvGrpSpPr/>
          <p:nvPr/>
        </p:nvGrpSpPr>
        <p:grpSpPr>
          <a:xfrm>
            <a:off x="5257800" y="114300"/>
            <a:ext cx="2966648" cy="1583122"/>
            <a:chOff x="1082529" y="1582742"/>
            <a:chExt cx="2591916" cy="1321306"/>
          </a:xfrm>
        </p:grpSpPr>
        <p:sp>
          <p:nvSpPr>
            <p:cNvPr id="14" name="文本框 25">
              <a:extLst>
                <a:ext uri="{FF2B5EF4-FFF2-40B4-BE49-F238E27FC236}">
                  <a16:creationId xmlns:a16="http://schemas.microsoft.com/office/drawing/2014/main" id="{5DBABE39-46BF-6964-4B2B-4F56F3AC1D7A}"/>
                </a:ext>
              </a:extLst>
            </p:cNvPr>
            <p:cNvSpPr txBox="1"/>
            <p:nvPr/>
          </p:nvSpPr>
          <p:spPr>
            <a:xfrm>
              <a:off x="1082531" y="1582742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ln w="307975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ln w="307975">
                  <a:solidFill>
                    <a:schemeClr val="bg1"/>
                  </a:solidFill>
                </a:ln>
                <a:solidFill>
                  <a:srgbClr val="00B05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F7E20A9C-9FBB-A755-1413-B3EF6970A401}"/>
                </a:ext>
              </a:extLst>
            </p:cNvPr>
            <p:cNvSpPr txBox="1"/>
            <p:nvPr/>
          </p:nvSpPr>
          <p:spPr>
            <a:xfrm>
              <a:off x="1082529" y="1593978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solidFill>
                    <a:srgbClr val="00206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solidFill>
                  <a:srgbClr val="00206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DB3B7F-DAAF-5A6F-B3BA-05A9937BF4FC}"/>
              </a:ext>
            </a:extLst>
          </p:cNvPr>
          <p:cNvSpPr txBox="1"/>
          <p:nvPr/>
        </p:nvSpPr>
        <p:spPr>
          <a:xfrm>
            <a:off x="662792" y="1731214"/>
            <a:ext cx="122635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600" b="1">
                <a:ln w="57150">
                  <a:solidFill>
                    <a:schemeClr val="tx1"/>
                  </a:solidFill>
                  <a:prstDash val="solid"/>
                </a:ln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Luyện tập</a:t>
            </a:r>
            <a:endParaRPr lang="en-US" sz="16600" b="1" kern="0">
              <a:ln w="57150">
                <a:solidFill>
                  <a:schemeClr val="tx1"/>
                </a:solidFill>
                <a:prstDash val="solid"/>
              </a:ln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DAA2455B-165F-E2B1-E860-7185184BB4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44660" y="2332118"/>
            <a:ext cx="5973241" cy="71535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74B180-4807-622F-F0F6-5D269B8C4A5F}"/>
              </a:ext>
            </a:extLst>
          </p:cNvPr>
          <p:cNvSpPr txBox="1"/>
          <p:nvPr/>
        </p:nvSpPr>
        <p:spPr>
          <a:xfrm>
            <a:off x="8303284" y="4405787"/>
            <a:ext cx="299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SVN-Rocker" panose="02040603050506020204" pitchFamily="18" charset="0"/>
              </a:rPr>
              <a:t>Trang 137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B3F3F-47D8-8216-014E-CE0EA7D55296}"/>
              </a:ext>
            </a:extLst>
          </p:cNvPr>
          <p:cNvSpPr txBox="1"/>
          <p:nvPr/>
        </p:nvSpPr>
        <p:spPr>
          <a:xfrm>
            <a:off x="15544800" y="8721487"/>
            <a:ext cx="287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SVN-Rocker" panose="02040603050506020204" pitchFamily="18" charset="0"/>
              </a:rPr>
              <a:t>EduFive</a:t>
            </a:r>
            <a:endParaRPr lang="en-VN" sz="5400" dirty="0"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A57642-265F-A6BD-C2BA-D2E69AF0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91800" y="2095500"/>
            <a:ext cx="6836704" cy="80550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7BC729-1348-BEFC-9B2E-88EBAC7B1EB3}"/>
              </a:ext>
            </a:extLst>
          </p:cNvPr>
          <p:cNvGrpSpPr/>
          <p:nvPr/>
        </p:nvGrpSpPr>
        <p:grpSpPr>
          <a:xfrm>
            <a:off x="-790353" y="419100"/>
            <a:ext cx="14259766" cy="5262979"/>
            <a:chOff x="-790353" y="419100"/>
            <a:chExt cx="14259766" cy="5262979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D6E1141-5946-95FD-4F43-156D22294C44}"/>
                </a:ext>
              </a:extLst>
            </p:cNvPr>
            <p:cNvSpPr txBox="1"/>
            <p:nvPr/>
          </p:nvSpPr>
          <p:spPr>
            <a:xfrm>
              <a:off x="-762000" y="419100"/>
              <a:ext cx="14231413" cy="5262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6600" spc="175">
                  <a:ln w="317500">
                    <a:solidFill>
                      <a:schemeClr val="bg1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Arruba KT" panose="02040603050506020204" pitchFamily="18" charset="0"/>
                </a:rPr>
                <a:t>Chúc các em</a:t>
              </a:r>
            </a:p>
            <a:p>
              <a:pPr algn="ctr">
                <a:spcBef>
                  <a:spcPts val="1200"/>
                </a:spcBef>
              </a:pPr>
              <a:r>
                <a:rPr lang="en-US" sz="16600" spc="175">
                  <a:ln w="317500">
                    <a:solidFill>
                      <a:schemeClr val="bg1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Arruba KT" panose="02040603050506020204" pitchFamily="18" charset="0"/>
                </a:rPr>
                <a:t> học giỏi!</a:t>
              </a: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54F23CB-4AB9-AEAA-0B1E-447A10DE6B08}"/>
                </a:ext>
              </a:extLst>
            </p:cNvPr>
            <p:cNvSpPr txBox="1"/>
            <p:nvPr/>
          </p:nvSpPr>
          <p:spPr>
            <a:xfrm>
              <a:off x="-790353" y="419100"/>
              <a:ext cx="14231413" cy="5262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6600" spc="175">
                  <a:solidFill>
                    <a:srgbClr val="FF6600"/>
                  </a:solidFill>
                  <a:latin typeface="UTM Arruba KT" panose="02040603050506020204" pitchFamily="18" charset="0"/>
                </a:rPr>
                <a:t>Chúc các em</a:t>
              </a:r>
            </a:p>
            <a:p>
              <a:pPr algn="ctr">
                <a:spcBef>
                  <a:spcPts val="1200"/>
                </a:spcBef>
              </a:pPr>
              <a:r>
                <a:rPr lang="en-US" sz="16600" spc="175">
                  <a:solidFill>
                    <a:srgbClr val="FF6600"/>
                  </a:solidFill>
                  <a:latin typeface="UTM Arruba KT" panose="02040603050506020204" pitchFamily="18" charset="0"/>
                </a:rPr>
                <a:t> học giỏi!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1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22CB7765-184C-49C4-6CD1-B4CB3076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063" y="930442"/>
            <a:ext cx="6476212" cy="7704046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BB6F658D-C242-564A-8F73-1A795A22866E}"/>
              </a:ext>
            </a:extLst>
          </p:cNvPr>
          <p:cNvSpPr/>
          <p:nvPr/>
        </p:nvSpPr>
        <p:spPr>
          <a:xfrm>
            <a:off x="6600538" y="-1"/>
            <a:ext cx="10239662" cy="74555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6A2C0-3E82-CB52-6170-0A59F5033C3E}"/>
              </a:ext>
            </a:extLst>
          </p:cNvPr>
          <p:cNvGrpSpPr/>
          <p:nvPr/>
        </p:nvGrpSpPr>
        <p:grpSpPr>
          <a:xfrm>
            <a:off x="5282863" y="245302"/>
            <a:ext cx="12263550" cy="5218041"/>
            <a:chOff x="5575271" y="2726582"/>
            <a:chExt cx="12263550" cy="52180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40AB4-CFCF-44A5-A7EC-527147D3D378}"/>
                </a:ext>
              </a:extLst>
            </p:cNvPr>
            <p:cNvSpPr txBox="1"/>
            <p:nvPr/>
          </p:nvSpPr>
          <p:spPr>
            <a:xfrm>
              <a:off x="5643450" y="2743199"/>
              <a:ext cx="12195371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600" b="1">
                  <a:ln w="3810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Tìm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600" b="1">
                  <a:ln w="3810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gà con</a:t>
              </a:r>
              <a:endParaRPr lang="en-US" sz="16600" b="1" kern="0">
                <a:ln w="3810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pitchFamily="50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0F8A43-4790-804D-E328-C23047D321DA}"/>
                </a:ext>
              </a:extLst>
            </p:cNvPr>
            <p:cNvSpPr txBox="1"/>
            <p:nvPr/>
          </p:nvSpPr>
          <p:spPr>
            <a:xfrm>
              <a:off x="5575271" y="2726582"/>
              <a:ext cx="1226355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600" b="1" kern="0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Tìm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600" b="1" kern="0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gà con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067D5C-9D6B-3657-AECA-8C60490E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7776" r="17083" b="12958"/>
          <a:stretch/>
        </p:blipFill>
        <p:spPr>
          <a:xfrm flipH="1">
            <a:off x="-76200" y="6134100"/>
            <a:ext cx="4572000" cy="4303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54F3E-5EC6-F1D3-C1EF-010E0D172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2222" r="51506" b="61514"/>
          <a:stretch/>
        </p:blipFill>
        <p:spPr>
          <a:xfrm>
            <a:off x="13944600" y="5478810"/>
            <a:ext cx="3781926" cy="2604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F6355-FE90-340F-22B7-5FD9DD8E6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3434637" y="7774374"/>
            <a:ext cx="1778241" cy="2022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98526-A987-FB1F-82A8-EE9C0FEA8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5398" r="65040" b="62248"/>
          <a:stretch/>
        </p:blipFill>
        <p:spPr>
          <a:xfrm flipH="1">
            <a:off x="2412758" y="8577014"/>
            <a:ext cx="1778241" cy="2022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37564F-3085-94E8-1A9A-A39CF3C55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4180141" y="8045313"/>
            <a:ext cx="1587421" cy="180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86F7D-2D0E-F54C-A4AB-BDF5D17F3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7207" r="79110" b="60439"/>
          <a:stretch/>
        </p:blipFill>
        <p:spPr>
          <a:xfrm>
            <a:off x="3912689" y="8877300"/>
            <a:ext cx="1587421" cy="18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C9EFB84D-ABF9-8546-CB3A-3485261E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" y="591871"/>
            <a:ext cx="6476212" cy="7704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C87B0-1210-5087-87FF-7A864BEB3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7776" r="17083" b="12958"/>
          <a:stretch/>
        </p:blipFill>
        <p:spPr>
          <a:xfrm flipH="1">
            <a:off x="-76200" y="6134100"/>
            <a:ext cx="4572000" cy="430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9B7DC-9401-D4A2-46F2-B8BC5141E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3434637" y="7774374"/>
            <a:ext cx="1778241" cy="2022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99CDE-4A9E-5413-18B2-2E70C346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5398" r="65040" b="62248"/>
          <a:stretch/>
        </p:blipFill>
        <p:spPr>
          <a:xfrm flipH="1">
            <a:off x="2412758" y="8577014"/>
            <a:ext cx="1778241" cy="202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6C379-9A0D-96AD-3284-64731AFA9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4180141" y="8045313"/>
            <a:ext cx="1587421" cy="1805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22E42-5791-6071-98A1-EF076F249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7207" r="79110" b="60439"/>
          <a:stretch/>
        </p:blipFill>
        <p:spPr>
          <a:xfrm>
            <a:off x="3912689" y="8877300"/>
            <a:ext cx="1587421" cy="1805168"/>
          </a:xfrm>
          <a:prstGeom prst="rect">
            <a:avLst/>
          </a:prstGeom>
        </p:spPr>
      </p:pic>
      <p:grpSp>
        <p:nvGrpSpPr>
          <p:cNvPr id="11" name="Group 13">
            <a:extLst>
              <a:ext uri="{FF2B5EF4-FFF2-40B4-BE49-F238E27FC236}">
                <a16:creationId xmlns:a16="http://schemas.microsoft.com/office/drawing/2014/main" id="{7B91128C-E83F-1699-D7CD-0E57A13B3441}"/>
              </a:ext>
            </a:extLst>
          </p:cNvPr>
          <p:cNvGrpSpPr/>
          <p:nvPr/>
        </p:nvGrpSpPr>
        <p:grpSpPr>
          <a:xfrm>
            <a:off x="7155985" y="800100"/>
            <a:ext cx="9049438" cy="2881247"/>
            <a:chOff x="0" y="0"/>
            <a:chExt cx="8612631" cy="6904026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CBE3A9F-76CB-F0B1-5177-51D3DEB0D276}"/>
                </a:ext>
              </a:extLst>
            </p:cNvPr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chemeClr val="accent6"/>
              </a:solidFill>
            </a:ln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457134-79B3-EB6D-7E53-2431F910D6B6}"/>
              </a:ext>
            </a:extLst>
          </p:cNvPr>
          <p:cNvSpPr txBox="1"/>
          <p:nvPr/>
        </p:nvSpPr>
        <p:spPr>
          <a:xfrm>
            <a:off x="8997232" y="2263054"/>
            <a:ext cx="7467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giờ 45 phút : 3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BF32CC-A7D8-FA6B-1BAE-607BAFF48F60}"/>
              </a:ext>
            </a:extLst>
          </p:cNvPr>
          <p:cNvGrpSpPr/>
          <p:nvPr/>
        </p:nvGrpSpPr>
        <p:grpSpPr>
          <a:xfrm>
            <a:off x="7583589" y="1138528"/>
            <a:ext cx="3326605" cy="1581294"/>
            <a:chOff x="12086701" y="1681252"/>
            <a:chExt cx="3326605" cy="15812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C03C2-2C68-EF92-BCEF-1B07B10E8FD5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38100"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7954D9-382C-61F6-21E4-18CB9D6EE26C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381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pic>
        <p:nvPicPr>
          <p:cNvPr id="16" name="Picture 19">
            <a:extLst>
              <a:ext uri="{FF2B5EF4-FFF2-40B4-BE49-F238E27FC236}">
                <a16:creationId xmlns:a16="http://schemas.microsoft.com/office/drawing/2014/main" id="{AB55462B-69C5-EC53-F353-C6F4FC704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02673" y="4031409"/>
            <a:ext cx="11127776" cy="48458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54832-0E45-D225-E399-0FE75A92A64B}"/>
              </a:ext>
            </a:extLst>
          </p:cNvPr>
          <p:cNvSpPr/>
          <p:nvPr/>
        </p:nvSpPr>
        <p:spPr>
          <a:xfrm>
            <a:off x="12366140" y="4693574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F09000-6405-F202-6BA3-8FC455163413}"/>
              </a:ext>
            </a:extLst>
          </p:cNvPr>
          <p:cNvSpPr/>
          <p:nvPr/>
        </p:nvSpPr>
        <p:spPr>
          <a:xfrm>
            <a:off x="7277446" y="4693574"/>
            <a:ext cx="4568187" cy="1357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5EB6B0A-5B98-DED7-5944-65839A57EB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06310" y="4905533"/>
            <a:ext cx="749239" cy="103343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B245C-7BFA-B075-C30A-F09F3733F3B8}"/>
              </a:ext>
            </a:extLst>
          </p:cNvPr>
          <p:cNvSpPr/>
          <p:nvPr/>
        </p:nvSpPr>
        <p:spPr>
          <a:xfrm>
            <a:off x="7345075" y="6902921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790277-9AA5-D1CD-540D-ED0886B4518E}"/>
              </a:ext>
            </a:extLst>
          </p:cNvPr>
          <p:cNvSpPr txBox="1"/>
          <p:nvPr/>
        </p:nvSpPr>
        <p:spPr>
          <a:xfrm>
            <a:off x="8375823" y="7204186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giờ 15 phút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034AB74-AC60-F889-0950-EAEFE9654C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51695" y="4822392"/>
            <a:ext cx="884957" cy="100528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4AA4D0E-F20C-FCB9-39DA-68BC39DE8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54829" y="7042476"/>
            <a:ext cx="695938" cy="11877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82B390-B817-3F96-E4E2-26C2D3AD028C}"/>
              </a:ext>
            </a:extLst>
          </p:cNvPr>
          <p:cNvSpPr txBox="1"/>
          <p:nvPr/>
        </p:nvSpPr>
        <p:spPr>
          <a:xfrm>
            <a:off x="8310555" y="4905533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giờ 45 phút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89637-AB6B-02B1-5BEE-7605B0893CD7}"/>
              </a:ext>
            </a:extLst>
          </p:cNvPr>
          <p:cNvSpPr txBox="1"/>
          <p:nvPr/>
        </p:nvSpPr>
        <p:spPr>
          <a:xfrm>
            <a:off x="13396888" y="4994839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giờ 45 phút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37617FB-FB9F-F9EF-DFCC-A9C292136F48}"/>
              </a:ext>
            </a:extLst>
          </p:cNvPr>
          <p:cNvSpPr/>
          <p:nvPr/>
        </p:nvSpPr>
        <p:spPr>
          <a:xfrm>
            <a:off x="12373463" y="6911062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57369E-73EE-73F0-24A0-AA846FC1C75F}"/>
              </a:ext>
            </a:extLst>
          </p:cNvPr>
          <p:cNvSpPr txBox="1"/>
          <p:nvPr/>
        </p:nvSpPr>
        <p:spPr>
          <a:xfrm>
            <a:off x="13404211" y="7212327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giờ 15 phút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F4735F6E-C0E7-A2E7-E6F7-526C1EEF24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27318" y="7098740"/>
            <a:ext cx="833384" cy="1124407"/>
          </a:xfrm>
          <a:prstGeom prst="rect">
            <a:avLst/>
          </a:prstGeom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1FEC415-EC3A-2E1A-953B-1A2AD4573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23740" y="7833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FB21BA3-58BF-7293-BC6B-6E398F35B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6250" y="7623720"/>
            <a:ext cx="1471002" cy="1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0738FC9-E055-084C-E02B-782E1F546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93098" y="549802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53561C-4707-541E-63BC-38D1B920B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0455" y="55378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151680-AA32-3EE2-77C7-9BF7FDDC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2222" r="65662" b="61514"/>
          <a:stretch/>
        </p:blipFill>
        <p:spPr>
          <a:xfrm>
            <a:off x="15134763" y="7962695"/>
            <a:ext cx="1864142" cy="2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71605E-6 L -0.52856 -0.0038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2" y="-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2" grpId="0" animBg="1"/>
      <p:bldP spid="26" grpId="0" animBg="1"/>
      <p:bldP spid="27" grpId="0"/>
      <p:bldP spid="21" grpId="0"/>
      <p:bldP spid="24" grpId="0"/>
      <p:bldP spid="29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C9EFB84D-ABF9-8546-CB3A-3485261E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" y="591871"/>
            <a:ext cx="6476212" cy="7704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C87B0-1210-5087-87FF-7A864BEB3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7776" r="17083" b="12958"/>
          <a:stretch/>
        </p:blipFill>
        <p:spPr>
          <a:xfrm flipH="1">
            <a:off x="-76200" y="6134100"/>
            <a:ext cx="4572000" cy="430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9B7DC-9401-D4A2-46F2-B8BC5141E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3434637" y="7774374"/>
            <a:ext cx="1778241" cy="2022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99CDE-4A9E-5413-18B2-2E70C346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5398" r="65040" b="62248"/>
          <a:stretch/>
        </p:blipFill>
        <p:spPr>
          <a:xfrm flipH="1">
            <a:off x="2412758" y="8577014"/>
            <a:ext cx="1778241" cy="202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6C379-9A0D-96AD-3284-64731AFA9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133" r="78841" b="61513"/>
          <a:stretch/>
        </p:blipFill>
        <p:spPr>
          <a:xfrm>
            <a:off x="4180141" y="8045313"/>
            <a:ext cx="1587421" cy="1805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22E42-5791-6071-98A1-EF076F249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7207" r="79110" b="60439"/>
          <a:stretch/>
        </p:blipFill>
        <p:spPr>
          <a:xfrm>
            <a:off x="3912689" y="8877300"/>
            <a:ext cx="1587421" cy="1805168"/>
          </a:xfrm>
          <a:prstGeom prst="rect">
            <a:avLst/>
          </a:prstGeom>
        </p:spPr>
      </p:pic>
      <p:grpSp>
        <p:nvGrpSpPr>
          <p:cNvPr id="11" name="Group 13">
            <a:extLst>
              <a:ext uri="{FF2B5EF4-FFF2-40B4-BE49-F238E27FC236}">
                <a16:creationId xmlns:a16="http://schemas.microsoft.com/office/drawing/2014/main" id="{7B91128C-E83F-1699-D7CD-0E57A13B3441}"/>
              </a:ext>
            </a:extLst>
          </p:cNvPr>
          <p:cNvGrpSpPr/>
          <p:nvPr/>
        </p:nvGrpSpPr>
        <p:grpSpPr>
          <a:xfrm>
            <a:off x="7155985" y="800100"/>
            <a:ext cx="9049438" cy="2881247"/>
            <a:chOff x="0" y="0"/>
            <a:chExt cx="8612631" cy="6904026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CBE3A9F-76CB-F0B1-5177-51D3DEB0D276}"/>
                </a:ext>
              </a:extLst>
            </p:cNvPr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chemeClr val="accent6"/>
              </a:solidFill>
            </a:ln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457134-79B3-EB6D-7E53-2431F910D6B6}"/>
              </a:ext>
            </a:extLst>
          </p:cNvPr>
          <p:cNvSpPr txBox="1"/>
          <p:nvPr/>
        </p:nvSpPr>
        <p:spPr>
          <a:xfrm>
            <a:off x="8997232" y="2263054"/>
            <a:ext cx="7467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22,4 phút : 7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BF32CC-A7D8-FA6B-1BAE-607BAFF48F60}"/>
              </a:ext>
            </a:extLst>
          </p:cNvPr>
          <p:cNvGrpSpPr/>
          <p:nvPr/>
        </p:nvGrpSpPr>
        <p:grpSpPr>
          <a:xfrm>
            <a:off x="7583589" y="1138528"/>
            <a:ext cx="3326605" cy="1581294"/>
            <a:chOff x="12086701" y="1681252"/>
            <a:chExt cx="3326605" cy="15812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C03C2-2C68-EF92-BCEF-1B07B10E8FD5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38100"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7954D9-382C-61F6-21E4-18CB9D6EE26C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381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pic>
        <p:nvPicPr>
          <p:cNvPr id="16" name="Picture 19">
            <a:extLst>
              <a:ext uri="{FF2B5EF4-FFF2-40B4-BE49-F238E27FC236}">
                <a16:creationId xmlns:a16="http://schemas.microsoft.com/office/drawing/2014/main" id="{AB55462B-69C5-EC53-F353-C6F4FC704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02673" y="4031409"/>
            <a:ext cx="11127776" cy="48458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54832-0E45-D225-E399-0FE75A92A64B}"/>
              </a:ext>
            </a:extLst>
          </p:cNvPr>
          <p:cNvSpPr/>
          <p:nvPr/>
        </p:nvSpPr>
        <p:spPr>
          <a:xfrm>
            <a:off x="12366140" y="4693574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F09000-6405-F202-6BA3-8FC455163413}"/>
              </a:ext>
            </a:extLst>
          </p:cNvPr>
          <p:cNvSpPr/>
          <p:nvPr/>
        </p:nvSpPr>
        <p:spPr>
          <a:xfrm>
            <a:off x="7277446" y="4693574"/>
            <a:ext cx="4568187" cy="1357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5EB6B0A-5B98-DED7-5944-65839A57EB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06310" y="4905533"/>
            <a:ext cx="749239" cy="103343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B245C-7BFA-B075-C30A-F09F3733F3B8}"/>
              </a:ext>
            </a:extLst>
          </p:cNvPr>
          <p:cNvSpPr/>
          <p:nvPr/>
        </p:nvSpPr>
        <p:spPr>
          <a:xfrm>
            <a:off x="7345075" y="6902921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790277-9AA5-D1CD-540D-ED0886B4518E}"/>
              </a:ext>
            </a:extLst>
          </p:cNvPr>
          <p:cNvSpPr txBox="1"/>
          <p:nvPr/>
        </p:nvSpPr>
        <p:spPr>
          <a:xfrm>
            <a:off x="8375823" y="7204186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4,3 giờ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034AB74-AC60-F889-0950-EAEFE9654C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51695" y="4822392"/>
            <a:ext cx="884957" cy="100528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4AA4D0E-F20C-FCB9-39DA-68BC39DE8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83589" y="7038056"/>
            <a:ext cx="695938" cy="11877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82B390-B817-3F96-E4E2-26C2D3AD028C}"/>
              </a:ext>
            </a:extLst>
          </p:cNvPr>
          <p:cNvSpPr txBox="1"/>
          <p:nvPr/>
        </p:nvSpPr>
        <p:spPr>
          <a:xfrm>
            <a:off x="8310555" y="4905533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3,2 giờ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89637-AB6B-02B1-5BEE-7605B0893CD7}"/>
              </a:ext>
            </a:extLst>
          </p:cNvPr>
          <p:cNvSpPr txBox="1"/>
          <p:nvPr/>
        </p:nvSpPr>
        <p:spPr>
          <a:xfrm>
            <a:off x="13396888" y="4994839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3,2 phút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37617FB-FB9F-F9EF-DFCC-A9C292136F48}"/>
              </a:ext>
            </a:extLst>
          </p:cNvPr>
          <p:cNvSpPr/>
          <p:nvPr/>
        </p:nvSpPr>
        <p:spPr>
          <a:xfrm>
            <a:off x="12373463" y="6911062"/>
            <a:ext cx="4568187" cy="1441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57369E-73EE-73F0-24A0-AA846FC1C75F}"/>
              </a:ext>
            </a:extLst>
          </p:cNvPr>
          <p:cNvSpPr txBox="1"/>
          <p:nvPr/>
        </p:nvSpPr>
        <p:spPr>
          <a:xfrm>
            <a:off x="13404211" y="7212327"/>
            <a:ext cx="397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4,2 phút</a:t>
            </a: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F4735F6E-C0E7-A2E7-E6F7-526C1EEF24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27318" y="7098740"/>
            <a:ext cx="833384" cy="1124407"/>
          </a:xfrm>
          <a:prstGeom prst="rect">
            <a:avLst/>
          </a:prstGeom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1FEC415-EC3A-2E1A-953B-1A2AD4573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884218" y="72079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FB21BA3-58BF-7293-BC6B-6E398F35B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31175" y="4926337"/>
            <a:ext cx="1471002" cy="1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0738FC9-E055-084C-E02B-782E1F546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 rot="21313127">
            <a:off x="10658236" y="71680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53561C-4707-541E-63BC-38D1B920B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339" y="48981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151680-AA32-3EE2-77C7-9BF7FDDC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2222" r="65662" b="61514"/>
          <a:stretch/>
        </p:blipFill>
        <p:spPr>
          <a:xfrm>
            <a:off x="15070185" y="7962695"/>
            <a:ext cx="1864142" cy="2604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7D69E-06B8-4281-A071-126ED326A2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7207" r="79110" b="60439"/>
          <a:stretch/>
        </p:blipFill>
        <p:spPr>
          <a:xfrm>
            <a:off x="3098475" y="8877300"/>
            <a:ext cx="1587421" cy="18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71605E-6 L -0.52856 -0.0038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2" y="-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2" grpId="0" animBg="1"/>
      <p:bldP spid="26" grpId="0" animBg="1"/>
      <p:bldP spid="27" grpId="0"/>
      <p:bldP spid="21" grpId="0"/>
      <p:bldP spid="24" grpId="0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447A49F-FCE0-CC7E-85DE-389DDBA5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4800" y="6437376"/>
            <a:ext cx="7315200" cy="3849624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00E1104D-9F22-76F5-1700-4F60B151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14300"/>
            <a:ext cx="2252701" cy="214851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847857B-3AE5-544C-F14F-8E62193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101">
            <a:off x="12705703" y="-179491"/>
            <a:ext cx="6004614" cy="911516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A4620F6-4782-0D87-5E42-AFDEAE758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4656106"/>
            <a:ext cx="3581400" cy="310835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FAEEB38-7139-6613-E078-62E611006413}"/>
              </a:ext>
            </a:extLst>
          </p:cNvPr>
          <p:cNvGrpSpPr/>
          <p:nvPr/>
        </p:nvGrpSpPr>
        <p:grpSpPr>
          <a:xfrm>
            <a:off x="5257800" y="114300"/>
            <a:ext cx="2966648" cy="1583122"/>
            <a:chOff x="1082529" y="1582742"/>
            <a:chExt cx="2591916" cy="1321306"/>
          </a:xfrm>
        </p:grpSpPr>
        <p:sp>
          <p:nvSpPr>
            <p:cNvPr id="14" name="文本框 25">
              <a:extLst>
                <a:ext uri="{FF2B5EF4-FFF2-40B4-BE49-F238E27FC236}">
                  <a16:creationId xmlns:a16="http://schemas.microsoft.com/office/drawing/2014/main" id="{5DBABE39-46BF-6964-4B2B-4F56F3AC1D7A}"/>
                </a:ext>
              </a:extLst>
            </p:cNvPr>
            <p:cNvSpPr txBox="1"/>
            <p:nvPr/>
          </p:nvSpPr>
          <p:spPr>
            <a:xfrm>
              <a:off x="1082531" y="1582742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ln w="307975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ln w="307975">
                  <a:solidFill>
                    <a:schemeClr val="bg1"/>
                  </a:solidFill>
                </a:ln>
                <a:solidFill>
                  <a:srgbClr val="00B05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F7E20A9C-9FBB-A755-1413-B3EF6970A401}"/>
                </a:ext>
              </a:extLst>
            </p:cNvPr>
            <p:cNvSpPr txBox="1"/>
            <p:nvPr/>
          </p:nvSpPr>
          <p:spPr>
            <a:xfrm>
              <a:off x="1082529" y="1593978"/>
              <a:ext cx="2591914" cy="1310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>
                  <a:solidFill>
                    <a:srgbClr val="002060"/>
                  </a:solidFill>
                  <a:latin typeface="UTM Bienvenue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9600" b="1" dirty="0">
                <a:solidFill>
                  <a:srgbClr val="002060"/>
                </a:solidFill>
                <a:latin typeface="UTM Bienvenue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DB3B7F-DAAF-5A6F-B3BA-05A9937BF4FC}"/>
              </a:ext>
            </a:extLst>
          </p:cNvPr>
          <p:cNvSpPr txBox="1"/>
          <p:nvPr/>
        </p:nvSpPr>
        <p:spPr>
          <a:xfrm>
            <a:off x="662792" y="1731214"/>
            <a:ext cx="122635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600" b="1">
                <a:ln w="57150">
                  <a:solidFill>
                    <a:schemeClr val="tx1"/>
                  </a:solidFill>
                  <a:prstDash val="solid"/>
                </a:ln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Luyện tập</a:t>
            </a:r>
            <a:endParaRPr lang="en-US" sz="16600" b="1" kern="0">
              <a:ln w="57150">
                <a:solidFill>
                  <a:schemeClr val="tx1"/>
                </a:solidFill>
                <a:prstDash val="solid"/>
              </a:ln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DAA2455B-165F-E2B1-E860-7185184BB4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44660" y="2332118"/>
            <a:ext cx="5973241" cy="71535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74B180-4807-622F-F0F6-5D269B8C4A5F}"/>
              </a:ext>
            </a:extLst>
          </p:cNvPr>
          <p:cNvSpPr txBox="1"/>
          <p:nvPr/>
        </p:nvSpPr>
        <p:spPr>
          <a:xfrm>
            <a:off x="8303284" y="4405787"/>
            <a:ext cx="299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SVN-Rocker" panose="02040603050506020204" pitchFamily="18" charset="0"/>
              </a:rPr>
              <a:t>Trang 137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B3F3F-47D8-8216-014E-CE0EA7D55296}"/>
              </a:ext>
            </a:extLst>
          </p:cNvPr>
          <p:cNvSpPr txBox="1"/>
          <p:nvPr/>
        </p:nvSpPr>
        <p:spPr>
          <a:xfrm>
            <a:off x="15544800" y="8721487"/>
            <a:ext cx="287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SVN-Rocker" panose="02040603050506020204" pitchFamily="18" charset="0"/>
              </a:rPr>
              <a:t>EduFive</a:t>
            </a:r>
            <a:endParaRPr lang="en-VN" sz="5400" dirty="0"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2CFCF-7028-5674-2685-6D5361EDE6A5}"/>
              </a:ext>
            </a:extLst>
          </p:cNvPr>
          <p:cNvSpPr/>
          <p:nvPr/>
        </p:nvSpPr>
        <p:spPr>
          <a:xfrm>
            <a:off x="7162800" y="3058483"/>
            <a:ext cx="10768625" cy="28537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F0FDE83-4A5C-7043-3BBF-BE9FD1785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7101">
            <a:off x="-494533" y="297594"/>
            <a:ext cx="5050906" cy="766741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C3C030E-BCDB-023B-F2E7-8169BB69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2416" y="3073261"/>
            <a:ext cx="5973241" cy="7153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0C920-A3C0-4F72-F0B6-587D4B8D799F}"/>
              </a:ext>
            </a:extLst>
          </p:cNvPr>
          <p:cNvSpPr txBox="1"/>
          <p:nvPr/>
        </p:nvSpPr>
        <p:spPr>
          <a:xfrm>
            <a:off x="4857994" y="232241"/>
            <a:ext cx="122635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600" b="1">
                <a:ln w="57150">
                  <a:solidFill>
                    <a:schemeClr val="tx1"/>
                  </a:solidFill>
                  <a:prstDash val="solid"/>
                </a:ln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Mục tiêu</a:t>
            </a:r>
            <a:endParaRPr lang="en-US" sz="16600" b="1" kern="0">
              <a:ln w="57150">
                <a:solidFill>
                  <a:schemeClr val="tx1"/>
                </a:solidFill>
                <a:prstDash val="solid"/>
              </a:ln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5B9E0C3-7A0B-BFAE-48FD-786D26CF29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9152" y="44115"/>
            <a:ext cx="2252701" cy="214851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18A912B-1BC5-BB08-BF8F-08B730E21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2833" y="2879119"/>
            <a:ext cx="2813635" cy="2442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EB80C9-57A6-DBAD-BA9B-C6FC61F27E38}"/>
              </a:ext>
            </a:extLst>
          </p:cNvPr>
          <p:cNvSpPr txBox="1"/>
          <p:nvPr/>
        </p:nvSpPr>
        <p:spPr>
          <a:xfrm>
            <a:off x="10332331" y="3288083"/>
            <a:ext cx="6773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nhân, chia số đo thời gian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C4DAA5-6013-1572-188D-50BA6048C5A2}"/>
              </a:ext>
            </a:extLst>
          </p:cNvPr>
          <p:cNvSpPr/>
          <p:nvPr/>
        </p:nvSpPr>
        <p:spPr>
          <a:xfrm>
            <a:off x="7214575" y="6147604"/>
            <a:ext cx="10768625" cy="390715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A12C07F-5D11-87C2-BCCF-74C739FBD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60802" y="6617890"/>
            <a:ext cx="2813635" cy="2442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DC8BE-0AC8-BEFD-5198-7BC05D0A0F2B}"/>
              </a:ext>
            </a:extLst>
          </p:cNvPr>
          <p:cNvSpPr txBox="1"/>
          <p:nvPr/>
        </p:nvSpPr>
        <p:spPr>
          <a:xfrm>
            <a:off x="10384106" y="6234648"/>
            <a:ext cx="7370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>
                <a:latin typeface="+mj-lt"/>
              </a:rPr>
              <a:t>Vận dụng 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giá trị biểu thức</a:t>
            </a:r>
            <a:r>
              <a:rPr lang="en-US" sz="6000" b="1">
                <a:latin typeface="+mj-lt"/>
              </a:rPr>
              <a:t> 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giải </a:t>
            </a:r>
            <a:r>
              <a:rPr lang="vi-VN" sz="6000" b="1">
                <a:latin typeface="+mj-lt"/>
              </a:rPr>
              <a:t>các bài toán 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nội dung </a:t>
            </a:r>
            <a:r>
              <a:rPr lang="vi-VN" sz="6000" b="1">
                <a:latin typeface="+mj-lt"/>
              </a:rPr>
              <a:t>thực tế</a:t>
            </a:r>
            <a:r>
              <a:rPr lang="en-US" sz="6000" b="1">
                <a:latin typeface="+mj-lt"/>
              </a:rPr>
              <a:t>.</a:t>
            </a:r>
            <a:endParaRPr lang="vi-VN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96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8DB3F21B-83E2-D572-816D-D14AB4D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94637" y="-1485900"/>
            <a:ext cx="6417023" cy="896440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A006A64-EB09-6D37-2E10-73BCC9EE5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79578" y="868013"/>
            <a:ext cx="5186213" cy="6110414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BF67F4A0-CD7E-F316-287A-E2C00F3920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35299" y="161224"/>
            <a:ext cx="2252701" cy="214851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244A89A-C6B2-364D-21E8-9A105D9BDC23}"/>
              </a:ext>
            </a:extLst>
          </p:cNvPr>
          <p:cNvGrpSpPr/>
          <p:nvPr/>
        </p:nvGrpSpPr>
        <p:grpSpPr>
          <a:xfrm>
            <a:off x="-1719789" y="6806944"/>
            <a:ext cx="20722592" cy="3849624"/>
            <a:chOff x="-1719789" y="6806944"/>
            <a:chExt cx="20722592" cy="384962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6CCF196-DB6B-9234-AD5D-0B1EAA24A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154CD5A-59C9-0258-2BD6-D726648C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B1E36CD4-A319-5C38-192A-0A7065EA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6F5A62C-CA1B-615A-0C74-4741B9AF02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26366" y="6436709"/>
            <a:ext cx="3581400" cy="248459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A21E3D2-8E21-C891-E196-28326D9EB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27436" y="6414590"/>
            <a:ext cx="3810633" cy="29961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FF4183D-262A-28FD-0A89-240C1E93A306}"/>
              </a:ext>
            </a:extLst>
          </p:cNvPr>
          <p:cNvGrpSpPr/>
          <p:nvPr/>
        </p:nvGrpSpPr>
        <p:grpSpPr>
          <a:xfrm>
            <a:off x="6058539" y="462769"/>
            <a:ext cx="12263550" cy="3688346"/>
            <a:chOff x="6670492" y="3449005"/>
            <a:chExt cx="12263550" cy="36883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C2BCCC-B5F7-E36C-7DCD-8E3712F56E2E}"/>
                </a:ext>
              </a:extLst>
            </p:cNvPr>
            <p:cNvSpPr txBox="1"/>
            <p:nvPr/>
          </p:nvSpPr>
          <p:spPr>
            <a:xfrm>
              <a:off x="6704582" y="3505588"/>
              <a:ext cx="12195371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3429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Tìm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3429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SVN-Genica Pro" panose="00000900000000000000" pitchFamily="50" charset="0"/>
                  <a:sym typeface="Arial"/>
                </a:rPr>
                <a:t>Bọ cánh cúng</a:t>
              </a:r>
              <a:endParaRPr lang="en-US" sz="11500" b="1" kern="0">
                <a:ln w="3429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pitchFamily="50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105635-1E88-144C-1E5E-DCDFCAFB3394}"/>
                </a:ext>
              </a:extLst>
            </p:cNvPr>
            <p:cNvSpPr txBox="1"/>
            <p:nvPr/>
          </p:nvSpPr>
          <p:spPr>
            <a:xfrm>
              <a:off x="6670492" y="3449005"/>
              <a:ext cx="1226355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 kern="0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Tìm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 kern="0">
                  <a:ln w="1111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VN-Genica Pro" panose="00000900000000000000" pitchFamily="50" charset="0"/>
                  <a:sym typeface="Arial"/>
                </a:rPr>
                <a:t>Bọ cánh cứng</a:t>
              </a: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57100FCE-C12B-210A-2AF9-0CDCE60FC9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058636" y="4860411"/>
            <a:ext cx="3581400" cy="310835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E30CF79-F4FE-AD5A-02C2-235DE931CF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39866" y="5905500"/>
            <a:ext cx="3642279" cy="3146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0632B67C-FCE4-B389-6FB8-B87B3ABB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41797" y="-1548300"/>
            <a:ext cx="6417023" cy="8964409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812C4D95-4B66-308D-5CEC-F22B0DE7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6800" y="-306941"/>
            <a:ext cx="2252701" cy="2148514"/>
          </a:xfrm>
          <a:prstGeom prst="rect">
            <a:avLst/>
          </a:prstGeom>
        </p:spPr>
      </p:pic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33EAE45E-9879-DA14-DAE1-1138CE0BF6D7}"/>
              </a:ext>
            </a:extLst>
          </p:cNvPr>
          <p:cNvSpPr/>
          <p:nvPr/>
        </p:nvSpPr>
        <p:spPr>
          <a:xfrm>
            <a:off x="3962711" y="4005703"/>
            <a:ext cx="5694968" cy="1436119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7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</a:t>
            </a:r>
            <a:endParaRPr lang="en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9217097-A347-CF7E-62E3-5F03B1D42D63}"/>
              </a:ext>
            </a:extLst>
          </p:cNvPr>
          <p:cNvSpPr/>
          <p:nvPr/>
        </p:nvSpPr>
        <p:spPr>
          <a:xfrm>
            <a:off x="10371170" y="1803473"/>
            <a:ext cx="5935630" cy="1436119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36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</a:t>
            </a:r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EC1BEF06-9DCC-627B-E6DA-DEB2C57A1A4F}"/>
              </a:ext>
            </a:extLst>
          </p:cNvPr>
          <p:cNvSpPr/>
          <p:nvPr/>
        </p:nvSpPr>
        <p:spPr>
          <a:xfrm>
            <a:off x="3962712" y="1810623"/>
            <a:ext cx="5694968" cy="1436119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3</a:t>
            </a:r>
            <a:endParaRPr lang="en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76F00324-3578-FE36-8E09-7FA19B7E5330}"/>
              </a:ext>
            </a:extLst>
          </p:cNvPr>
          <p:cNvSpPr/>
          <p:nvPr/>
        </p:nvSpPr>
        <p:spPr>
          <a:xfrm>
            <a:off x="10405037" y="4005702"/>
            <a:ext cx="5935630" cy="1436119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14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C96B7-7038-023A-D977-AA448560F26F}"/>
              </a:ext>
            </a:extLst>
          </p:cNvPr>
          <p:cNvSpPr txBox="1"/>
          <p:nvPr/>
        </p:nvSpPr>
        <p:spPr>
          <a:xfrm>
            <a:off x="6903165" y="66051"/>
            <a:ext cx="4481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3E7C48-37B8-85FF-C1A7-F6DB29596B70}"/>
              </a:ext>
            </a:extLst>
          </p:cNvPr>
          <p:cNvGrpSpPr/>
          <p:nvPr/>
        </p:nvGrpSpPr>
        <p:grpSpPr>
          <a:xfrm>
            <a:off x="-1719789" y="6806944"/>
            <a:ext cx="20722592" cy="3849624"/>
            <a:chOff x="-1719789" y="6806944"/>
            <a:chExt cx="20722592" cy="3849624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D73DCB3-8DD3-A1BE-BC50-4ED1656D5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971155" y="6806944"/>
              <a:ext cx="7315200" cy="3849624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C7EDA-4C9D-FC4F-E223-D3EB7366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7603" y="6806944"/>
              <a:ext cx="7315200" cy="3849624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AAED863-1C4A-BD7A-2E97-096E5BE87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1719789" y="6806944"/>
              <a:ext cx="7315200" cy="3849624"/>
            </a:xfrm>
            <a:prstGeom prst="rect">
              <a:avLst/>
            </a:prstGeom>
          </p:spPr>
        </p:pic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D0587296-A096-6BDB-4F5F-F23BF0FA0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400" y="6091996"/>
            <a:ext cx="3357405" cy="263976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206DB42-FCA1-EB3F-F5D7-2AE08FD17B1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62711" y="6879759"/>
            <a:ext cx="3210846" cy="222752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19FA3100-757D-2950-858E-B2738A309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32335" y="5838199"/>
            <a:ext cx="3206502" cy="2782977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CCF0ECF-BAD8-DD52-17EA-02B6690DB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31297" y="6207931"/>
            <a:ext cx="3356703" cy="28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911</Words>
  <Application>Microsoft Office PowerPoint</Application>
  <PresentationFormat>Custom</PresentationFormat>
  <Paragraphs>173</Paragraphs>
  <Slides>28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UTM Colossalis</vt:lpstr>
      <vt:lpstr>Times New Roman</vt:lpstr>
      <vt:lpstr>SVN-Genica Pro</vt:lpstr>
      <vt:lpstr>UTM Arruba KT</vt:lpstr>
      <vt:lpstr>SVN-MORVA</vt:lpstr>
      <vt:lpstr>SVN-Cookies</vt:lpstr>
      <vt:lpstr>SVN-Coco FY</vt:lpstr>
      <vt:lpstr>UTM Bienvenue</vt:lpstr>
      <vt:lpstr>Arial</vt:lpstr>
      <vt:lpstr>SVN-Rocker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farm2</dc:title>
  <dc:creator>HieuKhuong</dc:creator>
  <cp:lastModifiedBy>hieu</cp:lastModifiedBy>
  <cp:revision>9</cp:revision>
  <dcterms:created xsi:type="dcterms:W3CDTF">2006-08-16T00:00:00Z</dcterms:created>
  <dcterms:modified xsi:type="dcterms:W3CDTF">2023-03-09T01:38:07Z</dcterms:modified>
  <dc:identifier>DAFcXZsGAY4</dc:identifier>
</cp:coreProperties>
</file>