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</p:sldMasterIdLst>
  <p:notesMasterIdLst>
    <p:notesMasterId r:id="rId18"/>
  </p:notesMasterIdLst>
  <p:sldIdLst>
    <p:sldId id="355" r:id="rId3"/>
    <p:sldId id="386" r:id="rId4"/>
    <p:sldId id="387" r:id="rId5"/>
    <p:sldId id="388" r:id="rId6"/>
    <p:sldId id="389" r:id="rId7"/>
    <p:sldId id="354" r:id="rId8"/>
    <p:sldId id="356" r:id="rId9"/>
    <p:sldId id="379" r:id="rId10"/>
    <p:sldId id="357" r:id="rId11"/>
    <p:sldId id="380" r:id="rId12"/>
    <p:sldId id="381" r:id="rId13"/>
    <p:sldId id="382" r:id="rId14"/>
    <p:sldId id="383" r:id="rId15"/>
    <p:sldId id="384" r:id="rId16"/>
    <p:sldId id="38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9FBF6D"/>
    <a:srgbClr val="F47B99"/>
    <a:srgbClr val="FAC6D5"/>
    <a:srgbClr val="91B476"/>
    <a:srgbClr val="739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9EBDB-5116-4CBC-9487-B3F5A145AC77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2F63E-171B-4C17-A6F0-DD7516CF42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0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23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470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2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44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4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634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45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51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0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2F63E-171B-4C17-A6F0-DD7516CF42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33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523999"/>
            <a:ext cx="3547647" cy="48194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75" y="-1147305"/>
            <a:ext cx="5081026" cy="508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C3C5EE-C17A-48B9-B76A-93C28A1A16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1036A-9DA9-4E3D-9100-2F576B2ADAAD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E2905F7-E3B1-46F6-8A07-BFBB816FB05F}"/>
              </a:ext>
            </a:extLst>
          </p:cNvPr>
          <p:cNvSpPr txBox="1"/>
          <p:nvPr userDrawn="1"/>
        </p:nvSpPr>
        <p:spPr>
          <a:xfrm>
            <a:off x="0" y="-16377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942" y="-2073729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415" y="6177642"/>
            <a:ext cx="1956410" cy="1956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0.png"/><Relationship Id="rId5" Type="http://schemas.openxmlformats.org/officeDocument/2006/relationships/image" Target="../media/image37.png"/><Relationship Id="rId10" Type="http://schemas.openxmlformats.org/officeDocument/2006/relationships/image" Target="../media/image24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70.png"/><Relationship Id="rId5" Type="http://schemas.openxmlformats.org/officeDocument/2006/relationships/image" Target="../media/image37.png"/><Relationship Id="rId10" Type="http://schemas.openxmlformats.org/officeDocument/2006/relationships/image" Target="../media/image26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10" Type="http://schemas.openxmlformats.org/officeDocument/2006/relationships/image" Target="../media/image280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3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5.jpe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22870" y="0"/>
            <a:ext cx="12314870" cy="6878455"/>
            <a:chOff x="-122870" y="0"/>
            <a:chExt cx="12314870" cy="6878455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033" y="0"/>
              <a:ext cx="6500967" cy="6858001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122870" y="6215062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087" y="2846336"/>
            <a:ext cx="3568523" cy="4205095"/>
          </a:xfrm>
          <a:prstGeom prst="rect">
            <a:avLst/>
          </a:prstGeom>
        </p:spPr>
      </p:pic>
      <p:pic>
        <p:nvPicPr>
          <p:cNvPr id="3" name="图形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9087" y="-694136"/>
            <a:ext cx="3533775" cy="2447925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922" y="1066687"/>
            <a:ext cx="203063" cy="232072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5225" y="2222758"/>
            <a:ext cx="195980" cy="214211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15058">
            <a:off x="1073433" y="1151593"/>
            <a:ext cx="166612" cy="470859"/>
          </a:xfrm>
          <a:prstGeom prst="rect">
            <a:avLst/>
          </a:prstGeom>
        </p:spPr>
      </p:pic>
      <p:pic>
        <p:nvPicPr>
          <p:cNvPr id="49" name="图形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41118">
            <a:off x="2342785" y="556810"/>
            <a:ext cx="247122" cy="532857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2065">
            <a:off x="703432" y="2408220"/>
            <a:ext cx="153124" cy="432741"/>
          </a:xfrm>
          <a:prstGeom prst="rect">
            <a:avLst/>
          </a:prstGeom>
        </p:spPr>
      </p:pic>
      <p:pic>
        <p:nvPicPr>
          <p:cNvPr id="52" name="图形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31892">
            <a:off x="1531450" y="1650108"/>
            <a:ext cx="247122" cy="5328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50963" y="1916704"/>
            <a:ext cx="1700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UTM Aristote" panose="02040603050506020204" pitchFamily="18" charset="0"/>
              </a:rPr>
              <a:t>Toán</a:t>
            </a:r>
            <a:endParaRPr lang="en-US" sz="4000" dirty="0">
              <a:latin typeface="UTM Aristote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623" y="3245761"/>
            <a:ext cx="6670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UTM Karate" panose="02040603050506020204" pitchFamily="18" charset="0"/>
              </a:rPr>
              <a:t>LUYỆN TẬP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4734" y="4678840"/>
            <a:ext cx="17572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latin typeface="UTM Isadora" panose="02040603050506020204" pitchFamily="18" charset="0"/>
              </a:rPr>
              <a:t>Trang</a:t>
            </a:r>
            <a:r>
              <a:rPr lang="en-US" sz="2500" b="1" dirty="0">
                <a:latin typeface="UTM Isadora" panose="02040603050506020204" pitchFamily="18" charset="0"/>
              </a:rPr>
              <a:t> 119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55456 -0.0548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4" y="-275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93503 -0.0069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5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48148E-6 L 6.25E-7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681" y="3218868"/>
            <a:ext cx="3349399" cy="35724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-7234118" y="176174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1976" y="3218868"/>
            <a:ext cx="65758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913,232413m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701976" y="4052635"/>
                <a:ext cx="4709944" cy="87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12,345m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76" y="4052635"/>
                <a:ext cx="4709944" cy="878382"/>
              </a:xfrm>
              <a:prstGeom prst="rect">
                <a:avLst/>
              </a:prstGeom>
              <a:blipFill rotWithShape="0">
                <a:blip r:embed="rId10"/>
                <a:stretch>
                  <a:fillRect l="-2975" r="-116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701976" y="5210785"/>
                <a:ext cx="6579045" cy="870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𝟖𝟑𝟕𝟐𝟑𝟔𝟏</m:t>
                        </m:r>
                      </m:num>
                      <m:den>
                        <m:r>
                          <a:rPr lang="en-US" sz="3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8 372 361dm</a:t>
                </a:r>
                <a:r>
                  <a:rPr lang="en-US" sz="3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976" y="5210785"/>
                <a:ext cx="6579045" cy="870366"/>
              </a:xfrm>
              <a:prstGeom prst="rect">
                <a:avLst/>
              </a:prstGeom>
              <a:blipFill rotWithShape="0">
                <a:blip r:embed="rId11"/>
                <a:stretch>
                  <a:fillRect l="-2130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94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43255 -0.05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5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1.0099 0.009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95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3952" y="2905865"/>
            <a:ext cx="763863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913,232413m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227831" y="3510141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32080" y="4081667"/>
            <a:ext cx="33377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913 232 413cm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4309" y="280224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378350" y="3523474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277420" y="4084364"/>
            <a:ext cx="30011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913232413cm</a:t>
            </a:r>
            <a:r>
              <a:rPr lang="en-US" sz="35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65889" y="28083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038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4" name="Down Arrow 3"/>
          <p:cNvSpPr/>
          <p:nvPr/>
        </p:nvSpPr>
        <p:spPr>
          <a:xfrm>
            <a:off x="6826264" y="408573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207546" y="4603570"/>
            <a:ext cx="201689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12,345m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5815" y="306121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190245" y="3876371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9651160" y="4443021"/>
                <a:ext cx="2040943" cy="1102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endParaRPr lang="en-US" sz="35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160" y="4443021"/>
                <a:ext cx="2040943" cy="1102866"/>
              </a:xfrm>
              <a:prstGeom prst="rect">
                <a:avLst/>
              </a:prstGeom>
              <a:blipFill rotWithShape="0">
                <a:blip r:embed="rId10"/>
                <a:stretch>
                  <a:fillRect r="-3284" b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8565815" y="307572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720485" y="2881187"/>
                <a:ext cx="6175088" cy="1102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latin typeface="Cambria Math" panose="02040503050406030204" pitchFamily="18" charset="0"/>
                          </a:rPr>
                          <m:t>𝟏𝟐𝟑𝟒𝟓</m:t>
                        </m:r>
                      </m:num>
                      <m:den>
                        <m:r>
                          <a:rPr lang="en-US" sz="4500" b="1" i="1"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12,345m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485" y="2881187"/>
                <a:ext cx="6175088" cy="1102866"/>
              </a:xfrm>
              <a:prstGeom prst="rect">
                <a:avLst/>
              </a:prstGeom>
              <a:blipFill rotWithShape="0">
                <a:blip r:embed="rId11"/>
                <a:stretch>
                  <a:fillRect l="-3455" r="-1185" b="-7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1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9421" y="-14514"/>
            <a:ext cx="3452823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43" name="图形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pic>
        <p:nvPicPr>
          <p:cNvPr id="50" name="图片 11">
            <a:extLst>
              <a:ext uri="{FF2B5EF4-FFF2-40B4-BE49-F238E27FC236}">
                <a16:creationId xmlns:a16="http://schemas.microsoft.com/office/drawing/2014/main" id="{BF12AFA9-77C7-4F89-BD9C-0CD6D3B49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4" y="1710852"/>
            <a:ext cx="4370819" cy="474163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42599" y="1726616"/>
            <a:ext cx="72154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So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sánh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đây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sp>
        <p:nvSpPr>
          <p:cNvPr id="4" name="Down Arrow 3"/>
          <p:cNvSpPr/>
          <p:nvPr/>
        </p:nvSpPr>
        <p:spPr>
          <a:xfrm>
            <a:off x="6141627" y="388880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326961" y="4448303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83723,61m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160" y="283706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10154151" y="361065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9338916" y="4116907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8372,361m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13945" y="2854897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77085" y="2692362"/>
                <a:ext cx="7556877" cy="1070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𝟖𝟑𝟕𝟐𝟑𝟔𝟏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 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8 372 361dm</a:t>
                </a:r>
                <a:r>
                  <a:rPr lang="en-US" sz="40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85" y="2692362"/>
                <a:ext cx="7556877" cy="1070358"/>
              </a:xfrm>
              <a:prstGeom prst="rect">
                <a:avLst/>
              </a:prstGeom>
              <a:blipFill rotWithShape="0">
                <a:blip r:embed="rId10"/>
                <a:stretch>
                  <a:fillRect l="-2823" r="-1935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Down Arrow 48"/>
          <p:cNvSpPr/>
          <p:nvPr/>
        </p:nvSpPr>
        <p:spPr>
          <a:xfrm>
            <a:off x="6146445" y="5140079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326961" y="5618554"/>
            <a:ext cx="30524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83 723 610dm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6137639" y="3895155"/>
            <a:ext cx="357033" cy="51783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321704" y="4467631"/>
            <a:ext cx="24657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83723,61m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/>
      <p:bldP spid="39" grpId="1"/>
      <p:bldP spid="5" grpId="0"/>
      <p:bldP spid="5" grpId="1"/>
      <p:bldP spid="42" grpId="0" animBg="1"/>
      <p:bldP spid="47" grpId="0"/>
      <p:bldP spid="48" grpId="0"/>
      <p:bldP spid="49" grpId="0" animBg="1"/>
      <p:bldP spid="49" grpId="1" animBg="1"/>
      <p:bldP spid="51" grpId="0"/>
      <p:bldP spid="51" grpId="1"/>
      <p:bldP spid="52" grpId="0" animBg="1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007" y="0"/>
            <a:ext cx="5006741" cy="7375071"/>
            <a:chOff x="-66538" y="517071"/>
            <a:chExt cx="6288759" cy="6858000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66538" y="517071"/>
              <a:ext cx="6288759" cy="6858000"/>
            </a:xfrm>
            <a:prstGeom prst="rect">
              <a:avLst/>
            </a:prstGeom>
          </p:spPr>
        </p:pic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3211" y="2553788"/>
              <a:ext cx="1057275" cy="14668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0" y="6181906"/>
            <a:ext cx="12576849" cy="676094"/>
            <a:chOff x="0" y="6181906"/>
            <a:chExt cx="12576849" cy="676094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6194607"/>
              <a:ext cx="6500967" cy="663393"/>
              <a:chOff x="980217" y="4933134"/>
              <a:chExt cx="4710816" cy="663393"/>
            </a:xfrm>
          </p:grpSpPr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6075882" y="6181906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6500967" y="1663004"/>
            <a:ext cx="988629" cy="988629"/>
            <a:chOff x="3059832" y="3339719"/>
            <a:chExt cx="3607562" cy="3607562"/>
          </a:xfrm>
        </p:grpSpPr>
        <p:sp>
          <p:nvSpPr>
            <p:cNvPr id="42" name="椭圆 41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915577" y="6270707"/>
            <a:ext cx="988629" cy="988629"/>
            <a:chOff x="3059832" y="3339719"/>
            <a:chExt cx="3607562" cy="3607562"/>
          </a:xfrm>
        </p:grpSpPr>
        <p:sp>
          <p:nvSpPr>
            <p:cNvPr id="51" name="椭圆 50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1" name="图形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2457" y="1924825"/>
            <a:ext cx="48045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UTM Arruba KT" panose="02040603050506020204" pitchFamily="18" charset="0"/>
              </a:rPr>
              <a:t>DẶN DÒ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4037" y="3675698"/>
            <a:ext cx="269496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>
                <a:latin typeface="UTM French Vanilla" panose="02040603050506020204" pitchFamily="18" charset="0"/>
              </a:rPr>
              <a:t>Xem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lại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bài</a:t>
            </a:r>
            <a:r>
              <a:rPr lang="en-US" sz="4500" b="1" dirty="0">
                <a:latin typeface="UTM French Vanilla" panose="02040603050506020204" pitchFamily="18" charset="0"/>
              </a:rPr>
              <a:t>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41157" y="4584791"/>
            <a:ext cx="5427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UTM French Vanilla" panose="02040603050506020204" pitchFamily="18" charset="0"/>
              </a:rPr>
              <a:t>Chuẩn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bị</a:t>
            </a:r>
            <a:r>
              <a:rPr lang="en-US" sz="4500" b="1" dirty="0"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latin typeface="UTM French Vanilla" panose="02040603050506020204" pitchFamily="18" charset="0"/>
              </a:rPr>
              <a:t>bài</a:t>
            </a:r>
            <a:r>
              <a:rPr lang="en-US" sz="4500" b="1" dirty="0">
                <a:latin typeface="UTM French Vanilla" panose="02040603050506020204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hình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hộp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chữ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nhật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.</a:t>
            </a:r>
          </a:p>
        </p:txBody>
      </p:sp>
      <p:pic>
        <p:nvPicPr>
          <p:cNvPr id="53" name="图形 30">
            <a:extLst>
              <a:ext uri="{FF2B5EF4-FFF2-40B4-BE49-F238E27FC236}">
                <a16:creationId xmlns:a16="http://schemas.microsoft.com/office/drawing/2014/main" id="{6B79F746-C999-47D7-B2F5-842CA8D5EC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1990" y="4261449"/>
            <a:ext cx="4105713" cy="3660577"/>
          </a:xfrm>
          <a:prstGeom prst="rect">
            <a:avLst/>
          </a:prstGeom>
        </p:spPr>
      </p:pic>
      <p:pic>
        <p:nvPicPr>
          <p:cNvPr id="54" name="图片 16">
            <a:extLst>
              <a:ext uri="{FF2B5EF4-FFF2-40B4-BE49-F238E27FC236}">
                <a16:creationId xmlns:a16="http://schemas.microsoft.com/office/drawing/2014/main" id="{90B5F44E-C5F4-444C-9371-17DFBC055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01" y="3667030"/>
            <a:ext cx="884539" cy="875179"/>
          </a:xfrm>
          <a:prstGeom prst="rect">
            <a:avLst/>
          </a:prstGeom>
        </p:spPr>
      </p:pic>
      <p:pic>
        <p:nvPicPr>
          <p:cNvPr id="55" name="图片 2">
            <a:extLst>
              <a:ext uri="{FF2B5EF4-FFF2-40B4-BE49-F238E27FC236}">
                <a16:creationId xmlns:a16="http://schemas.microsoft.com/office/drawing/2014/main" id="{BA68C292-342F-4B99-9095-4682FF9343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595">
            <a:off x="5703131" y="4628701"/>
            <a:ext cx="1037991" cy="14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127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122870" y="0"/>
            <a:ext cx="12314870" cy="6878455"/>
            <a:chOff x="-122870" y="0"/>
            <a:chExt cx="12314870" cy="6878455"/>
          </a:xfrm>
        </p:grpSpPr>
        <p:pic>
          <p:nvPicPr>
            <p:cNvPr id="2" name="图形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033" y="0"/>
              <a:ext cx="6500967" cy="6858001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-122870" y="6215062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3" name="图形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9087" y="-694136"/>
            <a:ext cx="3533775" cy="2447925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922" y="1066687"/>
            <a:ext cx="203063" cy="232072"/>
          </a:xfrm>
          <a:prstGeom prst="rect">
            <a:avLst/>
          </a:prstGeom>
        </p:spPr>
      </p:pic>
      <p:pic>
        <p:nvPicPr>
          <p:cNvPr id="47" name="图形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225" y="2222758"/>
            <a:ext cx="195980" cy="214211"/>
          </a:xfrm>
          <a:prstGeom prst="rect">
            <a:avLst/>
          </a:prstGeom>
        </p:spPr>
      </p:pic>
      <p:pic>
        <p:nvPicPr>
          <p:cNvPr id="48" name="图形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15058">
            <a:off x="1073433" y="1151593"/>
            <a:ext cx="166612" cy="470859"/>
          </a:xfrm>
          <a:prstGeom prst="rect">
            <a:avLst/>
          </a:prstGeom>
        </p:spPr>
      </p:pic>
      <p:pic>
        <p:nvPicPr>
          <p:cNvPr id="49" name="图形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41118">
            <a:off x="2342785" y="556810"/>
            <a:ext cx="247122" cy="532857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72065">
            <a:off x="703432" y="2408220"/>
            <a:ext cx="153124" cy="432741"/>
          </a:xfrm>
          <a:prstGeom prst="rect">
            <a:avLst/>
          </a:prstGeom>
        </p:spPr>
      </p:pic>
      <p:pic>
        <p:nvPicPr>
          <p:cNvPr id="52" name="图形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1892">
            <a:off x="1531450" y="1650108"/>
            <a:ext cx="247122" cy="532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8490" y="2635596"/>
            <a:ext cx="747255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Chúc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các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em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</a:p>
          <a:p>
            <a:pPr algn="ctr"/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học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tốt</a:t>
            </a:r>
            <a:r>
              <a:rPr lang="en-US" sz="100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!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4BBF8E6E-7DB6-46F4-9614-F33F87D9A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559" y="2309717"/>
            <a:ext cx="4166102" cy="47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64" y="429914"/>
            <a:ext cx="2999138" cy="846708"/>
            <a:chOff x="8422160" y="1454233"/>
            <a:chExt cx="3646026" cy="10293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596485" y="1454233"/>
              <a:ext cx="1471701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938632"/>
            <a:ext cx="3021862" cy="784830"/>
            <a:chOff x="8422168" y="2846690"/>
            <a:chExt cx="3673647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2064" y="2846690"/>
              <a:ext cx="1393751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  <a:r>
                <a:rPr lang="en-US" sz="4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0" y="3367660"/>
            <a:ext cx="3021866" cy="799636"/>
            <a:chOff x="8422168" y="3702145"/>
            <a:chExt cx="367365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702072" y="3702145"/>
              <a:ext cx="1393750" cy="954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  <a:r>
                <a:rPr lang="en-US" sz="4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23121"/>
            <a:ext cx="2870894" cy="802647"/>
            <a:chOff x="8469285" y="4649180"/>
            <a:chExt cx="3490121" cy="9757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799505" y="4649180"/>
              <a:ext cx="1159901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1m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8" y="2583809"/>
              <a:ext cx="488651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83" y="422247"/>
            <a:ext cx="3229767" cy="861774"/>
            <a:chOff x="8422160" y="1444912"/>
            <a:chExt cx="392639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70177" y="1444912"/>
              <a:ext cx="1978376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90826" cy="861774"/>
            <a:chOff x="8422168" y="2807976"/>
            <a:chExt cx="460847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88134" y="2807976"/>
              <a:ext cx="3342507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5 000 000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5825"/>
            <a:ext cx="3443320" cy="861773"/>
            <a:chOff x="8422168" y="3724229"/>
            <a:chExt cx="4186007" cy="10476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240050" y="3724229"/>
              <a:ext cx="2368125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50 000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16636"/>
            <a:ext cx="3283038" cy="861774"/>
            <a:chOff x="8469285" y="4641292"/>
            <a:chExt cx="3991161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82066" y="4641292"/>
              <a:ext cx="1978380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0,005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89135" y="3226010"/>
              <a:ext cx="4886511" cy="150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5m</a:t>
              </a:r>
              <a:r>
                <a:rPr lang="en-US" sz="5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5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…… cm</a:t>
              </a:r>
              <a:r>
                <a:rPr lang="en-US" sz="55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/>
              <a:endParaRPr lang="en-US" sz="5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007" y="0"/>
            <a:ext cx="6288759" cy="7375071"/>
            <a:chOff x="-66538" y="517071"/>
            <a:chExt cx="6288759" cy="6858000"/>
          </a:xfrm>
        </p:grpSpPr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66538" y="517071"/>
              <a:ext cx="6288759" cy="6858000"/>
            </a:xfrm>
            <a:prstGeom prst="rect">
              <a:avLst/>
            </a:prstGeom>
          </p:spPr>
        </p:pic>
        <p:pic>
          <p:nvPicPr>
            <p:cNvPr id="77" name="图形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3211" y="2553788"/>
              <a:ext cx="1057275" cy="146685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0" y="6181906"/>
            <a:ext cx="12576849" cy="676094"/>
            <a:chOff x="0" y="6181906"/>
            <a:chExt cx="12576849" cy="676094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6194607"/>
              <a:ext cx="6500967" cy="663393"/>
              <a:chOff x="980217" y="4933134"/>
              <a:chExt cx="4710816" cy="663393"/>
            </a:xfrm>
          </p:grpSpPr>
          <p:pic>
            <p:nvPicPr>
              <p:cNvPr id="10" name="图形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1" name="图形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6075882" y="6181906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6" name="组合 35"/>
          <p:cNvGrpSpPr/>
          <p:nvPr/>
        </p:nvGrpSpPr>
        <p:grpSpPr>
          <a:xfrm>
            <a:off x="6500967" y="1663004"/>
            <a:ext cx="988629" cy="988629"/>
            <a:chOff x="3059832" y="3339719"/>
            <a:chExt cx="3607562" cy="3607562"/>
          </a:xfrm>
        </p:grpSpPr>
        <p:sp>
          <p:nvSpPr>
            <p:cNvPr id="42" name="椭圆 41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3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39" name="Group 7"/>
          <p:cNvGrpSpPr/>
          <p:nvPr/>
        </p:nvGrpSpPr>
        <p:grpSpPr>
          <a:xfrm>
            <a:off x="6255369" y="2447782"/>
            <a:ext cx="6129055" cy="1962436"/>
            <a:chOff x="3732360" y="947273"/>
            <a:chExt cx="4174048" cy="1962435"/>
          </a:xfrm>
        </p:grpSpPr>
        <p:sp>
          <p:nvSpPr>
            <p:cNvPr id="40" name="TextBox 8"/>
            <p:cNvSpPr txBox="1"/>
            <p:nvPr/>
          </p:nvSpPr>
          <p:spPr>
            <a:xfrm>
              <a:off x="3732360" y="2666844"/>
              <a:ext cx="3962574" cy="242864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Biết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đọc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viết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đơn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vị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đề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-xi-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,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xăng-ti-mét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khối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và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mối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</a:p>
            <a:p>
              <a:pPr lvl="0" algn="just">
                <a:defRPr/>
              </a:pP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quan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hệ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giữa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chúng</a:t>
              </a:r>
              <a:r>
                <a:rPr kumimoji="0" lang="en-US" altLang="zh-CN" sz="4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. 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French Vanilla" panose="02040603050506020204" pitchFamily="18" charset="0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TextBox 9"/>
            <p:cNvSpPr txBox="1"/>
            <p:nvPr/>
          </p:nvSpPr>
          <p:spPr>
            <a:xfrm>
              <a:off x="3943834" y="947273"/>
              <a:ext cx="3962574" cy="320368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915577" y="6270707"/>
            <a:ext cx="988629" cy="988629"/>
            <a:chOff x="3059832" y="3339719"/>
            <a:chExt cx="3607562" cy="3607562"/>
          </a:xfrm>
        </p:grpSpPr>
        <p:sp>
          <p:nvSpPr>
            <p:cNvPr id="51" name="椭圆 50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2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8" name="Group 12"/>
          <p:cNvGrpSpPr/>
          <p:nvPr/>
        </p:nvGrpSpPr>
        <p:grpSpPr>
          <a:xfrm>
            <a:off x="6248814" y="5662517"/>
            <a:ext cx="3962573" cy="563232"/>
            <a:chOff x="3943834" y="704409"/>
            <a:chExt cx="3962574" cy="563232"/>
          </a:xfrm>
        </p:grpSpPr>
        <p:sp>
          <p:nvSpPr>
            <p:cNvPr id="49" name="TextBox 13"/>
            <p:cNvSpPr txBox="1"/>
            <p:nvPr/>
          </p:nvSpPr>
          <p:spPr>
            <a:xfrm>
              <a:off x="3943834" y="704409"/>
              <a:ext cx="3962574" cy="242864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lvl="0">
                <a:defRPr/>
              </a:pP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Biết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đổi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đơn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vị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thể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tích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, </a:t>
              </a:r>
            </a:p>
            <a:p>
              <a:pPr lvl="0">
                <a:defRPr/>
              </a:pP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so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sánh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các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số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đo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thể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000" b="1" kern="0" dirty="0" err="1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tích</a:t>
              </a:r>
              <a:r>
                <a:rPr lang="en-US" altLang="zh-CN" sz="4000" b="1" kern="0" dirty="0">
                  <a:solidFill>
                    <a:srgbClr val="000000"/>
                  </a:solidFill>
                  <a:latin typeface="UTM French Vanilla" panose="02040603050506020204" pitchFamily="18" charset="0"/>
                  <a:ea typeface="汉仪南宫体简" panose="02010509060101010101" pitchFamily="2" charset="-122"/>
                  <a:cs typeface="+mn-ea"/>
                  <a:sym typeface="+mn-lt"/>
                </a:rPr>
                <a:t>.</a:t>
              </a:r>
              <a:endParaRPr lang="zh-CN" altLang="en-US" sz="4000" b="1" kern="0" dirty="0">
                <a:solidFill>
                  <a:srgbClr val="000000"/>
                </a:solidFill>
                <a:latin typeface="UTM French Vanilla" panose="02040603050506020204" pitchFamily="18" charset="0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TextBox 14"/>
            <p:cNvSpPr txBox="1"/>
            <p:nvPr/>
          </p:nvSpPr>
          <p:spPr>
            <a:xfrm>
              <a:off x="3943834" y="947273"/>
              <a:ext cx="3962574" cy="320368"/>
            </a:xfrm>
            <a:prstGeom prst="rect">
              <a:avLst/>
            </a:prstGeom>
          </p:spPr>
          <p:txBody>
            <a:bodyPr vert="horz" wrap="square" lIns="480000" tIns="0" rIns="0" bIns="0" anchor="ctr" anchorCtr="0">
              <a:normAutofit/>
            </a:bodyPr>
            <a:lstStyle/>
            <a:p>
              <a:pPr lvl="0">
                <a:lnSpc>
                  <a:spcPct val="120000"/>
                </a:lnSpc>
                <a:defRPr/>
              </a:pPr>
              <a:endParaRPr lang="zh-CN" altLang="en-US" sz="1400" kern="0" dirty="0">
                <a:solidFill>
                  <a:srgbClr val="000000"/>
                </a:solidFill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71" name="图形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64221" y="-702371"/>
            <a:ext cx="4429125" cy="23526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11562" y="4186223"/>
            <a:ext cx="3318186" cy="2554545"/>
            <a:chOff x="1884545" y="4462444"/>
            <a:chExt cx="3318186" cy="2554545"/>
          </a:xfrm>
        </p:grpSpPr>
        <p:sp>
          <p:nvSpPr>
            <p:cNvPr id="33" name="矩形 32"/>
            <p:cNvSpPr/>
            <p:nvPr/>
          </p:nvSpPr>
          <p:spPr>
            <a:xfrm>
              <a:off x="1884545" y="4462444"/>
              <a:ext cx="3318186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 spc="600" dirty="0">
                  <a:solidFill>
                    <a:srgbClr val="FF0000"/>
                  </a:solidFill>
                  <a:latin typeface="UTM Arruba KT" panose="02040603050506020204" pitchFamily="18" charset="0"/>
                  <a:ea typeface="幼圆" panose="02010509060101010101" pitchFamily="49" charset="-122"/>
                  <a:cs typeface="Calibri Light" panose="020F0302020204030204" charset="0"/>
                  <a:sym typeface="+mn-lt"/>
                </a:rPr>
                <a:t>MỤC TIÊU</a:t>
              </a:r>
              <a:endParaRPr lang="zh-CN" altLang="en-US" sz="8000" b="1" spc="600" dirty="0">
                <a:solidFill>
                  <a:srgbClr val="FF0000"/>
                </a:solidFill>
                <a:latin typeface="UTM Arruba KT" panose="02040603050506020204" pitchFamily="18" charset="0"/>
                <a:ea typeface="幼圆" panose="02010509060101010101" pitchFamily="49" charset="-122"/>
                <a:cs typeface="Calibri Light" panose="020F0302020204030204" charset="0"/>
                <a:sym typeface="+mn-lt"/>
              </a:endParaRPr>
            </a:p>
          </p:txBody>
        </p:sp>
        <p:pic>
          <p:nvPicPr>
            <p:cNvPr id="75" name="图形 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618179">
              <a:off x="4359557" y="5057657"/>
              <a:ext cx="144133" cy="407332"/>
            </a:xfrm>
            <a:prstGeom prst="rect">
              <a:avLst/>
            </a:prstGeom>
          </p:spPr>
        </p:pic>
        <p:pic>
          <p:nvPicPr>
            <p:cNvPr id="76" name="图形 7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1964" y="4906280"/>
              <a:ext cx="288522" cy="315361"/>
            </a:xfrm>
            <a:prstGeom prst="rect">
              <a:avLst/>
            </a:prstGeom>
          </p:spPr>
        </p:pic>
      </p:grpSp>
      <p:pic>
        <p:nvPicPr>
          <p:cNvPr id="72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245" y="2918006"/>
            <a:ext cx="485904" cy="531105"/>
          </a:xfrm>
          <a:prstGeom prst="rect">
            <a:avLst/>
          </a:prstGeom>
        </p:spPr>
      </p:pic>
      <p:pic>
        <p:nvPicPr>
          <p:cNvPr id="73" name="图形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7191" y="5034064"/>
            <a:ext cx="485904" cy="531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" y="2273224"/>
            <a:ext cx="4266290" cy="47843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46651" y="-1813"/>
            <a:ext cx="2756039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23125" y="57348"/>
            <a:ext cx="61558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  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a.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Đọc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sau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02807"/>
                  </p:ext>
                </p:extLst>
              </p:nvPr>
            </p:nvGraphicFramePr>
            <p:xfrm>
              <a:off x="4468671" y="947152"/>
              <a:ext cx="7502128" cy="56145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04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116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0435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000" b="1" dirty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000" b="1" dirty="0">
                            <a:solidFill>
                              <a:srgbClr val="0033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2010cm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2005dm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10,125m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0,109cm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0,015dm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25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𝟗𝟓</m:t>
                                  </m:r>
                                </m:num>
                                <m:den>
                                  <m:r>
                                    <a:rPr lang="en-US" sz="25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𝟏𝟎𝟎𝟎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0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dm</a:t>
                          </a:r>
                          <a:r>
                            <a:rPr lang="en-US" sz="2000" b="1" baseline="300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5402807"/>
                  </p:ext>
                </p:extLst>
              </p:nvPr>
            </p:nvGraphicFramePr>
            <p:xfrm>
              <a:off x="4468671" y="947152"/>
              <a:ext cx="7502128" cy="56145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90464"/>
                    <a:gridCol w="4911664"/>
                  </a:tblGrid>
                  <a:tr h="60435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err="1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000" b="1" dirty="0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b="1" dirty="0" err="1" smtClean="0">
                              <a:solidFill>
                                <a:srgbClr val="0033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000" b="1" dirty="0" smtClean="0">
                            <a:solidFill>
                              <a:srgbClr val="0033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rgbClr val="9FBF6D"/>
                        </a:solidFill>
                      </a:tcPr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7010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2010cm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2005dm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10,125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0,109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0435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0,015</a:t>
                          </a:r>
                          <a:r>
                            <a:rPr lang="en-US" sz="20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dm</a:t>
                          </a:r>
                          <a:r>
                            <a:rPr lang="en-US" sz="2000" b="1" baseline="3000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b="1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399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35" t="-678095" r="-190118" b="-10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  <a:tr h="6474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35" t="-770755" r="-190118" b="-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Box 6"/>
          <p:cNvSpPr txBox="1"/>
          <p:nvPr/>
        </p:nvSpPr>
        <p:spPr>
          <a:xfrm>
            <a:off x="7073443" y="1588954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77084" y="2148391"/>
            <a:ext cx="4829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73443" y="2792137"/>
            <a:ext cx="4830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62761" y="3415116"/>
            <a:ext cx="4560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57293" y="4014532"/>
            <a:ext cx="5043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57293" y="4613948"/>
            <a:ext cx="4693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</a:p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73443" y="5358135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98465" y="5934523"/>
            <a:ext cx="478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41" grpId="0"/>
      <p:bldP spid="48" grpId="0"/>
      <p:bldP spid="49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2" y="2273224"/>
            <a:ext cx="4266290" cy="478434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13" name="图形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4" name="图形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16" name="图形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17" name="图形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flipH="1">
            <a:off x="-56210" y="0"/>
            <a:ext cx="2756039" cy="6858000"/>
            <a:chOff x="7617849" y="12701"/>
            <a:chExt cx="4651224" cy="68580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849" y="12701"/>
              <a:ext cx="4574151" cy="6858000"/>
            </a:xfrm>
            <a:prstGeom prst="rect">
              <a:avLst/>
            </a:prstGeom>
          </p:spPr>
        </p:pic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8499323" y="1058434"/>
              <a:ext cx="166612" cy="470859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10365443" y="484240"/>
              <a:ext cx="247122" cy="532857"/>
            </a:xfrm>
            <a:prstGeom prst="rect">
              <a:avLst/>
            </a:prstGeom>
          </p:spPr>
        </p:pic>
        <p:pic>
          <p:nvPicPr>
            <p:cNvPr id="22" name="图形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238607">
              <a:off x="8726090" y="2335650"/>
              <a:ext cx="153124" cy="432741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1057">
              <a:off x="10517909" y="755837"/>
              <a:ext cx="247122" cy="532857"/>
            </a:xfrm>
            <a:prstGeom prst="rect">
              <a:avLst/>
            </a:prstGeom>
          </p:spPr>
        </p:pic>
        <p:pic>
          <p:nvPicPr>
            <p:cNvPr id="24" name="图形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1831596">
              <a:off x="11629104" y="120152"/>
              <a:ext cx="166612" cy="470859"/>
            </a:xfrm>
            <a:prstGeom prst="rect">
              <a:avLst/>
            </a:prstGeom>
          </p:spPr>
        </p:pic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461385">
              <a:off x="10222532" y="5102023"/>
              <a:ext cx="166612" cy="470859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68543">
              <a:off x="11246842" y="2408184"/>
              <a:ext cx="166612" cy="470859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59080">
              <a:off x="11175848" y="2888645"/>
              <a:ext cx="166612" cy="47085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10776615" y="2607997"/>
              <a:ext cx="247122" cy="532857"/>
            </a:xfrm>
            <a:prstGeom prst="rect">
              <a:avLst/>
            </a:prstGeom>
          </p:spPr>
        </p:pic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321003">
              <a:off x="9999110" y="5024519"/>
              <a:ext cx="247122" cy="532857"/>
            </a:xfrm>
            <a:prstGeom prst="rect">
              <a:avLst/>
            </a:prstGeom>
          </p:spPr>
        </p:pic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607660">
              <a:off x="8628449" y="2006020"/>
              <a:ext cx="196011" cy="422649"/>
            </a:xfrm>
            <a:prstGeom prst="rect">
              <a:avLst/>
            </a:prstGeom>
          </p:spPr>
        </p:pic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4934">
              <a:off x="8699705" y="2153217"/>
              <a:ext cx="171210" cy="369172"/>
            </a:xfrm>
            <a:prstGeom prst="rect">
              <a:avLst/>
            </a:prstGeom>
          </p:spPr>
        </p:pic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797598">
              <a:off x="10679075" y="2701050"/>
              <a:ext cx="195080" cy="420641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5234687">
              <a:off x="11879084" y="4744104"/>
              <a:ext cx="247122" cy="53285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292759">
              <a:off x="11844257" y="4549736"/>
              <a:ext cx="247122" cy="532857"/>
            </a:xfrm>
            <a:prstGeom prst="rect">
              <a:avLst/>
            </a:prstGeom>
          </p:spPr>
        </p:pic>
        <p:pic>
          <p:nvPicPr>
            <p:cNvPr id="35" name="图形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224463">
              <a:off x="10735255" y="4467208"/>
              <a:ext cx="182631" cy="393798"/>
            </a:xfrm>
            <a:prstGeom prst="rect">
              <a:avLst/>
            </a:prstGeom>
          </p:spPr>
        </p:pic>
        <p:pic>
          <p:nvPicPr>
            <p:cNvPr id="36" name="图形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282535">
              <a:off x="10630344" y="4379807"/>
              <a:ext cx="182631" cy="39379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455902" y="2810127"/>
            <a:ext cx="988629" cy="988629"/>
            <a:chOff x="3059832" y="3339719"/>
            <a:chExt cx="3607562" cy="3607562"/>
          </a:xfrm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同心圆 69"/>
            <p:cNvSpPr/>
            <p:nvPr/>
          </p:nvSpPr>
          <p:spPr>
            <a:xfrm>
              <a:off x="3168202" y="3448089"/>
              <a:ext cx="3390826" cy="33908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南宫体简" panose="02010509060101010101" pitchFamily="2" charset="-122"/>
                <a:ea typeface="汉仪南宫体简" panose="0201050906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96276" y="387416"/>
            <a:ext cx="686277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   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b.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Viết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các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số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đo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tích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33005"/>
              </p:ext>
            </p:extLst>
          </p:nvPr>
        </p:nvGraphicFramePr>
        <p:xfrm>
          <a:off x="4441822" y="1277220"/>
          <a:ext cx="7502128" cy="4627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3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350">
                <a:tc>
                  <a:txBody>
                    <a:bodyPr/>
                    <a:lstStyle/>
                    <a:p>
                      <a:pPr algn="ctr"/>
                      <a:endParaRPr lang="en-US" sz="3000" dirty="0"/>
                    </a:p>
                  </a:txBody>
                  <a:tcPr anchor="ctr">
                    <a:solidFill>
                      <a:srgbClr val="9FBF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="1" baseline="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3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9FBF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xăng-ti-mét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3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phẩy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9921083" y="2074369"/>
            <a:ext cx="15744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1952cm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921083" y="3037865"/>
            <a:ext cx="14029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9921083" y="3932174"/>
                <a:ext cx="1042273" cy="870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sz="30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1083" y="3932174"/>
                <a:ext cx="1042273" cy="870495"/>
              </a:xfrm>
              <a:prstGeom prst="rect">
                <a:avLst/>
              </a:prstGeom>
              <a:blipFill rotWithShape="0">
                <a:blip r:embed="rId9"/>
                <a:stretch>
                  <a:fillRect r="-6433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9921083" y="5153672"/>
            <a:ext cx="14991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0,919m</a:t>
            </a:r>
            <a:r>
              <a:rPr lang="en-US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35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3" grpId="0"/>
      <p:bldP spid="50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6196420"/>
            <a:ext cx="12576849" cy="676094"/>
            <a:chOff x="0" y="6196420"/>
            <a:chExt cx="12576849" cy="676094"/>
          </a:xfrm>
        </p:grpSpPr>
        <p:grpSp>
          <p:nvGrpSpPr>
            <p:cNvPr id="4" name="组合 3"/>
            <p:cNvGrpSpPr/>
            <p:nvPr/>
          </p:nvGrpSpPr>
          <p:grpSpPr>
            <a:xfrm>
              <a:off x="0" y="6209121"/>
              <a:ext cx="6500967" cy="663393"/>
              <a:chOff x="980217" y="4933134"/>
              <a:chExt cx="4710816" cy="663393"/>
            </a:xfrm>
          </p:grpSpPr>
          <p:pic>
            <p:nvPicPr>
              <p:cNvPr id="5" name="图形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6" name="图形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  <p:grpSp>
          <p:nvGrpSpPr>
            <p:cNvPr id="7" name="组合 6"/>
            <p:cNvGrpSpPr/>
            <p:nvPr/>
          </p:nvGrpSpPr>
          <p:grpSpPr>
            <a:xfrm>
              <a:off x="6075882" y="6196420"/>
              <a:ext cx="6500967" cy="663393"/>
              <a:chOff x="980217" y="4933134"/>
              <a:chExt cx="4710816" cy="663393"/>
            </a:xfrm>
          </p:grpSpPr>
          <p:pic>
            <p:nvPicPr>
              <p:cNvPr id="8" name="图形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17" y="4933135"/>
                <a:ext cx="2480510" cy="663392"/>
              </a:xfrm>
              <a:prstGeom prst="rect">
                <a:avLst/>
              </a:prstGeom>
            </p:spPr>
          </p:pic>
          <p:pic>
            <p:nvPicPr>
              <p:cNvPr id="9" name="图形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3210523" y="4933134"/>
                <a:ext cx="2480510" cy="663392"/>
              </a:xfrm>
              <a:prstGeom prst="rect">
                <a:avLst/>
              </a:prstGeom>
            </p:spPr>
          </p:pic>
        </p:grpSp>
      </p:grpSp>
      <p:pic>
        <p:nvPicPr>
          <p:cNvPr id="10" name="图形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62875" y="-726291"/>
            <a:ext cx="4429125" cy="2352675"/>
          </a:xfrm>
          <a:prstGeom prst="rect">
            <a:avLst/>
          </a:prstGeom>
        </p:spPr>
      </p:pic>
      <p:pic>
        <p:nvPicPr>
          <p:cNvPr id="21" name="图片 11">
            <a:extLst>
              <a:ext uri="{FF2B5EF4-FFF2-40B4-BE49-F238E27FC236}">
                <a16:creationId xmlns:a16="http://schemas.microsoft.com/office/drawing/2014/main" id="{45756410-0394-4C01-9387-48DEE583F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6" y="2054300"/>
            <a:ext cx="4210542" cy="46280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5619" y="289444"/>
            <a:ext cx="638508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Bài</a:t>
            </a:r>
            <a:r>
              <a:rPr lang="en-US" sz="45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2</a:t>
            </a:r>
            <a:r>
              <a:rPr lang="en-US" sz="45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: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Đúng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ghi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Đ,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sai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003300"/>
                </a:solidFill>
                <a:latin typeface="UTM French Vanilla" panose="02040603050506020204" pitchFamily="18" charset="0"/>
              </a:rPr>
              <a:t>ghi</a:t>
            </a:r>
            <a:r>
              <a:rPr lang="en-US" sz="4500" b="1" dirty="0">
                <a:solidFill>
                  <a:srgbClr val="003300"/>
                </a:solidFill>
                <a:latin typeface="UTM French Vanilla" panose="02040603050506020204" pitchFamily="18" charset="0"/>
              </a:rPr>
              <a:t> S: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3386" y="1086974"/>
            <a:ext cx="3315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0,25m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5619" y="1813265"/>
            <a:ext cx="61446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phẩy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21892" y="1930773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5619" y="2916759"/>
            <a:ext cx="704551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phẩy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21892" y="3034267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5619" y="4022468"/>
            <a:ext cx="59234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trăm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21892" y="4139976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5619" y="5266840"/>
            <a:ext cx="609654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mươi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lăm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nghìn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mét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French Vanilla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500" b="1" baseline="30000" dirty="0"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21892" y="5384348"/>
            <a:ext cx="359970" cy="395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34816" y="1843124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876692" y="3699537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34683" y="3529814"/>
            <a:ext cx="17171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0,250m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34816" y="2945039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876692" y="4804455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314993" y="4440610"/>
                <a:ext cx="1380506" cy="990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5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3" y="4440610"/>
                <a:ext cx="1380506" cy="990656"/>
              </a:xfrm>
              <a:prstGeom prst="rect">
                <a:avLst/>
              </a:prstGeom>
              <a:blipFill rotWithShape="0">
                <a:blip r:embed="rId7"/>
                <a:stretch>
                  <a:fillRect r="-5752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2875764" y="3528001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29303" y="4666110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3344" y="4045550"/>
            <a:ext cx="534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Đ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876692" y="6159066"/>
            <a:ext cx="320512" cy="29149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314993" y="5795221"/>
                <a:ext cx="1604927" cy="990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500" b="1" baseline="30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5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993" y="5795221"/>
                <a:ext cx="1604927" cy="990656"/>
              </a:xfrm>
              <a:prstGeom prst="rect">
                <a:avLst/>
              </a:prstGeom>
              <a:blipFill rotWithShape="0">
                <a:blip r:embed="rId8"/>
                <a:stretch>
                  <a:fillRect r="-4943" b="-6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723386" y="5989343"/>
            <a:ext cx="295144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0,025m</a:t>
            </a:r>
            <a:r>
              <a:rPr lang="en-US" sz="35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61752" y="5995693"/>
            <a:ext cx="2727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0,25m</a:t>
            </a:r>
            <a:r>
              <a:rPr lang="en-US" sz="3500" b="1" baseline="30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  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58480" y="5262192"/>
            <a:ext cx="460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4" grpId="0"/>
      <p:bldP spid="3" grpId="0" animBg="1"/>
      <p:bldP spid="16" grpId="0"/>
      <p:bldP spid="17" grpId="0" animBg="1"/>
      <p:bldP spid="18" grpId="0"/>
      <p:bldP spid="19" grpId="0" animBg="1"/>
      <p:bldP spid="20" grpId="0"/>
      <p:bldP spid="23" grpId="0" animBg="1"/>
      <p:bldP spid="12" grpId="0"/>
      <p:bldP spid="15" grpId="0" animBg="1"/>
      <p:bldP spid="24" grpId="0"/>
      <p:bldP spid="25" grpId="0"/>
      <p:bldP spid="26" grpId="0" animBg="1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天来了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34857"/>
      </a:accent1>
      <a:accent2>
        <a:srgbClr val="5A9782"/>
      </a:accent2>
      <a:accent3>
        <a:srgbClr val="BA8B91"/>
      </a:accent3>
      <a:accent4>
        <a:srgbClr val="034857"/>
      </a:accent4>
      <a:accent5>
        <a:srgbClr val="5A9782"/>
      </a:accent5>
      <a:accent6>
        <a:srgbClr val="BA8B9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247</TotalTime>
  <Words>409</Words>
  <Application>Microsoft Office PowerPoint</Application>
  <PresentationFormat>Widescreen</PresentationFormat>
  <Paragraphs>114</Paragraphs>
  <Slides>15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微软雅黑</vt:lpstr>
      <vt:lpstr>Arial</vt:lpstr>
      <vt:lpstr>Calibri Light</vt:lpstr>
      <vt:lpstr>Cambria Math</vt:lpstr>
      <vt:lpstr>等线</vt:lpstr>
      <vt:lpstr>等线 Light</vt:lpstr>
      <vt:lpstr>Times New Roman</vt:lpstr>
      <vt:lpstr>UTM Aristote</vt:lpstr>
      <vt:lpstr>UTM Arruba KT</vt:lpstr>
      <vt:lpstr>UTM French Vanilla</vt:lpstr>
      <vt:lpstr>UTM Isadora</vt:lpstr>
      <vt:lpstr>UTM Karate</vt:lpstr>
      <vt:lpstr>UTM Showcard</vt:lpstr>
      <vt:lpstr>UTM ThuPhap Thien An</vt:lpstr>
      <vt:lpstr>幼圆</vt:lpstr>
      <vt:lpstr>方正宋刻本秀楷简体</vt:lpstr>
      <vt:lpstr>汉仪南宫体简</vt:lpstr>
      <vt:lpstr>Office 主题​​</vt:lpstr>
      <vt:lpstr>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春天来了2</dc:title>
  <dc:subject>9Slide.vn</dc:subject>
  <dc:creator>HP</dc:creator>
  <dc:description>9Slide.vn</dc:description>
  <cp:lastModifiedBy>Hang</cp:lastModifiedBy>
  <cp:revision>131</cp:revision>
  <dcterms:created xsi:type="dcterms:W3CDTF">2018-12-25T07:40:00Z</dcterms:created>
  <dcterms:modified xsi:type="dcterms:W3CDTF">2022-02-20T09:35:07Z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2052-11.1.0.8002</vt:lpwstr>
  </property>
</Properties>
</file>