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56" d="100"/>
          <a:sy n="56" d="100"/>
        </p:scale>
        <p:origin x="605" y="10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473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470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307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83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4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5" Type="http://schemas.microsoft.com/office/2007/relationships/hdphoto" Target="../media/hdphoto11.wdp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2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39.emf"/><Relationship Id="rId5" Type="http://schemas.microsoft.com/office/2007/relationships/hdphoto" Target="../media/hdphoto7.wdp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73.svg"/><Relationship Id="rId3" Type="http://schemas.openxmlformats.org/officeDocument/2006/relationships/image" Target="../media/image26.png"/><Relationship Id="rId21" Type="http://schemas.openxmlformats.org/officeDocument/2006/relationships/image" Target="../media/image65.png"/><Relationship Id="rId7" Type="http://schemas.openxmlformats.org/officeDocument/2006/relationships/image" Target="../media/image64.svg"/><Relationship Id="rId12" Type="http://schemas.openxmlformats.org/officeDocument/2006/relationships/image" Target="../media/image69.svg"/><Relationship Id="rId17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5" Type="http://schemas.openxmlformats.org/officeDocument/2006/relationships/image" Target="../media/image6.sv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58.png"/><Relationship Id="rId19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1.svg"/><Relationship Id="rId22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73.png"/><Relationship Id="rId3" Type="http://schemas.openxmlformats.org/officeDocument/2006/relationships/image" Target="../media/image45.jpg"/><Relationship Id="rId21" Type="http://schemas.openxmlformats.org/officeDocument/2006/relationships/image" Target="../media/image32.png"/><Relationship Id="rId7" Type="http://schemas.openxmlformats.org/officeDocument/2006/relationships/image" Target="../media/image71.png"/><Relationship Id="rId12" Type="http://schemas.openxmlformats.org/officeDocument/2006/relationships/image" Target="../media/image72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70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26.png"/><Relationship Id="rId15" Type="http://schemas.microsoft.com/office/2007/relationships/hdphoto" Target="../media/hdphoto13.wdp"/><Relationship Id="rId10" Type="http://schemas.openxmlformats.org/officeDocument/2006/relationships/image" Target="../media/image69.png"/><Relationship Id="rId19" Type="http://schemas.microsoft.com/office/2007/relationships/hdphoto" Target="../media/hdphoto18.wdp"/><Relationship Id="rId4" Type="http://schemas.openxmlformats.org/officeDocument/2006/relationships/image" Target="../media/image27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Relationship Id="rId2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12</a:t>
                </a:r>
                <a14:m>
                  <m:oMath xmlns:m="http://schemas.openxmlformats.org/officeDocument/2006/math">
                    <m:r>
                      <a:rPr lang="en-US" sz="4400" b="1" i="0" cap="all" smtClean="0">
                        <a:ln w="18415" cmpd="sng">
                          <a:solidFill>
                            <a:srgbClr val="9933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1174</TotalTime>
  <Words>997</Words>
  <Application>Microsoft Office PowerPoint</Application>
  <PresentationFormat>Custom</PresentationFormat>
  <Paragraphs>284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宋体</vt:lpstr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PRO</cp:lastModifiedBy>
  <cp:revision>70</cp:revision>
  <dcterms:created xsi:type="dcterms:W3CDTF">2022-01-04T14:27:59Z</dcterms:created>
  <dcterms:modified xsi:type="dcterms:W3CDTF">2023-02-03T15:31:21Z</dcterms:modified>
  <cp:category>9Slide.vn</cp:category>
</cp:coreProperties>
</file>