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9" d="100"/>
          <a:sy n="79" d="100"/>
        </p:scale>
        <p:origin x="7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1118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THUY AN</cp:lastModifiedBy>
  <cp:revision>121</cp:revision>
  <cp:lastPrinted>2020-11-02T13:10:51Z</cp:lastPrinted>
  <dcterms:created xsi:type="dcterms:W3CDTF">2020-11-01T14:29:47Z</dcterms:created>
  <dcterms:modified xsi:type="dcterms:W3CDTF">2022-02-07T02:34:30Z</dcterms:modified>
  <cp:category>9Slide.vn</cp:category>
</cp:coreProperties>
</file>