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21"/>
  </p:notesMasterIdLst>
  <p:sldIdLst>
    <p:sldId id="313" r:id="rId2"/>
    <p:sldId id="257" r:id="rId3"/>
    <p:sldId id="331" r:id="rId4"/>
    <p:sldId id="316" r:id="rId5"/>
    <p:sldId id="335" r:id="rId6"/>
    <p:sldId id="318" r:id="rId7"/>
    <p:sldId id="320" r:id="rId8"/>
    <p:sldId id="319" r:id="rId9"/>
    <p:sldId id="321" r:id="rId10"/>
    <p:sldId id="322" r:id="rId11"/>
    <p:sldId id="266" r:id="rId12"/>
    <p:sldId id="332" r:id="rId13"/>
    <p:sldId id="323" r:id="rId14"/>
    <p:sldId id="336" r:id="rId15"/>
    <p:sldId id="333" r:id="rId16"/>
    <p:sldId id="334" r:id="rId17"/>
    <p:sldId id="326" r:id="rId18"/>
    <p:sldId id="327" r:id="rId19"/>
    <p:sldId id="328" r:id="rId20"/>
  </p:sldIdLst>
  <p:sldSz cx="9144000" cy="5143500" type="screen16x9"/>
  <p:notesSz cx="6858000" cy="9144000"/>
  <p:embeddedFontLst>
    <p:embeddedFont>
      <p:font typeface="Pacifico" panose="020B0604020202020204" charset="0"/>
      <p:regular r:id="rId22"/>
    </p:embeddedFont>
    <p:embeddedFont>
      <p:font typeface="Catamaran ExtraBold" panose="020B0604020202020204" charset="0"/>
      <p:bold r:id="rId23"/>
    </p:embeddedFont>
    <p:embeddedFont>
      <p:font typeface="Alfa Slab One" panose="020B0604020202020204" charset="0"/>
      <p:regular r:id="rId24"/>
    </p:embeddedFont>
    <p:embeddedFont>
      <p:font typeface="Dosis" panose="020B0604020202020204" charset="0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tamaran" panose="020B0604020202020204" charset="0"/>
      <p:regular r:id="rId31"/>
      <p:bold r:id="rId32"/>
    </p:embeddedFont>
    <p:embeddedFont>
      <p:font typeface="Catamaran Medium" panose="020B060402020202020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F8B9C"/>
    <a:srgbClr val="FEFAE7"/>
    <a:srgbClr val="FD4345"/>
    <a:srgbClr val="FCE888"/>
    <a:srgbClr val="F1FA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64B0772-46EB-4390-882F-C2387CDBC045}">
  <a:tblStyle styleId="{364B0772-46EB-4390-882F-C2387CDBC04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83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89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87175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7793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gddba04b644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7" name="Google Shape;2337;gddba04b644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9379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331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gddba04b644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7" name="Google Shape;2337;gddba04b644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4796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8023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gddba04b644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7" name="Google Shape;2337;gddba04b644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4961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gddba04b644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7" name="Google Shape;2337;gddba04b644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30334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2012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9613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582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2378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gddba04b644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7" name="Google Shape;2337;gddba04b644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3924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5825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gddba04b644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7" name="Google Shape;2337;gddba04b644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1196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gddba04b644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7" name="Google Shape;2337;gddba04b644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5372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gddba04b644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7" name="Google Shape;2337;gddba04b644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8100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gddba04b644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7" name="Google Shape;2337;gddba04b644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8399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gddba04b644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7" name="Google Shape;2337;gddba04b644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5991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42050" y="1399074"/>
            <a:ext cx="5259900" cy="16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59200" y="341907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18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292485" y="3880339"/>
            <a:ext cx="3851452" cy="1263131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5292553" y="11248"/>
            <a:ext cx="3851452" cy="1263131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353338" y="3880350"/>
            <a:ext cx="719750" cy="789225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350157" y="1714635"/>
            <a:ext cx="441819" cy="815168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2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8143286" y="2172029"/>
            <a:ext cx="575003" cy="799457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3711025" y="4328000"/>
            <a:ext cx="1721950" cy="1631825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8189662" y="1558918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713225" y="1021650"/>
            <a:ext cx="7717500" cy="3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36307" y="1835189"/>
            <a:ext cx="604101" cy="794006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183948" y="4043464"/>
            <a:ext cx="543964" cy="660337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8461293" y="-928919"/>
            <a:ext cx="1515812" cy="309155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8421885" y="1967641"/>
            <a:ext cx="547501" cy="787144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8156400" y="4300125"/>
            <a:ext cx="548725" cy="598600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2646274" y="4588864"/>
            <a:ext cx="3851452" cy="1263131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268975" y="189413"/>
            <a:ext cx="995300" cy="700150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4" name="Google Shape;1714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5" name="Google Shape;1715;p26"/>
          <p:cNvSpPr txBox="1">
            <a:spLocks noGrp="1"/>
          </p:cNvSpPr>
          <p:nvPr>
            <p:ph type="subTitle" idx="1"/>
          </p:nvPr>
        </p:nvSpPr>
        <p:spPr>
          <a:xfrm>
            <a:off x="878663" y="1910373"/>
            <a:ext cx="14631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716" name="Google Shape;1716;p26"/>
          <p:cNvSpPr txBox="1">
            <a:spLocks noGrp="1"/>
          </p:cNvSpPr>
          <p:nvPr>
            <p:ph type="subTitle" idx="2"/>
          </p:nvPr>
        </p:nvSpPr>
        <p:spPr>
          <a:xfrm>
            <a:off x="714563" y="2229437"/>
            <a:ext cx="17913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17" name="Google Shape;1717;p26"/>
          <p:cNvSpPr txBox="1">
            <a:spLocks noGrp="1"/>
          </p:cNvSpPr>
          <p:nvPr>
            <p:ph type="subTitle" idx="3"/>
          </p:nvPr>
        </p:nvSpPr>
        <p:spPr>
          <a:xfrm>
            <a:off x="3840450" y="1910373"/>
            <a:ext cx="14631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718" name="Google Shape;1718;p26"/>
          <p:cNvSpPr txBox="1">
            <a:spLocks noGrp="1"/>
          </p:cNvSpPr>
          <p:nvPr>
            <p:ph type="subTitle" idx="4"/>
          </p:nvPr>
        </p:nvSpPr>
        <p:spPr>
          <a:xfrm>
            <a:off x="3674700" y="2229437"/>
            <a:ext cx="17946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19" name="Google Shape;1719;p26"/>
          <p:cNvSpPr txBox="1">
            <a:spLocks noGrp="1"/>
          </p:cNvSpPr>
          <p:nvPr>
            <p:ph type="subTitle" idx="5"/>
          </p:nvPr>
        </p:nvSpPr>
        <p:spPr>
          <a:xfrm>
            <a:off x="6802237" y="1910373"/>
            <a:ext cx="14631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720" name="Google Shape;1720;p26"/>
          <p:cNvSpPr txBox="1">
            <a:spLocks noGrp="1"/>
          </p:cNvSpPr>
          <p:nvPr>
            <p:ph type="subTitle" idx="6"/>
          </p:nvPr>
        </p:nvSpPr>
        <p:spPr>
          <a:xfrm>
            <a:off x="6636487" y="2229437"/>
            <a:ext cx="17946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21" name="Google Shape;1721;p26"/>
          <p:cNvSpPr txBox="1">
            <a:spLocks noGrp="1"/>
          </p:cNvSpPr>
          <p:nvPr>
            <p:ph type="subTitle" idx="7"/>
          </p:nvPr>
        </p:nvSpPr>
        <p:spPr>
          <a:xfrm>
            <a:off x="878663" y="3725938"/>
            <a:ext cx="14631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722" name="Google Shape;1722;p26"/>
          <p:cNvSpPr txBox="1">
            <a:spLocks noGrp="1"/>
          </p:cNvSpPr>
          <p:nvPr>
            <p:ph type="subTitle" idx="8"/>
          </p:nvPr>
        </p:nvSpPr>
        <p:spPr>
          <a:xfrm>
            <a:off x="712913" y="4047490"/>
            <a:ext cx="17946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23" name="Google Shape;1723;p26"/>
          <p:cNvSpPr txBox="1">
            <a:spLocks noGrp="1"/>
          </p:cNvSpPr>
          <p:nvPr>
            <p:ph type="subTitle" idx="9"/>
          </p:nvPr>
        </p:nvSpPr>
        <p:spPr>
          <a:xfrm>
            <a:off x="3840450" y="3725938"/>
            <a:ext cx="14631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724" name="Google Shape;1724;p26"/>
          <p:cNvSpPr txBox="1">
            <a:spLocks noGrp="1"/>
          </p:cNvSpPr>
          <p:nvPr>
            <p:ph type="subTitle" idx="13"/>
          </p:nvPr>
        </p:nvSpPr>
        <p:spPr>
          <a:xfrm>
            <a:off x="3674700" y="4047490"/>
            <a:ext cx="17946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25" name="Google Shape;1725;p26"/>
          <p:cNvSpPr txBox="1">
            <a:spLocks noGrp="1"/>
          </p:cNvSpPr>
          <p:nvPr>
            <p:ph type="subTitle" idx="14"/>
          </p:nvPr>
        </p:nvSpPr>
        <p:spPr>
          <a:xfrm>
            <a:off x="6802237" y="3725938"/>
            <a:ext cx="14631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726" name="Google Shape;1726;p26"/>
          <p:cNvSpPr txBox="1">
            <a:spLocks noGrp="1"/>
          </p:cNvSpPr>
          <p:nvPr>
            <p:ph type="subTitle" idx="15"/>
          </p:nvPr>
        </p:nvSpPr>
        <p:spPr>
          <a:xfrm>
            <a:off x="6636487" y="4047490"/>
            <a:ext cx="17946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27" name="Google Shape;1727;p26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728" name="Google Shape;1728;p26"/>
          <p:cNvGrpSpPr/>
          <p:nvPr/>
        </p:nvGrpSpPr>
        <p:grpSpPr>
          <a:xfrm>
            <a:off x="-22062" y="4204800"/>
            <a:ext cx="719750" cy="789225"/>
            <a:chOff x="641925" y="383000"/>
            <a:chExt cx="719750" cy="789225"/>
          </a:xfrm>
        </p:grpSpPr>
        <p:sp>
          <p:nvSpPr>
            <p:cNvPr id="1729" name="Google Shape;1729;p26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6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6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6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6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6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6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6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6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6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6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6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6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6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6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6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5" name="Google Shape;1745;p26"/>
          <p:cNvGrpSpPr/>
          <p:nvPr/>
        </p:nvGrpSpPr>
        <p:grpSpPr>
          <a:xfrm flipH="1">
            <a:off x="8265313" y="71463"/>
            <a:ext cx="798125" cy="1094450"/>
            <a:chOff x="532675" y="3247050"/>
            <a:chExt cx="798125" cy="1094450"/>
          </a:xfrm>
        </p:grpSpPr>
        <p:sp>
          <p:nvSpPr>
            <p:cNvPr id="1746" name="Google Shape;1746;p26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6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6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9" name="Google Shape;1749;p26"/>
          <p:cNvGrpSpPr/>
          <p:nvPr/>
        </p:nvGrpSpPr>
        <p:grpSpPr>
          <a:xfrm>
            <a:off x="6200249" y="4599414"/>
            <a:ext cx="3851452" cy="1263131"/>
            <a:chOff x="238125" y="548775"/>
            <a:chExt cx="2842400" cy="932200"/>
          </a:xfrm>
        </p:grpSpPr>
        <p:sp>
          <p:nvSpPr>
            <p:cNvPr id="1750" name="Google Shape;1750;p2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2" name="Google Shape;1752;p26"/>
          <p:cNvGrpSpPr/>
          <p:nvPr/>
        </p:nvGrpSpPr>
        <p:grpSpPr>
          <a:xfrm>
            <a:off x="-1401851" y="-839461"/>
            <a:ext cx="3851452" cy="1263131"/>
            <a:chOff x="238125" y="548775"/>
            <a:chExt cx="2842400" cy="932200"/>
          </a:xfrm>
        </p:grpSpPr>
        <p:sp>
          <p:nvSpPr>
            <p:cNvPr id="1753" name="Google Shape;1753;p2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81249" y="3880339"/>
            <a:ext cx="3851452" cy="1263131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277257" y="1739916"/>
            <a:ext cx="321314" cy="592814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277138" y="3880350"/>
            <a:ext cx="719750" cy="789225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6740353" y="11248"/>
            <a:ext cx="3851452" cy="1263131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14856" y="2524880"/>
            <a:ext cx="439346" cy="577459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8562213" y="1363538"/>
            <a:ext cx="447775" cy="447175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8239525" y="2208825"/>
            <a:ext cx="628275" cy="804650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4467842" y="4242101"/>
            <a:ext cx="924317" cy="867051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441236" y="2552476"/>
            <a:ext cx="543964" cy="660337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150988" y="898925"/>
            <a:ext cx="463063" cy="480848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189029" y="278684"/>
            <a:ext cx="387003" cy="521632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181722" y="1582874"/>
            <a:ext cx="401614" cy="527866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6595065" y="1294148"/>
            <a:ext cx="3851452" cy="1263131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8596499" y="4347200"/>
            <a:ext cx="435936" cy="606104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8251304" y="3074635"/>
            <a:ext cx="462800" cy="599143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8541645" y="3711844"/>
            <a:ext cx="545664" cy="541490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8430763" y="2506088"/>
            <a:ext cx="447775" cy="447175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580547" y="3104419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2922097" y="4289521"/>
            <a:ext cx="3851419" cy="126312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4016335" y="-112873"/>
            <a:ext cx="1111330" cy="983051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xmlns="" id="{67B31C11-29D7-437A-8BB3-1E623E16EBB0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82168"/>
            <a:ext cx="7717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fa Slab One"/>
              <a:buNone/>
              <a:defRPr sz="2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72" r:id="rId4"/>
    <p:sldLayoutId id="2147483677" r:id="rId5"/>
    <p:sldLayoutId id="214748367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4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slide" Target="slide4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10" Type="http://schemas.openxmlformats.org/officeDocument/2006/relationships/image" Target="../media/image7.gif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p37"/>
          <p:cNvSpPr/>
          <p:nvPr/>
        </p:nvSpPr>
        <p:spPr>
          <a:xfrm>
            <a:off x="3287429" y="314397"/>
            <a:ext cx="1894034" cy="406901"/>
          </a:xfrm>
          <a:custGeom>
            <a:avLst/>
            <a:gdLst/>
            <a:ahLst/>
            <a:cxnLst/>
            <a:rect l="l" t="t" r="r" b="b"/>
            <a:pathLst>
              <a:path w="92437" h="15429" extrusionOk="0">
                <a:moveTo>
                  <a:pt x="0" y="1"/>
                </a:moveTo>
                <a:lnTo>
                  <a:pt x="7544" y="7715"/>
                </a:lnTo>
                <a:lnTo>
                  <a:pt x="0" y="15429"/>
                </a:lnTo>
                <a:lnTo>
                  <a:pt x="92436" y="15429"/>
                </a:lnTo>
                <a:lnTo>
                  <a:pt x="84893" y="7715"/>
                </a:lnTo>
                <a:lnTo>
                  <a:pt x="92436" y="1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1" name="Google Shape;2141;p37"/>
          <p:cNvSpPr txBox="1">
            <a:spLocks noGrp="1"/>
          </p:cNvSpPr>
          <p:nvPr>
            <p:ph type="ctrTitle"/>
          </p:nvPr>
        </p:nvSpPr>
        <p:spPr>
          <a:xfrm>
            <a:off x="3191346" y="305771"/>
            <a:ext cx="20862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</a:rPr>
              <a:t>Toán</a:t>
            </a:r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7" name="Google Shape;2155;p39"/>
          <p:cNvSpPr/>
          <p:nvPr/>
        </p:nvSpPr>
        <p:spPr>
          <a:xfrm>
            <a:off x="1822838" y="1847791"/>
            <a:ext cx="5498324" cy="113591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vi-VN" b="1" i="0" dirty="0">
                <a:ln w="381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5"/>
                </a:solidFill>
                <a:latin typeface="Alfa Slab One"/>
              </a:rPr>
              <a:t>Hình tam giác</a:t>
            </a:r>
            <a:endParaRPr b="1" i="0" dirty="0"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5"/>
              </a:solidFill>
              <a:latin typeface="Alfa Slab One"/>
            </a:endParaRPr>
          </a:p>
        </p:txBody>
      </p:sp>
      <p:grpSp>
        <p:nvGrpSpPr>
          <p:cNvPr id="56" name="Google Shape;3495;p73"/>
          <p:cNvGrpSpPr/>
          <p:nvPr/>
        </p:nvGrpSpPr>
        <p:grpSpPr>
          <a:xfrm rot="2818196">
            <a:off x="2211452" y="3030181"/>
            <a:ext cx="327950" cy="1861748"/>
            <a:chOff x="6339250" y="1304750"/>
            <a:chExt cx="180175" cy="397375"/>
          </a:xfrm>
        </p:grpSpPr>
        <p:sp>
          <p:nvSpPr>
            <p:cNvPr id="57" name="Google Shape;3496;p73"/>
            <p:cNvSpPr/>
            <p:nvPr/>
          </p:nvSpPr>
          <p:spPr>
            <a:xfrm>
              <a:off x="6339250" y="1304750"/>
              <a:ext cx="180175" cy="397375"/>
            </a:xfrm>
            <a:custGeom>
              <a:avLst/>
              <a:gdLst/>
              <a:ahLst/>
              <a:cxnLst/>
              <a:rect l="l" t="t" r="r" b="b"/>
              <a:pathLst>
                <a:path w="7207" h="15895" extrusionOk="0">
                  <a:moveTo>
                    <a:pt x="4600" y="1022"/>
                  </a:moveTo>
                  <a:lnTo>
                    <a:pt x="4728" y="1048"/>
                  </a:lnTo>
                  <a:lnTo>
                    <a:pt x="4855" y="1073"/>
                  </a:lnTo>
                  <a:lnTo>
                    <a:pt x="4958" y="1124"/>
                  </a:lnTo>
                  <a:lnTo>
                    <a:pt x="5034" y="1201"/>
                  </a:lnTo>
                  <a:lnTo>
                    <a:pt x="5111" y="1303"/>
                  </a:lnTo>
                  <a:lnTo>
                    <a:pt x="5188" y="1405"/>
                  </a:lnTo>
                  <a:lnTo>
                    <a:pt x="5213" y="1533"/>
                  </a:lnTo>
                  <a:lnTo>
                    <a:pt x="5239" y="1661"/>
                  </a:lnTo>
                  <a:lnTo>
                    <a:pt x="5213" y="1789"/>
                  </a:lnTo>
                  <a:lnTo>
                    <a:pt x="5188" y="1891"/>
                  </a:lnTo>
                  <a:lnTo>
                    <a:pt x="5111" y="2019"/>
                  </a:lnTo>
                  <a:lnTo>
                    <a:pt x="5034" y="2095"/>
                  </a:lnTo>
                  <a:lnTo>
                    <a:pt x="4958" y="2172"/>
                  </a:lnTo>
                  <a:lnTo>
                    <a:pt x="4855" y="2223"/>
                  </a:lnTo>
                  <a:lnTo>
                    <a:pt x="4728" y="2274"/>
                  </a:lnTo>
                  <a:lnTo>
                    <a:pt x="2479" y="2274"/>
                  </a:lnTo>
                  <a:lnTo>
                    <a:pt x="2351" y="2223"/>
                  </a:lnTo>
                  <a:lnTo>
                    <a:pt x="2249" y="2172"/>
                  </a:lnTo>
                  <a:lnTo>
                    <a:pt x="2147" y="2095"/>
                  </a:lnTo>
                  <a:lnTo>
                    <a:pt x="2070" y="2019"/>
                  </a:lnTo>
                  <a:lnTo>
                    <a:pt x="2019" y="1891"/>
                  </a:lnTo>
                  <a:lnTo>
                    <a:pt x="1993" y="1789"/>
                  </a:lnTo>
                  <a:lnTo>
                    <a:pt x="1968" y="1661"/>
                  </a:lnTo>
                  <a:lnTo>
                    <a:pt x="1993" y="1533"/>
                  </a:lnTo>
                  <a:lnTo>
                    <a:pt x="2019" y="1405"/>
                  </a:lnTo>
                  <a:lnTo>
                    <a:pt x="2070" y="1303"/>
                  </a:lnTo>
                  <a:lnTo>
                    <a:pt x="2147" y="1201"/>
                  </a:lnTo>
                  <a:lnTo>
                    <a:pt x="2249" y="1124"/>
                  </a:lnTo>
                  <a:lnTo>
                    <a:pt x="2351" y="1073"/>
                  </a:lnTo>
                  <a:lnTo>
                    <a:pt x="2479" y="1048"/>
                  </a:lnTo>
                  <a:lnTo>
                    <a:pt x="2607" y="1022"/>
                  </a:lnTo>
                  <a:close/>
                  <a:moveTo>
                    <a:pt x="435" y="0"/>
                  </a:moveTo>
                  <a:lnTo>
                    <a:pt x="332" y="26"/>
                  </a:lnTo>
                  <a:lnTo>
                    <a:pt x="230" y="77"/>
                  </a:lnTo>
                  <a:lnTo>
                    <a:pt x="153" y="153"/>
                  </a:lnTo>
                  <a:lnTo>
                    <a:pt x="102" y="230"/>
                  </a:lnTo>
                  <a:lnTo>
                    <a:pt x="51" y="332"/>
                  </a:lnTo>
                  <a:lnTo>
                    <a:pt x="0" y="434"/>
                  </a:lnTo>
                  <a:lnTo>
                    <a:pt x="0" y="537"/>
                  </a:lnTo>
                  <a:lnTo>
                    <a:pt x="0" y="15358"/>
                  </a:lnTo>
                  <a:lnTo>
                    <a:pt x="0" y="15460"/>
                  </a:lnTo>
                  <a:lnTo>
                    <a:pt x="51" y="15563"/>
                  </a:lnTo>
                  <a:lnTo>
                    <a:pt x="102" y="15665"/>
                  </a:lnTo>
                  <a:lnTo>
                    <a:pt x="153" y="15742"/>
                  </a:lnTo>
                  <a:lnTo>
                    <a:pt x="230" y="15818"/>
                  </a:lnTo>
                  <a:lnTo>
                    <a:pt x="332" y="15869"/>
                  </a:lnTo>
                  <a:lnTo>
                    <a:pt x="435" y="15895"/>
                  </a:lnTo>
                  <a:lnTo>
                    <a:pt x="6772" y="15895"/>
                  </a:lnTo>
                  <a:lnTo>
                    <a:pt x="6874" y="15869"/>
                  </a:lnTo>
                  <a:lnTo>
                    <a:pt x="6976" y="15818"/>
                  </a:lnTo>
                  <a:lnTo>
                    <a:pt x="7053" y="15742"/>
                  </a:lnTo>
                  <a:lnTo>
                    <a:pt x="7104" y="15665"/>
                  </a:lnTo>
                  <a:lnTo>
                    <a:pt x="7155" y="15563"/>
                  </a:lnTo>
                  <a:lnTo>
                    <a:pt x="7181" y="15460"/>
                  </a:lnTo>
                  <a:lnTo>
                    <a:pt x="7206" y="15358"/>
                  </a:lnTo>
                  <a:lnTo>
                    <a:pt x="7206" y="537"/>
                  </a:lnTo>
                  <a:lnTo>
                    <a:pt x="7181" y="434"/>
                  </a:lnTo>
                  <a:lnTo>
                    <a:pt x="7155" y="332"/>
                  </a:lnTo>
                  <a:lnTo>
                    <a:pt x="7104" y="230"/>
                  </a:lnTo>
                  <a:lnTo>
                    <a:pt x="7053" y="153"/>
                  </a:lnTo>
                  <a:lnTo>
                    <a:pt x="6976" y="77"/>
                  </a:lnTo>
                  <a:lnTo>
                    <a:pt x="6874" y="26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497;p73"/>
            <p:cNvSpPr/>
            <p:nvPr/>
          </p:nvSpPr>
          <p:spPr>
            <a:xfrm>
              <a:off x="6488725" y="1304750"/>
              <a:ext cx="30700" cy="397375"/>
            </a:xfrm>
            <a:custGeom>
              <a:avLst/>
              <a:gdLst/>
              <a:ahLst/>
              <a:cxnLst/>
              <a:rect l="l" t="t" r="r" b="b"/>
              <a:pathLst>
                <a:path w="1228" h="15895" extrusionOk="0">
                  <a:moveTo>
                    <a:pt x="1" y="0"/>
                  </a:moveTo>
                  <a:lnTo>
                    <a:pt x="26" y="77"/>
                  </a:lnTo>
                  <a:lnTo>
                    <a:pt x="26" y="179"/>
                  </a:lnTo>
                  <a:lnTo>
                    <a:pt x="26" y="15716"/>
                  </a:lnTo>
                  <a:lnTo>
                    <a:pt x="26" y="15818"/>
                  </a:lnTo>
                  <a:lnTo>
                    <a:pt x="1" y="15895"/>
                  </a:lnTo>
                  <a:lnTo>
                    <a:pt x="793" y="15895"/>
                  </a:lnTo>
                  <a:lnTo>
                    <a:pt x="895" y="15869"/>
                  </a:lnTo>
                  <a:lnTo>
                    <a:pt x="997" y="15818"/>
                  </a:lnTo>
                  <a:lnTo>
                    <a:pt x="1074" y="15742"/>
                  </a:lnTo>
                  <a:lnTo>
                    <a:pt x="1125" y="15665"/>
                  </a:lnTo>
                  <a:lnTo>
                    <a:pt x="1176" y="15563"/>
                  </a:lnTo>
                  <a:lnTo>
                    <a:pt x="1202" y="15460"/>
                  </a:lnTo>
                  <a:lnTo>
                    <a:pt x="1227" y="15358"/>
                  </a:lnTo>
                  <a:lnTo>
                    <a:pt x="1227" y="537"/>
                  </a:lnTo>
                  <a:lnTo>
                    <a:pt x="1202" y="434"/>
                  </a:lnTo>
                  <a:lnTo>
                    <a:pt x="1176" y="332"/>
                  </a:lnTo>
                  <a:lnTo>
                    <a:pt x="1125" y="230"/>
                  </a:lnTo>
                  <a:lnTo>
                    <a:pt x="1074" y="153"/>
                  </a:lnTo>
                  <a:lnTo>
                    <a:pt x="997" y="77"/>
                  </a:lnTo>
                  <a:lnTo>
                    <a:pt x="895" y="2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498;p73"/>
            <p:cNvSpPr/>
            <p:nvPr/>
          </p:nvSpPr>
          <p:spPr>
            <a:xfrm>
              <a:off x="6481075" y="1375000"/>
              <a:ext cx="38350" cy="11525"/>
            </a:xfrm>
            <a:custGeom>
              <a:avLst/>
              <a:gdLst/>
              <a:ahLst/>
              <a:cxnLst/>
              <a:rect l="l" t="t" r="r" b="b"/>
              <a:pathLst>
                <a:path w="1534" h="461" extrusionOk="0">
                  <a:moveTo>
                    <a:pt x="128" y="1"/>
                  </a:moveTo>
                  <a:lnTo>
                    <a:pt x="51" y="52"/>
                  </a:lnTo>
                  <a:lnTo>
                    <a:pt x="0" y="129"/>
                  </a:lnTo>
                  <a:lnTo>
                    <a:pt x="0" y="231"/>
                  </a:lnTo>
                  <a:lnTo>
                    <a:pt x="0" y="333"/>
                  </a:lnTo>
                  <a:lnTo>
                    <a:pt x="51" y="410"/>
                  </a:lnTo>
                  <a:lnTo>
                    <a:pt x="128" y="461"/>
                  </a:lnTo>
                  <a:lnTo>
                    <a:pt x="1533" y="461"/>
                  </a:lnTo>
                  <a:lnTo>
                    <a:pt x="15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499;p73"/>
            <p:cNvSpPr/>
            <p:nvPr/>
          </p:nvSpPr>
          <p:spPr>
            <a:xfrm>
              <a:off x="6481075" y="1411425"/>
              <a:ext cx="38350" cy="12175"/>
            </a:xfrm>
            <a:custGeom>
              <a:avLst/>
              <a:gdLst/>
              <a:ahLst/>
              <a:cxnLst/>
              <a:rect l="l" t="t" r="r" b="b"/>
              <a:pathLst>
                <a:path w="1534" h="487" extrusionOk="0">
                  <a:moveTo>
                    <a:pt x="230" y="1"/>
                  </a:moveTo>
                  <a:lnTo>
                    <a:pt x="128" y="26"/>
                  </a:lnTo>
                  <a:lnTo>
                    <a:pt x="51" y="77"/>
                  </a:lnTo>
                  <a:lnTo>
                    <a:pt x="0" y="154"/>
                  </a:lnTo>
                  <a:lnTo>
                    <a:pt x="0" y="231"/>
                  </a:lnTo>
                  <a:lnTo>
                    <a:pt x="0" y="333"/>
                  </a:lnTo>
                  <a:lnTo>
                    <a:pt x="51" y="409"/>
                  </a:lnTo>
                  <a:lnTo>
                    <a:pt x="128" y="461"/>
                  </a:lnTo>
                  <a:lnTo>
                    <a:pt x="230" y="486"/>
                  </a:lnTo>
                  <a:lnTo>
                    <a:pt x="1533" y="486"/>
                  </a:lnTo>
                  <a:lnTo>
                    <a:pt x="15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500;p73"/>
            <p:cNvSpPr/>
            <p:nvPr/>
          </p:nvSpPr>
          <p:spPr>
            <a:xfrm>
              <a:off x="6481075" y="1447850"/>
              <a:ext cx="38350" cy="12150"/>
            </a:xfrm>
            <a:custGeom>
              <a:avLst/>
              <a:gdLst/>
              <a:ahLst/>
              <a:cxnLst/>
              <a:rect l="l" t="t" r="r" b="b"/>
              <a:pathLst>
                <a:path w="1534" h="486" extrusionOk="0">
                  <a:moveTo>
                    <a:pt x="230" y="0"/>
                  </a:moveTo>
                  <a:lnTo>
                    <a:pt x="128" y="26"/>
                  </a:lnTo>
                  <a:lnTo>
                    <a:pt x="51" y="77"/>
                  </a:lnTo>
                  <a:lnTo>
                    <a:pt x="0" y="154"/>
                  </a:lnTo>
                  <a:lnTo>
                    <a:pt x="0" y="230"/>
                  </a:lnTo>
                  <a:lnTo>
                    <a:pt x="0" y="332"/>
                  </a:lnTo>
                  <a:lnTo>
                    <a:pt x="51" y="409"/>
                  </a:lnTo>
                  <a:lnTo>
                    <a:pt x="128" y="460"/>
                  </a:lnTo>
                  <a:lnTo>
                    <a:pt x="230" y="486"/>
                  </a:lnTo>
                  <a:lnTo>
                    <a:pt x="1533" y="486"/>
                  </a:lnTo>
                  <a:lnTo>
                    <a:pt x="15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501;p73"/>
            <p:cNvSpPr/>
            <p:nvPr/>
          </p:nvSpPr>
          <p:spPr>
            <a:xfrm>
              <a:off x="6447200" y="1484250"/>
              <a:ext cx="72225" cy="12175"/>
            </a:xfrm>
            <a:custGeom>
              <a:avLst/>
              <a:gdLst/>
              <a:ahLst/>
              <a:cxnLst/>
              <a:rect l="l" t="t" r="r" b="b"/>
              <a:pathLst>
                <a:path w="2889" h="487" extrusionOk="0">
                  <a:moveTo>
                    <a:pt x="256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31"/>
                  </a:lnTo>
                  <a:lnTo>
                    <a:pt x="26" y="333"/>
                  </a:lnTo>
                  <a:lnTo>
                    <a:pt x="77" y="410"/>
                  </a:lnTo>
                  <a:lnTo>
                    <a:pt x="154" y="461"/>
                  </a:lnTo>
                  <a:lnTo>
                    <a:pt x="256" y="486"/>
                  </a:lnTo>
                  <a:lnTo>
                    <a:pt x="2888" y="486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502;p73"/>
            <p:cNvSpPr/>
            <p:nvPr/>
          </p:nvSpPr>
          <p:spPr>
            <a:xfrm>
              <a:off x="6481075" y="1520675"/>
              <a:ext cx="38350" cy="12150"/>
            </a:xfrm>
            <a:custGeom>
              <a:avLst/>
              <a:gdLst/>
              <a:ahLst/>
              <a:cxnLst/>
              <a:rect l="l" t="t" r="r" b="b"/>
              <a:pathLst>
                <a:path w="1534" h="486" extrusionOk="0">
                  <a:moveTo>
                    <a:pt x="230" y="0"/>
                  </a:moveTo>
                  <a:lnTo>
                    <a:pt x="128" y="26"/>
                  </a:lnTo>
                  <a:lnTo>
                    <a:pt x="51" y="77"/>
                  </a:lnTo>
                  <a:lnTo>
                    <a:pt x="0" y="154"/>
                  </a:lnTo>
                  <a:lnTo>
                    <a:pt x="0" y="256"/>
                  </a:lnTo>
                  <a:lnTo>
                    <a:pt x="0" y="333"/>
                  </a:lnTo>
                  <a:lnTo>
                    <a:pt x="51" y="409"/>
                  </a:lnTo>
                  <a:lnTo>
                    <a:pt x="128" y="460"/>
                  </a:lnTo>
                  <a:lnTo>
                    <a:pt x="230" y="486"/>
                  </a:lnTo>
                  <a:lnTo>
                    <a:pt x="1533" y="486"/>
                  </a:lnTo>
                  <a:lnTo>
                    <a:pt x="15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503;p73"/>
            <p:cNvSpPr/>
            <p:nvPr/>
          </p:nvSpPr>
          <p:spPr>
            <a:xfrm>
              <a:off x="6481075" y="1557075"/>
              <a:ext cx="38350" cy="12175"/>
            </a:xfrm>
            <a:custGeom>
              <a:avLst/>
              <a:gdLst/>
              <a:ahLst/>
              <a:cxnLst/>
              <a:rect l="l" t="t" r="r" b="b"/>
              <a:pathLst>
                <a:path w="1534" h="487" extrusionOk="0">
                  <a:moveTo>
                    <a:pt x="230" y="1"/>
                  </a:moveTo>
                  <a:lnTo>
                    <a:pt x="128" y="27"/>
                  </a:lnTo>
                  <a:lnTo>
                    <a:pt x="51" y="78"/>
                  </a:lnTo>
                  <a:lnTo>
                    <a:pt x="0" y="154"/>
                  </a:lnTo>
                  <a:lnTo>
                    <a:pt x="0" y="257"/>
                  </a:lnTo>
                  <a:lnTo>
                    <a:pt x="0" y="333"/>
                  </a:lnTo>
                  <a:lnTo>
                    <a:pt x="51" y="410"/>
                  </a:lnTo>
                  <a:lnTo>
                    <a:pt x="128" y="461"/>
                  </a:lnTo>
                  <a:lnTo>
                    <a:pt x="230" y="487"/>
                  </a:lnTo>
                  <a:lnTo>
                    <a:pt x="1533" y="487"/>
                  </a:lnTo>
                  <a:lnTo>
                    <a:pt x="15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504;p73"/>
            <p:cNvSpPr/>
            <p:nvPr/>
          </p:nvSpPr>
          <p:spPr>
            <a:xfrm>
              <a:off x="6481075" y="1593500"/>
              <a:ext cx="38350" cy="12175"/>
            </a:xfrm>
            <a:custGeom>
              <a:avLst/>
              <a:gdLst/>
              <a:ahLst/>
              <a:cxnLst/>
              <a:rect l="l" t="t" r="r" b="b"/>
              <a:pathLst>
                <a:path w="1534" h="487" extrusionOk="0">
                  <a:moveTo>
                    <a:pt x="230" y="1"/>
                  </a:moveTo>
                  <a:lnTo>
                    <a:pt x="128" y="26"/>
                  </a:lnTo>
                  <a:lnTo>
                    <a:pt x="51" y="77"/>
                  </a:lnTo>
                  <a:lnTo>
                    <a:pt x="0" y="154"/>
                  </a:lnTo>
                  <a:lnTo>
                    <a:pt x="0" y="256"/>
                  </a:lnTo>
                  <a:lnTo>
                    <a:pt x="0" y="333"/>
                  </a:lnTo>
                  <a:lnTo>
                    <a:pt x="51" y="409"/>
                  </a:lnTo>
                  <a:lnTo>
                    <a:pt x="128" y="461"/>
                  </a:lnTo>
                  <a:lnTo>
                    <a:pt x="230" y="486"/>
                  </a:lnTo>
                  <a:lnTo>
                    <a:pt x="1533" y="486"/>
                  </a:lnTo>
                  <a:lnTo>
                    <a:pt x="15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505;p73"/>
            <p:cNvSpPr/>
            <p:nvPr/>
          </p:nvSpPr>
          <p:spPr>
            <a:xfrm>
              <a:off x="6447200" y="1630550"/>
              <a:ext cx="72225" cy="11525"/>
            </a:xfrm>
            <a:custGeom>
              <a:avLst/>
              <a:gdLst/>
              <a:ahLst/>
              <a:cxnLst/>
              <a:rect l="l" t="t" r="r" b="b"/>
              <a:pathLst>
                <a:path w="2889" h="461" extrusionOk="0">
                  <a:moveTo>
                    <a:pt x="154" y="1"/>
                  </a:moveTo>
                  <a:lnTo>
                    <a:pt x="77" y="52"/>
                  </a:lnTo>
                  <a:lnTo>
                    <a:pt x="26" y="129"/>
                  </a:lnTo>
                  <a:lnTo>
                    <a:pt x="1" y="231"/>
                  </a:lnTo>
                  <a:lnTo>
                    <a:pt x="26" y="333"/>
                  </a:lnTo>
                  <a:lnTo>
                    <a:pt x="77" y="410"/>
                  </a:lnTo>
                  <a:lnTo>
                    <a:pt x="154" y="461"/>
                  </a:lnTo>
                  <a:lnTo>
                    <a:pt x="2888" y="46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506;p73"/>
            <p:cNvSpPr/>
            <p:nvPr/>
          </p:nvSpPr>
          <p:spPr>
            <a:xfrm>
              <a:off x="6481075" y="1666975"/>
              <a:ext cx="38350" cy="11525"/>
            </a:xfrm>
            <a:custGeom>
              <a:avLst/>
              <a:gdLst/>
              <a:ahLst/>
              <a:cxnLst/>
              <a:rect l="l" t="t" r="r" b="b"/>
              <a:pathLst>
                <a:path w="1534" h="461" extrusionOk="0">
                  <a:moveTo>
                    <a:pt x="128" y="0"/>
                  </a:moveTo>
                  <a:lnTo>
                    <a:pt x="51" y="51"/>
                  </a:lnTo>
                  <a:lnTo>
                    <a:pt x="0" y="128"/>
                  </a:lnTo>
                  <a:lnTo>
                    <a:pt x="0" y="230"/>
                  </a:lnTo>
                  <a:lnTo>
                    <a:pt x="0" y="333"/>
                  </a:lnTo>
                  <a:lnTo>
                    <a:pt x="51" y="409"/>
                  </a:lnTo>
                  <a:lnTo>
                    <a:pt x="128" y="460"/>
                  </a:lnTo>
                  <a:lnTo>
                    <a:pt x="1533" y="460"/>
                  </a:lnTo>
                  <a:lnTo>
                    <a:pt x="15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511663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2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6" descr="Triangle ruler outline icon Royalty Free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89" b="100000" l="0" r="100000">
                        <a14:foregroundMark x1="35200" y1="65000" x2="61700" y2="44630"/>
                        <a14:foregroundMark x1="63500" y1="41296" x2="67100" y2="35463"/>
                        <a14:foregroundMark x1="22700" y1="71204" x2="77400" y2="20556"/>
                        <a14:foregroundMark x1="68900" y1="34259" x2="75600" y2="68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18515" r="13932" b="22879"/>
          <a:stretch/>
        </p:blipFill>
        <p:spPr bwMode="auto">
          <a:xfrm>
            <a:off x="6168177" y="2002072"/>
            <a:ext cx="718498" cy="103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School ruler cartoon Royalty Free Vector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59" l="1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20" t="5396" r="22867" b="12125"/>
          <a:stretch/>
        </p:blipFill>
        <p:spPr bwMode="auto">
          <a:xfrm rot="5400000">
            <a:off x="4197874" y="825607"/>
            <a:ext cx="526902" cy="105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School ruler cartoon Royalty Free Vector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59" l="1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20" t="5396" r="22867" b="12125"/>
          <a:stretch/>
        </p:blipFill>
        <p:spPr bwMode="auto">
          <a:xfrm>
            <a:off x="3945449" y="1956818"/>
            <a:ext cx="534378" cy="102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Google Shape;478;p45">
            <a:extLst>
              <a:ext uri="{FF2B5EF4-FFF2-40B4-BE49-F238E27FC236}">
                <a16:creationId xmlns:a16="http://schemas.microsoft.com/office/drawing/2014/main" xmlns="" id="{F26287F7-3FB0-4F76-B02E-8E4B2E29815B}"/>
              </a:ext>
            </a:extLst>
          </p:cNvPr>
          <p:cNvSpPr txBox="1">
            <a:spLocks/>
          </p:cNvSpPr>
          <p:nvPr/>
        </p:nvSpPr>
        <p:spPr>
          <a:xfrm>
            <a:off x="1428302" y="243276"/>
            <a:ext cx="6287397" cy="527993"/>
          </a:xfrm>
          <a:prstGeom prst="doubleWave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accent5"/>
            </a:solidFill>
            <a:prstDash val="sysDash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b) Các loại hình tam giác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937414" y="1105433"/>
            <a:ext cx="2874828" cy="1850789"/>
            <a:chOff x="4679286" y="1281324"/>
            <a:chExt cx="3632537" cy="2157427"/>
          </a:xfrm>
        </p:grpSpPr>
        <p:cxnSp>
          <p:nvCxnSpPr>
            <p:cNvPr id="93" name="Straight Connector 92"/>
            <p:cNvCxnSpPr/>
            <p:nvPr/>
          </p:nvCxnSpPr>
          <p:spPr>
            <a:xfrm>
              <a:off x="4679286" y="1281324"/>
              <a:ext cx="20306" cy="215742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4679286" y="1281324"/>
              <a:ext cx="3608309" cy="2139966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699591" y="3438751"/>
              <a:ext cx="3612232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Google Shape;2164;p40"/>
          <p:cNvSpPr txBox="1">
            <a:spLocks/>
          </p:cNvSpPr>
          <p:nvPr/>
        </p:nvSpPr>
        <p:spPr>
          <a:xfrm>
            <a:off x="3533967" y="1228432"/>
            <a:ext cx="3721721" cy="4029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vi-VN" sz="2500" b="1" dirty="0">
              <a:solidFill>
                <a:srgbClr val="002060"/>
              </a:solidFill>
            </a:endParaRPr>
          </a:p>
        </p:txBody>
      </p:sp>
      <p:sp>
        <p:nvSpPr>
          <p:cNvPr id="46" name="Google Shape;2164;p40"/>
          <p:cNvSpPr txBox="1">
            <a:spLocks/>
          </p:cNvSpPr>
          <p:nvPr/>
        </p:nvSpPr>
        <p:spPr>
          <a:xfrm>
            <a:off x="2768747" y="3353505"/>
            <a:ext cx="2882039" cy="4094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800" dirty="0">
                <a:solidFill>
                  <a:srgbClr val="002060"/>
                </a:solidFill>
                <a:sym typeface="Wingdings" panose="05000000000000000000" pitchFamily="2" charset="2"/>
              </a:rPr>
              <a:t>Hình tam giác có</a:t>
            </a:r>
          </a:p>
        </p:txBody>
      </p:sp>
      <p:grpSp>
        <p:nvGrpSpPr>
          <p:cNvPr id="15" name="Google Shape;4048;p74"/>
          <p:cNvGrpSpPr/>
          <p:nvPr/>
        </p:nvGrpSpPr>
        <p:grpSpPr>
          <a:xfrm>
            <a:off x="5646999" y="3927836"/>
            <a:ext cx="356172" cy="442825"/>
            <a:chOff x="1407375" y="1211200"/>
            <a:chExt cx="860025" cy="1238975"/>
          </a:xfrm>
          <a:solidFill>
            <a:srgbClr val="00B050"/>
          </a:solidFill>
        </p:grpSpPr>
        <p:sp>
          <p:nvSpPr>
            <p:cNvPr id="16" name="Google Shape;4049;p74"/>
            <p:cNvSpPr/>
            <p:nvPr/>
          </p:nvSpPr>
          <p:spPr>
            <a:xfrm>
              <a:off x="1407375" y="1211200"/>
              <a:ext cx="860025" cy="1238975"/>
            </a:xfrm>
            <a:custGeom>
              <a:avLst/>
              <a:gdLst/>
              <a:ahLst/>
              <a:cxnLst/>
              <a:rect l="l" t="t" r="r" b="b"/>
              <a:pathLst>
                <a:path w="34401" h="49559" extrusionOk="0">
                  <a:moveTo>
                    <a:pt x="10188" y="1"/>
                  </a:moveTo>
                  <a:lnTo>
                    <a:pt x="9979" y="43"/>
                  </a:lnTo>
                  <a:lnTo>
                    <a:pt x="9790" y="85"/>
                  </a:lnTo>
                  <a:lnTo>
                    <a:pt x="9601" y="127"/>
                  </a:lnTo>
                  <a:lnTo>
                    <a:pt x="9413" y="211"/>
                  </a:lnTo>
                  <a:lnTo>
                    <a:pt x="9224" y="273"/>
                  </a:lnTo>
                  <a:lnTo>
                    <a:pt x="9035" y="378"/>
                  </a:lnTo>
                  <a:lnTo>
                    <a:pt x="8867" y="483"/>
                  </a:lnTo>
                  <a:lnTo>
                    <a:pt x="8700" y="609"/>
                  </a:lnTo>
                  <a:lnTo>
                    <a:pt x="8553" y="735"/>
                  </a:lnTo>
                  <a:lnTo>
                    <a:pt x="8406" y="881"/>
                  </a:lnTo>
                  <a:lnTo>
                    <a:pt x="8281" y="1028"/>
                  </a:lnTo>
                  <a:lnTo>
                    <a:pt x="8155" y="1196"/>
                  </a:lnTo>
                  <a:lnTo>
                    <a:pt x="8029" y="1364"/>
                  </a:lnTo>
                  <a:lnTo>
                    <a:pt x="880" y="13061"/>
                  </a:lnTo>
                  <a:lnTo>
                    <a:pt x="776" y="13229"/>
                  </a:lnTo>
                  <a:lnTo>
                    <a:pt x="692" y="13417"/>
                  </a:lnTo>
                  <a:lnTo>
                    <a:pt x="629" y="13627"/>
                  </a:lnTo>
                  <a:lnTo>
                    <a:pt x="587" y="13816"/>
                  </a:lnTo>
                  <a:lnTo>
                    <a:pt x="566" y="14025"/>
                  </a:lnTo>
                  <a:lnTo>
                    <a:pt x="566" y="14214"/>
                  </a:lnTo>
                  <a:lnTo>
                    <a:pt x="566" y="14403"/>
                  </a:lnTo>
                  <a:lnTo>
                    <a:pt x="608" y="14612"/>
                  </a:lnTo>
                  <a:lnTo>
                    <a:pt x="650" y="14801"/>
                  </a:lnTo>
                  <a:lnTo>
                    <a:pt x="713" y="14990"/>
                  </a:lnTo>
                  <a:lnTo>
                    <a:pt x="797" y="15178"/>
                  </a:lnTo>
                  <a:lnTo>
                    <a:pt x="901" y="15346"/>
                  </a:lnTo>
                  <a:lnTo>
                    <a:pt x="1006" y="15514"/>
                  </a:lnTo>
                  <a:lnTo>
                    <a:pt x="1132" y="15661"/>
                  </a:lnTo>
                  <a:lnTo>
                    <a:pt x="1279" y="15807"/>
                  </a:lnTo>
                  <a:lnTo>
                    <a:pt x="1446" y="15933"/>
                  </a:lnTo>
                  <a:lnTo>
                    <a:pt x="3333" y="17317"/>
                  </a:lnTo>
                  <a:lnTo>
                    <a:pt x="3920" y="17757"/>
                  </a:lnTo>
                  <a:lnTo>
                    <a:pt x="5346" y="18784"/>
                  </a:lnTo>
                  <a:lnTo>
                    <a:pt x="5513" y="18889"/>
                  </a:lnTo>
                  <a:lnTo>
                    <a:pt x="5681" y="18973"/>
                  </a:lnTo>
                  <a:lnTo>
                    <a:pt x="5849" y="19057"/>
                  </a:lnTo>
                  <a:lnTo>
                    <a:pt x="6016" y="19120"/>
                  </a:lnTo>
                  <a:lnTo>
                    <a:pt x="6205" y="19161"/>
                  </a:lnTo>
                  <a:lnTo>
                    <a:pt x="6373" y="19182"/>
                  </a:lnTo>
                  <a:lnTo>
                    <a:pt x="6562" y="19203"/>
                  </a:lnTo>
                  <a:lnTo>
                    <a:pt x="6750" y="19203"/>
                  </a:lnTo>
                  <a:lnTo>
                    <a:pt x="6918" y="19182"/>
                  </a:lnTo>
                  <a:lnTo>
                    <a:pt x="7107" y="19140"/>
                  </a:lnTo>
                  <a:lnTo>
                    <a:pt x="7274" y="19099"/>
                  </a:lnTo>
                  <a:lnTo>
                    <a:pt x="7463" y="19036"/>
                  </a:lnTo>
                  <a:lnTo>
                    <a:pt x="7631" y="18952"/>
                  </a:lnTo>
                  <a:lnTo>
                    <a:pt x="7777" y="18868"/>
                  </a:lnTo>
                  <a:lnTo>
                    <a:pt x="7945" y="18763"/>
                  </a:lnTo>
                  <a:lnTo>
                    <a:pt x="8092" y="18637"/>
                  </a:lnTo>
                  <a:lnTo>
                    <a:pt x="12347" y="14759"/>
                  </a:lnTo>
                  <a:lnTo>
                    <a:pt x="11027" y="32180"/>
                  </a:lnTo>
                  <a:lnTo>
                    <a:pt x="2432" y="32180"/>
                  </a:lnTo>
                  <a:lnTo>
                    <a:pt x="2138" y="32222"/>
                  </a:lnTo>
                  <a:lnTo>
                    <a:pt x="1887" y="32305"/>
                  </a:lnTo>
                  <a:lnTo>
                    <a:pt x="1614" y="32410"/>
                  </a:lnTo>
                  <a:lnTo>
                    <a:pt x="1384" y="32515"/>
                  </a:lnTo>
                  <a:lnTo>
                    <a:pt x="1153" y="32662"/>
                  </a:lnTo>
                  <a:lnTo>
                    <a:pt x="943" y="32830"/>
                  </a:lnTo>
                  <a:lnTo>
                    <a:pt x="734" y="33018"/>
                  </a:lnTo>
                  <a:lnTo>
                    <a:pt x="566" y="33228"/>
                  </a:lnTo>
                  <a:lnTo>
                    <a:pt x="419" y="33458"/>
                  </a:lnTo>
                  <a:lnTo>
                    <a:pt x="273" y="33689"/>
                  </a:lnTo>
                  <a:lnTo>
                    <a:pt x="168" y="33941"/>
                  </a:lnTo>
                  <a:lnTo>
                    <a:pt x="84" y="34213"/>
                  </a:lnTo>
                  <a:lnTo>
                    <a:pt x="21" y="34486"/>
                  </a:lnTo>
                  <a:lnTo>
                    <a:pt x="0" y="34758"/>
                  </a:lnTo>
                  <a:lnTo>
                    <a:pt x="0" y="35052"/>
                  </a:lnTo>
                  <a:lnTo>
                    <a:pt x="713" y="47001"/>
                  </a:lnTo>
                  <a:lnTo>
                    <a:pt x="755" y="47294"/>
                  </a:lnTo>
                  <a:lnTo>
                    <a:pt x="818" y="47588"/>
                  </a:lnTo>
                  <a:lnTo>
                    <a:pt x="901" y="47839"/>
                  </a:lnTo>
                  <a:lnTo>
                    <a:pt x="1027" y="48091"/>
                  </a:lnTo>
                  <a:lnTo>
                    <a:pt x="1153" y="48342"/>
                  </a:lnTo>
                  <a:lnTo>
                    <a:pt x="1321" y="48552"/>
                  </a:lnTo>
                  <a:lnTo>
                    <a:pt x="1509" y="48762"/>
                  </a:lnTo>
                  <a:lnTo>
                    <a:pt x="1698" y="48950"/>
                  </a:lnTo>
                  <a:lnTo>
                    <a:pt x="1908" y="49097"/>
                  </a:lnTo>
                  <a:lnTo>
                    <a:pt x="2159" y="49244"/>
                  </a:lnTo>
                  <a:lnTo>
                    <a:pt x="2390" y="49370"/>
                  </a:lnTo>
                  <a:lnTo>
                    <a:pt x="2662" y="49454"/>
                  </a:lnTo>
                  <a:lnTo>
                    <a:pt x="2935" y="49516"/>
                  </a:lnTo>
                  <a:lnTo>
                    <a:pt x="3207" y="49558"/>
                  </a:lnTo>
                  <a:lnTo>
                    <a:pt x="3480" y="49558"/>
                  </a:lnTo>
                  <a:lnTo>
                    <a:pt x="3773" y="49537"/>
                  </a:lnTo>
                  <a:lnTo>
                    <a:pt x="32493" y="45848"/>
                  </a:lnTo>
                  <a:lnTo>
                    <a:pt x="32703" y="45806"/>
                  </a:lnTo>
                  <a:lnTo>
                    <a:pt x="32912" y="45743"/>
                  </a:lnTo>
                  <a:lnTo>
                    <a:pt x="33101" y="45680"/>
                  </a:lnTo>
                  <a:lnTo>
                    <a:pt x="33290" y="45575"/>
                  </a:lnTo>
                  <a:lnTo>
                    <a:pt x="33457" y="45470"/>
                  </a:lnTo>
                  <a:lnTo>
                    <a:pt x="33625" y="45345"/>
                  </a:lnTo>
                  <a:lnTo>
                    <a:pt x="33772" y="45198"/>
                  </a:lnTo>
                  <a:lnTo>
                    <a:pt x="33919" y="45051"/>
                  </a:lnTo>
                  <a:lnTo>
                    <a:pt x="34023" y="44884"/>
                  </a:lnTo>
                  <a:lnTo>
                    <a:pt x="34128" y="44716"/>
                  </a:lnTo>
                  <a:lnTo>
                    <a:pt x="34233" y="44527"/>
                  </a:lnTo>
                  <a:lnTo>
                    <a:pt x="34296" y="44338"/>
                  </a:lnTo>
                  <a:lnTo>
                    <a:pt x="34338" y="44129"/>
                  </a:lnTo>
                  <a:lnTo>
                    <a:pt x="34380" y="43919"/>
                  </a:lnTo>
                  <a:lnTo>
                    <a:pt x="34401" y="43710"/>
                  </a:lnTo>
                  <a:lnTo>
                    <a:pt x="34380" y="43500"/>
                  </a:lnTo>
                  <a:lnTo>
                    <a:pt x="33541" y="34318"/>
                  </a:lnTo>
                  <a:lnTo>
                    <a:pt x="33499" y="34108"/>
                  </a:lnTo>
                  <a:lnTo>
                    <a:pt x="33457" y="33899"/>
                  </a:lnTo>
                  <a:lnTo>
                    <a:pt x="33395" y="33710"/>
                  </a:lnTo>
                  <a:lnTo>
                    <a:pt x="33311" y="33542"/>
                  </a:lnTo>
                  <a:lnTo>
                    <a:pt x="33206" y="33354"/>
                  </a:lnTo>
                  <a:lnTo>
                    <a:pt x="33101" y="33186"/>
                  </a:lnTo>
                  <a:lnTo>
                    <a:pt x="32975" y="33039"/>
                  </a:lnTo>
                  <a:lnTo>
                    <a:pt x="32829" y="32913"/>
                  </a:lnTo>
                  <a:lnTo>
                    <a:pt x="32682" y="32788"/>
                  </a:lnTo>
                  <a:lnTo>
                    <a:pt x="32514" y="32662"/>
                  </a:lnTo>
                  <a:lnTo>
                    <a:pt x="32346" y="32578"/>
                  </a:lnTo>
                  <a:lnTo>
                    <a:pt x="32158" y="32494"/>
                  </a:lnTo>
                  <a:lnTo>
                    <a:pt x="31969" y="32431"/>
                  </a:lnTo>
                  <a:lnTo>
                    <a:pt x="31780" y="32368"/>
                  </a:lnTo>
                  <a:lnTo>
                    <a:pt x="31571" y="32347"/>
                  </a:lnTo>
                  <a:lnTo>
                    <a:pt x="31361" y="32326"/>
                  </a:lnTo>
                  <a:lnTo>
                    <a:pt x="23793" y="32326"/>
                  </a:lnTo>
                  <a:lnTo>
                    <a:pt x="21991" y="3711"/>
                  </a:lnTo>
                  <a:lnTo>
                    <a:pt x="21970" y="3439"/>
                  </a:lnTo>
                  <a:lnTo>
                    <a:pt x="21928" y="3208"/>
                  </a:lnTo>
                  <a:lnTo>
                    <a:pt x="21844" y="2957"/>
                  </a:lnTo>
                  <a:lnTo>
                    <a:pt x="21760" y="2726"/>
                  </a:lnTo>
                  <a:lnTo>
                    <a:pt x="21655" y="2517"/>
                  </a:lnTo>
                  <a:lnTo>
                    <a:pt x="21529" y="2307"/>
                  </a:lnTo>
                  <a:lnTo>
                    <a:pt x="21383" y="2097"/>
                  </a:lnTo>
                  <a:lnTo>
                    <a:pt x="21215" y="1909"/>
                  </a:lnTo>
                  <a:lnTo>
                    <a:pt x="21047" y="1741"/>
                  </a:lnTo>
                  <a:lnTo>
                    <a:pt x="20859" y="1594"/>
                  </a:lnTo>
                  <a:lnTo>
                    <a:pt x="20649" y="1447"/>
                  </a:lnTo>
                  <a:lnTo>
                    <a:pt x="20439" y="1343"/>
                  </a:lnTo>
                  <a:lnTo>
                    <a:pt x="20209" y="1238"/>
                  </a:lnTo>
                  <a:lnTo>
                    <a:pt x="19978" y="1154"/>
                  </a:lnTo>
                  <a:lnTo>
                    <a:pt x="19747" y="1091"/>
                  </a:lnTo>
                  <a:lnTo>
                    <a:pt x="19475" y="1049"/>
                  </a:lnTo>
                  <a:lnTo>
                    <a:pt x="10796" y="22"/>
                  </a:lnTo>
                  <a:lnTo>
                    <a:pt x="10607" y="1"/>
                  </a:lnTo>
                  <a:close/>
                </a:path>
              </a:pathLst>
            </a:custGeom>
            <a:grp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050;p74"/>
            <p:cNvSpPr/>
            <p:nvPr/>
          </p:nvSpPr>
          <p:spPr>
            <a:xfrm>
              <a:off x="1418375" y="2086950"/>
              <a:ext cx="841175" cy="326000"/>
            </a:xfrm>
            <a:custGeom>
              <a:avLst/>
              <a:gdLst/>
              <a:ahLst/>
              <a:cxnLst/>
              <a:rect l="l" t="t" r="r" b="b"/>
              <a:pathLst>
                <a:path w="33647" h="13040" extrusionOk="0">
                  <a:moveTo>
                    <a:pt x="25534" y="1"/>
                  </a:moveTo>
                  <a:lnTo>
                    <a:pt x="25114" y="902"/>
                  </a:lnTo>
                  <a:lnTo>
                    <a:pt x="22179" y="7464"/>
                  </a:lnTo>
                  <a:lnTo>
                    <a:pt x="19140" y="2663"/>
                  </a:lnTo>
                  <a:lnTo>
                    <a:pt x="15199" y="8009"/>
                  </a:lnTo>
                  <a:lnTo>
                    <a:pt x="12473" y="3963"/>
                  </a:lnTo>
                  <a:lnTo>
                    <a:pt x="8805" y="9225"/>
                  </a:lnTo>
                  <a:lnTo>
                    <a:pt x="5639" y="2957"/>
                  </a:lnTo>
                  <a:lnTo>
                    <a:pt x="2537" y="10189"/>
                  </a:lnTo>
                  <a:lnTo>
                    <a:pt x="0" y="7191"/>
                  </a:lnTo>
                  <a:lnTo>
                    <a:pt x="147" y="9728"/>
                  </a:lnTo>
                  <a:lnTo>
                    <a:pt x="2138" y="12076"/>
                  </a:lnTo>
                  <a:lnTo>
                    <a:pt x="2956" y="13040"/>
                  </a:lnTo>
                  <a:lnTo>
                    <a:pt x="3417" y="11971"/>
                  </a:lnTo>
                  <a:lnTo>
                    <a:pt x="5744" y="6541"/>
                  </a:lnTo>
                  <a:lnTo>
                    <a:pt x="8260" y="11489"/>
                  </a:lnTo>
                  <a:lnTo>
                    <a:pt x="8616" y="12201"/>
                  </a:lnTo>
                  <a:lnTo>
                    <a:pt x="9182" y="11363"/>
                  </a:lnTo>
                  <a:lnTo>
                    <a:pt x="12452" y="6667"/>
                  </a:lnTo>
                  <a:lnTo>
                    <a:pt x="15010" y="10440"/>
                  </a:lnTo>
                  <a:lnTo>
                    <a:pt x="15136" y="10650"/>
                  </a:lnTo>
                  <a:lnTo>
                    <a:pt x="15345" y="10378"/>
                  </a:lnTo>
                  <a:lnTo>
                    <a:pt x="19035" y="5367"/>
                  </a:lnTo>
                  <a:lnTo>
                    <a:pt x="21362" y="9036"/>
                  </a:lnTo>
                  <a:lnTo>
                    <a:pt x="22389" y="10692"/>
                  </a:lnTo>
                  <a:lnTo>
                    <a:pt x="23374" y="8512"/>
                  </a:lnTo>
                  <a:lnTo>
                    <a:pt x="25722" y="3292"/>
                  </a:lnTo>
                  <a:lnTo>
                    <a:pt x="27609" y="6436"/>
                  </a:lnTo>
                  <a:lnTo>
                    <a:pt x="29223" y="9162"/>
                  </a:lnTo>
                  <a:lnTo>
                    <a:pt x="32242" y="4256"/>
                  </a:lnTo>
                  <a:lnTo>
                    <a:pt x="33646" y="5179"/>
                  </a:lnTo>
                  <a:lnTo>
                    <a:pt x="33458" y="3229"/>
                  </a:lnTo>
                  <a:lnTo>
                    <a:pt x="31781" y="2118"/>
                  </a:lnTo>
                  <a:lnTo>
                    <a:pt x="29244" y="6227"/>
                  </a:lnTo>
                  <a:lnTo>
                    <a:pt x="28489" y="4969"/>
                  </a:lnTo>
                  <a:lnTo>
                    <a:pt x="26183" y="1070"/>
                  </a:lnTo>
                  <a:lnTo>
                    <a:pt x="255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051;p74"/>
            <p:cNvSpPr/>
            <p:nvPr/>
          </p:nvSpPr>
          <p:spPr>
            <a:xfrm>
              <a:off x="1594450" y="1826475"/>
              <a:ext cx="428200" cy="311350"/>
            </a:xfrm>
            <a:custGeom>
              <a:avLst/>
              <a:gdLst/>
              <a:ahLst/>
              <a:cxnLst/>
              <a:rect l="l" t="t" r="r" b="b"/>
              <a:pathLst>
                <a:path w="17128" h="12454" extrusionOk="0">
                  <a:moveTo>
                    <a:pt x="13753" y="1"/>
                  </a:moveTo>
                  <a:lnTo>
                    <a:pt x="11573" y="4047"/>
                  </a:lnTo>
                  <a:lnTo>
                    <a:pt x="9036" y="8764"/>
                  </a:lnTo>
                  <a:lnTo>
                    <a:pt x="6500" y="1971"/>
                  </a:lnTo>
                  <a:lnTo>
                    <a:pt x="3649" y="6269"/>
                  </a:lnTo>
                  <a:lnTo>
                    <a:pt x="3544" y="7569"/>
                  </a:lnTo>
                  <a:lnTo>
                    <a:pt x="2789" y="7569"/>
                  </a:lnTo>
                  <a:lnTo>
                    <a:pt x="2160" y="8533"/>
                  </a:lnTo>
                  <a:lnTo>
                    <a:pt x="1699" y="7569"/>
                  </a:lnTo>
                  <a:lnTo>
                    <a:pt x="1" y="7569"/>
                  </a:lnTo>
                  <a:lnTo>
                    <a:pt x="1950" y="11615"/>
                  </a:lnTo>
                  <a:lnTo>
                    <a:pt x="6101" y="5305"/>
                  </a:lnTo>
                  <a:lnTo>
                    <a:pt x="8805" y="12453"/>
                  </a:lnTo>
                  <a:lnTo>
                    <a:pt x="11636" y="7170"/>
                  </a:lnTo>
                  <a:lnTo>
                    <a:pt x="13459" y="3774"/>
                  </a:lnTo>
                  <a:lnTo>
                    <a:pt x="15765" y="10357"/>
                  </a:lnTo>
                  <a:lnTo>
                    <a:pt x="17128" y="7715"/>
                  </a:lnTo>
                  <a:lnTo>
                    <a:pt x="16310" y="7715"/>
                  </a:lnTo>
                  <a:lnTo>
                    <a:pt x="16206" y="6164"/>
                  </a:lnTo>
                  <a:lnTo>
                    <a:pt x="16038" y="6521"/>
                  </a:lnTo>
                  <a:lnTo>
                    <a:pt x="137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052;p74"/>
            <p:cNvSpPr/>
            <p:nvPr/>
          </p:nvSpPr>
          <p:spPr>
            <a:xfrm>
              <a:off x="1408925" y="2015675"/>
              <a:ext cx="121100" cy="132100"/>
            </a:xfrm>
            <a:custGeom>
              <a:avLst/>
              <a:gdLst/>
              <a:ahLst/>
              <a:cxnLst/>
              <a:rect l="l" t="t" r="r" b="b"/>
              <a:pathLst>
                <a:path w="4844" h="5284" extrusionOk="0">
                  <a:moveTo>
                    <a:pt x="3145" y="1"/>
                  </a:moveTo>
                  <a:lnTo>
                    <a:pt x="1950" y="2328"/>
                  </a:lnTo>
                  <a:lnTo>
                    <a:pt x="818" y="713"/>
                  </a:lnTo>
                  <a:lnTo>
                    <a:pt x="672" y="860"/>
                  </a:lnTo>
                  <a:lnTo>
                    <a:pt x="525" y="1028"/>
                  </a:lnTo>
                  <a:lnTo>
                    <a:pt x="399" y="1196"/>
                  </a:lnTo>
                  <a:lnTo>
                    <a:pt x="294" y="1384"/>
                  </a:lnTo>
                  <a:lnTo>
                    <a:pt x="190" y="1573"/>
                  </a:lnTo>
                  <a:lnTo>
                    <a:pt x="106" y="1762"/>
                  </a:lnTo>
                  <a:lnTo>
                    <a:pt x="43" y="1971"/>
                  </a:lnTo>
                  <a:lnTo>
                    <a:pt x="1" y="2181"/>
                  </a:lnTo>
                  <a:lnTo>
                    <a:pt x="2160" y="5283"/>
                  </a:lnTo>
                  <a:lnTo>
                    <a:pt x="48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053;p74"/>
            <p:cNvSpPr/>
            <p:nvPr/>
          </p:nvSpPr>
          <p:spPr>
            <a:xfrm>
              <a:off x="1458200" y="1301875"/>
              <a:ext cx="510475" cy="311850"/>
            </a:xfrm>
            <a:custGeom>
              <a:avLst/>
              <a:gdLst/>
              <a:ahLst/>
              <a:cxnLst/>
              <a:rect l="l" t="t" r="r" b="b"/>
              <a:pathLst>
                <a:path w="20419" h="12474" extrusionOk="0">
                  <a:moveTo>
                    <a:pt x="20417" y="7336"/>
                  </a:moveTo>
                  <a:lnTo>
                    <a:pt x="20419" y="7359"/>
                  </a:lnTo>
                  <a:lnTo>
                    <a:pt x="20419" y="7338"/>
                  </a:lnTo>
                  <a:lnTo>
                    <a:pt x="20417" y="7336"/>
                  </a:lnTo>
                  <a:close/>
                  <a:moveTo>
                    <a:pt x="5178" y="1"/>
                  </a:moveTo>
                  <a:lnTo>
                    <a:pt x="1174" y="6352"/>
                  </a:lnTo>
                  <a:lnTo>
                    <a:pt x="1007" y="5891"/>
                  </a:lnTo>
                  <a:lnTo>
                    <a:pt x="0" y="7547"/>
                  </a:lnTo>
                  <a:lnTo>
                    <a:pt x="839" y="9749"/>
                  </a:lnTo>
                  <a:lnTo>
                    <a:pt x="4256" y="4319"/>
                  </a:lnTo>
                  <a:lnTo>
                    <a:pt x="5409" y="12264"/>
                  </a:lnTo>
                  <a:lnTo>
                    <a:pt x="10964" y="5514"/>
                  </a:lnTo>
                  <a:lnTo>
                    <a:pt x="13249" y="12474"/>
                  </a:lnTo>
                  <a:lnTo>
                    <a:pt x="17568" y="3606"/>
                  </a:lnTo>
                  <a:lnTo>
                    <a:pt x="17987" y="4172"/>
                  </a:lnTo>
                  <a:lnTo>
                    <a:pt x="20417" y="7336"/>
                  </a:lnTo>
                  <a:lnTo>
                    <a:pt x="20417" y="7336"/>
                  </a:lnTo>
                  <a:lnTo>
                    <a:pt x="20251" y="4613"/>
                  </a:lnTo>
                  <a:lnTo>
                    <a:pt x="18134" y="1845"/>
                  </a:lnTo>
                  <a:lnTo>
                    <a:pt x="17274" y="713"/>
                  </a:lnTo>
                  <a:lnTo>
                    <a:pt x="13522" y="8428"/>
                  </a:lnTo>
                  <a:lnTo>
                    <a:pt x="11551" y="2411"/>
                  </a:lnTo>
                  <a:lnTo>
                    <a:pt x="6436" y="8637"/>
                  </a:lnTo>
                  <a:lnTo>
                    <a:pt x="517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054;p74"/>
            <p:cNvSpPr/>
            <p:nvPr/>
          </p:nvSpPr>
          <p:spPr>
            <a:xfrm>
              <a:off x="1706100" y="1572300"/>
              <a:ext cx="279350" cy="268875"/>
            </a:xfrm>
            <a:custGeom>
              <a:avLst/>
              <a:gdLst/>
              <a:ahLst/>
              <a:cxnLst/>
              <a:rect l="l" t="t" r="r" b="b"/>
              <a:pathLst>
                <a:path w="11174" h="10755" extrusionOk="0">
                  <a:moveTo>
                    <a:pt x="8323" y="1"/>
                  </a:moveTo>
                  <a:lnTo>
                    <a:pt x="7589" y="1363"/>
                  </a:lnTo>
                  <a:lnTo>
                    <a:pt x="4004" y="8030"/>
                  </a:lnTo>
                  <a:lnTo>
                    <a:pt x="252" y="3397"/>
                  </a:lnTo>
                  <a:lnTo>
                    <a:pt x="147" y="3481"/>
                  </a:lnTo>
                  <a:lnTo>
                    <a:pt x="0" y="5514"/>
                  </a:lnTo>
                  <a:lnTo>
                    <a:pt x="4256" y="10755"/>
                  </a:lnTo>
                  <a:lnTo>
                    <a:pt x="7421" y="4885"/>
                  </a:lnTo>
                  <a:lnTo>
                    <a:pt x="8427" y="2977"/>
                  </a:lnTo>
                  <a:lnTo>
                    <a:pt x="11174" y="7191"/>
                  </a:lnTo>
                  <a:lnTo>
                    <a:pt x="10964" y="4089"/>
                  </a:lnTo>
                  <a:lnTo>
                    <a:pt x="83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055;p74"/>
            <p:cNvSpPr/>
            <p:nvPr/>
          </p:nvSpPr>
          <p:spPr>
            <a:xfrm>
              <a:off x="1471825" y="2386200"/>
              <a:ext cx="32000" cy="26750"/>
            </a:xfrm>
            <a:custGeom>
              <a:avLst/>
              <a:gdLst/>
              <a:ahLst/>
              <a:cxnLst/>
              <a:rect l="l" t="t" r="r" b="b"/>
              <a:pathLst>
                <a:path w="1280" h="1070" extrusionOk="0">
                  <a:moveTo>
                    <a:pt x="1279" y="1"/>
                  </a:moveTo>
                  <a:lnTo>
                    <a:pt x="0" y="106"/>
                  </a:lnTo>
                  <a:lnTo>
                    <a:pt x="818" y="1070"/>
                  </a:lnTo>
                  <a:lnTo>
                    <a:pt x="12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056;p74"/>
            <p:cNvSpPr/>
            <p:nvPr/>
          </p:nvSpPr>
          <p:spPr>
            <a:xfrm>
              <a:off x="1624850" y="2371000"/>
              <a:ext cx="23100" cy="21000"/>
            </a:xfrm>
            <a:custGeom>
              <a:avLst/>
              <a:gdLst/>
              <a:ahLst/>
              <a:cxnLst/>
              <a:rect l="l" t="t" r="r" b="b"/>
              <a:pathLst>
                <a:path w="924" h="840" extrusionOk="0">
                  <a:moveTo>
                    <a:pt x="923" y="1"/>
                  </a:moveTo>
                  <a:lnTo>
                    <a:pt x="1" y="127"/>
                  </a:lnTo>
                  <a:lnTo>
                    <a:pt x="357" y="839"/>
                  </a:lnTo>
                  <a:lnTo>
                    <a:pt x="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057;p74"/>
            <p:cNvSpPr/>
            <p:nvPr/>
          </p:nvSpPr>
          <p:spPr>
            <a:xfrm>
              <a:off x="1793600" y="2346375"/>
              <a:ext cx="8425" cy="6850"/>
            </a:xfrm>
            <a:custGeom>
              <a:avLst/>
              <a:gdLst/>
              <a:ahLst/>
              <a:cxnLst/>
              <a:rect l="l" t="t" r="r" b="b"/>
              <a:pathLst>
                <a:path w="337" h="274" extrusionOk="0">
                  <a:moveTo>
                    <a:pt x="336" y="1"/>
                  </a:moveTo>
                  <a:lnTo>
                    <a:pt x="1" y="63"/>
                  </a:lnTo>
                  <a:lnTo>
                    <a:pt x="127" y="273"/>
                  </a:lnTo>
                  <a:lnTo>
                    <a:pt x="3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4058;p74"/>
          <p:cNvSpPr/>
          <p:nvPr/>
        </p:nvSpPr>
        <p:spPr>
          <a:xfrm>
            <a:off x="5601244" y="3333127"/>
            <a:ext cx="352921" cy="450246"/>
          </a:xfrm>
          <a:custGeom>
            <a:avLst/>
            <a:gdLst/>
            <a:ahLst/>
            <a:cxnLst/>
            <a:rect l="l" t="t" r="r" b="b"/>
            <a:pathLst>
              <a:path w="35052" h="45890" extrusionOk="0">
                <a:moveTo>
                  <a:pt x="15283" y="0"/>
                </a:moveTo>
                <a:lnTo>
                  <a:pt x="14298" y="42"/>
                </a:lnTo>
                <a:lnTo>
                  <a:pt x="13795" y="84"/>
                </a:lnTo>
                <a:lnTo>
                  <a:pt x="13292" y="126"/>
                </a:lnTo>
                <a:lnTo>
                  <a:pt x="12789" y="189"/>
                </a:lnTo>
                <a:lnTo>
                  <a:pt x="12285" y="273"/>
                </a:lnTo>
                <a:lnTo>
                  <a:pt x="11782" y="357"/>
                </a:lnTo>
                <a:lnTo>
                  <a:pt x="11279" y="461"/>
                </a:lnTo>
                <a:lnTo>
                  <a:pt x="10776" y="587"/>
                </a:lnTo>
                <a:lnTo>
                  <a:pt x="10273" y="734"/>
                </a:lnTo>
                <a:lnTo>
                  <a:pt x="9770" y="881"/>
                </a:lnTo>
                <a:lnTo>
                  <a:pt x="9246" y="1048"/>
                </a:lnTo>
                <a:lnTo>
                  <a:pt x="8743" y="1237"/>
                </a:lnTo>
                <a:lnTo>
                  <a:pt x="8240" y="1468"/>
                </a:lnTo>
                <a:lnTo>
                  <a:pt x="7736" y="1677"/>
                </a:lnTo>
                <a:lnTo>
                  <a:pt x="7254" y="1929"/>
                </a:lnTo>
                <a:lnTo>
                  <a:pt x="6751" y="2201"/>
                </a:lnTo>
                <a:lnTo>
                  <a:pt x="6248" y="2495"/>
                </a:lnTo>
                <a:lnTo>
                  <a:pt x="5766" y="2809"/>
                </a:lnTo>
                <a:lnTo>
                  <a:pt x="5284" y="3124"/>
                </a:lnTo>
                <a:lnTo>
                  <a:pt x="4802" y="3480"/>
                </a:lnTo>
                <a:lnTo>
                  <a:pt x="4319" y="3857"/>
                </a:lnTo>
                <a:lnTo>
                  <a:pt x="3858" y="4256"/>
                </a:lnTo>
                <a:lnTo>
                  <a:pt x="3376" y="4696"/>
                </a:lnTo>
                <a:lnTo>
                  <a:pt x="2915" y="5136"/>
                </a:lnTo>
                <a:lnTo>
                  <a:pt x="2475" y="5597"/>
                </a:lnTo>
                <a:lnTo>
                  <a:pt x="2013" y="6100"/>
                </a:lnTo>
                <a:lnTo>
                  <a:pt x="1573" y="6625"/>
                </a:lnTo>
                <a:lnTo>
                  <a:pt x="1133" y="7170"/>
                </a:lnTo>
                <a:lnTo>
                  <a:pt x="714" y="7757"/>
                </a:lnTo>
                <a:lnTo>
                  <a:pt x="546" y="8008"/>
                </a:lnTo>
                <a:lnTo>
                  <a:pt x="399" y="8281"/>
                </a:lnTo>
                <a:lnTo>
                  <a:pt x="273" y="8574"/>
                </a:lnTo>
                <a:lnTo>
                  <a:pt x="169" y="8847"/>
                </a:lnTo>
                <a:lnTo>
                  <a:pt x="106" y="9140"/>
                </a:lnTo>
                <a:lnTo>
                  <a:pt x="43" y="9434"/>
                </a:lnTo>
                <a:lnTo>
                  <a:pt x="22" y="9748"/>
                </a:lnTo>
                <a:lnTo>
                  <a:pt x="1" y="10042"/>
                </a:lnTo>
                <a:lnTo>
                  <a:pt x="22" y="10335"/>
                </a:lnTo>
                <a:lnTo>
                  <a:pt x="64" y="10629"/>
                </a:lnTo>
                <a:lnTo>
                  <a:pt x="127" y="10922"/>
                </a:lnTo>
                <a:lnTo>
                  <a:pt x="211" y="11216"/>
                </a:lnTo>
                <a:lnTo>
                  <a:pt x="336" y="11488"/>
                </a:lnTo>
                <a:lnTo>
                  <a:pt x="462" y="11782"/>
                </a:lnTo>
                <a:lnTo>
                  <a:pt x="630" y="12033"/>
                </a:lnTo>
                <a:lnTo>
                  <a:pt x="798" y="12285"/>
                </a:lnTo>
                <a:lnTo>
                  <a:pt x="4466" y="17043"/>
                </a:lnTo>
                <a:lnTo>
                  <a:pt x="4655" y="17274"/>
                </a:lnTo>
                <a:lnTo>
                  <a:pt x="4864" y="17463"/>
                </a:lnTo>
                <a:lnTo>
                  <a:pt x="5095" y="17630"/>
                </a:lnTo>
                <a:lnTo>
                  <a:pt x="5347" y="17777"/>
                </a:lnTo>
                <a:lnTo>
                  <a:pt x="5619" y="17903"/>
                </a:lnTo>
                <a:lnTo>
                  <a:pt x="5871" y="17987"/>
                </a:lnTo>
                <a:lnTo>
                  <a:pt x="6143" y="18029"/>
                </a:lnTo>
                <a:lnTo>
                  <a:pt x="6437" y="18071"/>
                </a:lnTo>
                <a:lnTo>
                  <a:pt x="6709" y="18050"/>
                </a:lnTo>
                <a:lnTo>
                  <a:pt x="6982" y="18029"/>
                </a:lnTo>
                <a:lnTo>
                  <a:pt x="7254" y="17966"/>
                </a:lnTo>
                <a:lnTo>
                  <a:pt x="7527" y="17882"/>
                </a:lnTo>
                <a:lnTo>
                  <a:pt x="7799" y="17756"/>
                </a:lnTo>
                <a:lnTo>
                  <a:pt x="8030" y="17609"/>
                </a:lnTo>
                <a:lnTo>
                  <a:pt x="8281" y="17421"/>
                </a:lnTo>
                <a:lnTo>
                  <a:pt x="8491" y="17211"/>
                </a:lnTo>
                <a:lnTo>
                  <a:pt x="9225" y="16477"/>
                </a:lnTo>
                <a:lnTo>
                  <a:pt x="9623" y="16100"/>
                </a:lnTo>
                <a:lnTo>
                  <a:pt x="10042" y="15744"/>
                </a:lnTo>
                <a:lnTo>
                  <a:pt x="10483" y="15366"/>
                </a:lnTo>
                <a:lnTo>
                  <a:pt x="10944" y="15010"/>
                </a:lnTo>
                <a:lnTo>
                  <a:pt x="11405" y="14654"/>
                </a:lnTo>
                <a:lnTo>
                  <a:pt x="11908" y="14318"/>
                </a:lnTo>
                <a:lnTo>
                  <a:pt x="12306" y="14088"/>
                </a:lnTo>
                <a:lnTo>
                  <a:pt x="12726" y="13899"/>
                </a:lnTo>
                <a:lnTo>
                  <a:pt x="13124" y="13731"/>
                </a:lnTo>
                <a:lnTo>
                  <a:pt x="13543" y="13605"/>
                </a:lnTo>
                <a:lnTo>
                  <a:pt x="13963" y="13522"/>
                </a:lnTo>
                <a:lnTo>
                  <a:pt x="14382" y="13459"/>
                </a:lnTo>
                <a:lnTo>
                  <a:pt x="14801" y="13438"/>
                </a:lnTo>
                <a:lnTo>
                  <a:pt x="15220" y="13459"/>
                </a:lnTo>
                <a:lnTo>
                  <a:pt x="15619" y="13501"/>
                </a:lnTo>
                <a:lnTo>
                  <a:pt x="16038" y="13563"/>
                </a:lnTo>
                <a:lnTo>
                  <a:pt x="16415" y="13668"/>
                </a:lnTo>
                <a:lnTo>
                  <a:pt x="16814" y="13794"/>
                </a:lnTo>
                <a:lnTo>
                  <a:pt x="17170" y="13962"/>
                </a:lnTo>
                <a:lnTo>
                  <a:pt x="17547" y="14150"/>
                </a:lnTo>
                <a:lnTo>
                  <a:pt x="17883" y="14360"/>
                </a:lnTo>
                <a:lnTo>
                  <a:pt x="18218" y="14591"/>
                </a:lnTo>
                <a:lnTo>
                  <a:pt x="18533" y="14842"/>
                </a:lnTo>
                <a:lnTo>
                  <a:pt x="18826" y="15115"/>
                </a:lnTo>
                <a:lnTo>
                  <a:pt x="19099" y="15408"/>
                </a:lnTo>
                <a:lnTo>
                  <a:pt x="19371" y="15723"/>
                </a:lnTo>
                <a:lnTo>
                  <a:pt x="19602" y="16058"/>
                </a:lnTo>
                <a:lnTo>
                  <a:pt x="19790" y="16394"/>
                </a:lnTo>
                <a:lnTo>
                  <a:pt x="19979" y="16750"/>
                </a:lnTo>
                <a:lnTo>
                  <a:pt x="20126" y="17148"/>
                </a:lnTo>
                <a:lnTo>
                  <a:pt x="20252" y="17526"/>
                </a:lnTo>
                <a:lnTo>
                  <a:pt x="20356" y="17924"/>
                </a:lnTo>
                <a:lnTo>
                  <a:pt x="20419" y="18343"/>
                </a:lnTo>
                <a:lnTo>
                  <a:pt x="20440" y="18762"/>
                </a:lnTo>
                <a:lnTo>
                  <a:pt x="20419" y="19203"/>
                </a:lnTo>
                <a:lnTo>
                  <a:pt x="20377" y="19643"/>
                </a:lnTo>
                <a:lnTo>
                  <a:pt x="20293" y="20083"/>
                </a:lnTo>
                <a:lnTo>
                  <a:pt x="20168" y="20544"/>
                </a:lnTo>
                <a:lnTo>
                  <a:pt x="20063" y="20859"/>
                </a:lnTo>
                <a:lnTo>
                  <a:pt x="19958" y="21173"/>
                </a:lnTo>
                <a:lnTo>
                  <a:pt x="19811" y="21488"/>
                </a:lnTo>
                <a:lnTo>
                  <a:pt x="19665" y="21802"/>
                </a:lnTo>
                <a:lnTo>
                  <a:pt x="19497" y="22117"/>
                </a:lnTo>
                <a:lnTo>
                  <a:pt x="19329" y="22452"/>
                </a:lnTo>
                <a:lnTo>
                  <a:pt x="19119" y="22766"/>
                </a:lnTo>
                <a:lnTo>
                  <a:pt x="18910" y="23102"/>
                </a:lnTo>
                <a:lnTo>
                  <a:pt x="18658" y="23416"/>
                </a:lnTo>
                <a:lnTo>
                  <a:pt x="18407" y="23752"/>
                </a:lnTo>
                <a:lnTo>
                  <a:pt x="18134" y="24066"/>
                </a:lnTo>
                <a:lnTo>
                  <a:pt x="17841" y="24402"/>
                </a:lnTo>
                <a:lnTo>
                  <a:pt x="17526" y="24716"/>
                </a:lnTo>
                <a:lnTo>
                  <a:pt x="17170" y="25030"/>
                </a:lnTo>
                <a:lnTo>
                  <a:pt x="16814" y="25366"/>
                </a:lnTo>
                <a:lnTo>
                  <a:pt x="16436" y="25680"/>
                </a:lnTo>
                <a:lnTo>
                  <a:pt x="16038" y="26016"/>
                </a:lnTo>
                <a:lnTo>
                  <a:pt x="15598" y="26330"/>
                </a:lnTo>
                <a:lnTo>
                  <a:pt x="15136" y="26645"/>
                </a:lnTo>
                <a:lnTo>
                  <a:pt x="14654" y="26959"/>
                </a:lnTo>
                <a:lnTo>
                  <a:pt x="14151" y="27274"/>
                </a:lnTo>
                <a:lnTo>
                  <a:pt x="13627" y="27567"/>
                </a:lnTo>
                <a:lnTo>
                  <a:pt x="13061" y="27881"/>
                </a:lnTo>
                <a:lnTo>
                  <a:pt x="12474" y="28175"/>
                </a:lnTo>
                <a:lnTo>
                  <a:pt x="11866" y="28489"/>
                </a:lnTo>
                <a:lnTo>
                  <a:pt x="11216" y="28783"/>
                </a:lnTo>
                <a:lnTo>
                  <a:pt x="10545" y="29076"/>
                </a:lnTo>
                <a:lnTo>
                  <a:pt x="9833" y="29349"/>
                </a:lnTo>
                <a:lnTo>
                  <a:pt x="9099" y="29642"/>
                </a:lnTo>
                <a:lnTo>
                  <a:pt x="8344" y="29915"/>
                </a:lnTo>
                <a:lnTo>
                  <a:pt x="7548" y="30187"/>
                </a:lnTo>
                <a:lnTo>
                  <a:pt x="6730" y="30460"/>
                </a:lnTo>
                <a:lnTo>
                  <a:pt x="6395" y="30565"/>
                </a:lnTo>
                <a:lnTo>
                  <a:pt x="6080" y="30712"/>
                </a:lnTo>
                <a:lnTo>
                  <a:pt x="5766" y="30879"/>
                </a:lnTo>
                <a:lnTo>
                  <a:pt x="5493" y="31068"/>
                </a:lnTo>
                <a:lnTo>
                  <a:pt x="5221" y="31278"/>
                </a:lnTo>
                <a:lnTo>
                  <a:pt x="4969" y="31508"/>
                </a:lnTo>
                <a:lnTo>
                  <a:pt x="4739" y="31760"/>
                </a:lnTo>
                <a:lnTo>
                  <a:pt x="4529" y="32011"/>
                </a:lnTo>
                <a:lnTo>
                  <a:pt x="4340" y="32305"/>
                </a:lnTo>
                <a:lnTo>
                  <a:pt x="4194" y="32598"/>
                </a:lnTo>
                <a:lnTo>
                  <a:pt x="4047" y="32892"/>
                </a:lnTo>
                <a:lnTo>
                  <a:pt x="3921" y="33227"/>
                </a:lnTo>
                <a:lnTo>
                  <a:pt x="3837" y="33542"/>
                </a:lnTo>
                <a:lnTo>
                  <a:pt x="3774" y="33877"/>
                </a:lnTo>
                <a:lnTo>
                  <a:pt x="3732" y="34233"/>
                </a:lnTo>
                <a:lnTo>
                  <a:pt x="3711" y="34590"/>
                </a:lnTo>
                <a:lnTo>
                  <a:pt x="3816" y="43730"/>
                </a:lnTo>
                <a:lnTo>
                  <a:pt x="3837" y="43960"/>
                </a:lnTo>
                <a:lnTo>
                  <a:pt x="3858" y="44170"/>
                </a:lnTo>
                <a:lnTo>
                  <a:pt x="3921" y="44380"/>
                </a:lnTo>
                <a:lnTo>
                  <a:pt x="3984" y="44568"/>
                </a:lnTo>
                <a:lnTo>
                  <a:pt x="4089" y="44757"/>
                </a:lnTo>
                <a:lnTo>
                  <a:pt x="4194" y="44946"/>
                </a:lnTo>
                <a:lnTo>
                  <a:pt x="4319" y="45113"/>
                </a:lnTo>
                <a:lnTo>
                  <a:pt x="4466" y="45260"/>
                </a:lnTo>
                <a:lnTo>
                  <a:pt x="4613" y="45407"/>
                </a:lnTo>
                <a:lnTo>
                  <a:pt x="4781" y="45533"/>
                </a:lnTo>
                <a:lnTo>
                  <a:pt x="4969" y="45637"/>
                </a:lnTo>
                <a:lnTo>
                  <a:pt x="5158" y="45721"/>
                </a:lnTo>
                <a:lnTo>
                  <a:pt x="5347" y="45805"/>
                </a:lnTo>
                <a:lnTo>
                  <a:pt x="5556" y="45847"/>
                </a:lnTo>
                <a:lnTo>
                  <a:pt x="5787" y="45889"/>
                </a:lnTo>
                <a:lnTo>
                  <a:pt x="33081" y="45889"/>
                </a:lnTo>
                <a:lnTo>
                  <a:pt x="33312" y="45847"/>
                </a:lnTo>
                <a:lnTo>
                  <a:pt x="33521" y="45805"/>
                </a:lnTo>
                <a:lnTo>
                  <a:pt x="33710" y="45721"/>
                </a:lnTo>
                <a:lnTo>
                  <a:pt x="33899" y="45637"/>
                </a:lnTo>
                <a:lnTo>
                  <a:pt x="34087" y="45512"/>
                </a:lnTo>
                <a:lnTo>
                  <a:pt x="34255" y="45407"/>
                </a:lnTo>
                <a:lnTo>
                  <a:pt x="34402" y="45260"/>
                </a:lnTo>
                <a:lnTo>
                  <a:pt x="34548" y="45092"/>
                </a:lnTo>
                <a:lnTo>
                  <a:pt x="34674" y="44925"/>
                </a:lnTo>
                <a:lnTo>
                  <a:pt x="34779" y="44757"/>
                </a:lnTo>
                <a:lnTo>
                  <a:pt x="34863" y="44568"/>
                </a:lnTo>
                <a:lnTo>
                  <a:pt x="34947" y="44359"/>
                </a:lnTo>
                <a:lnTo>
                  <a:pt x="34989" y="44149"/>
                </a:lnTo>
                <a:lnTo>
                  <a:pt x="35031" y="43939"/>
                </a:lnTo>
                <a:lnTo>
                  <a:pt x="35052" y="43730"/>
                </a:lnTo>
                <a:lnTo>
                  <a:pt x="35052" y="35261"/>
                </a:lnTo>
                <a:lnTo>
                  <a:pt x="35031" y="35009"/>
                </a:lnTo>
                <a:lnTo>
                  <a:pt x="34989" y="34757"/>
                </a:lnTo>
                <a:lnTo>
                  <a:pt x="34905" y="34527"/>
                </a:lnTo>
                <a:lnTo>
                  <a:pt x="34821" y="34296"/>
                </a:lnTo>
                <a:lnTo>
                  <a:pt x="34695" y="34087"/>
                </a:lnTo>
                <a:lnTo>
                  <a:pt x="34569" y="33898"/>
                </a:lnTo>
                <a:lnTo>
                  <a:pt x="34402" y="33730"/>
                </a:lnTo>
                <a:lnTo>
                  <a:pt x="34234" y="33563"/>
                </a:lnTo>
                <a:lnTo>
                  <a:pt x="34024" y="33437"/>
                </a:lnTo>
                <a:lnTo>
                  <a:pt x="33815" y="33311"/>
                </a:lnTo>
                <a:lnTo>
                  <a:pt x="33605" y="33227"/>
                </a:lnTo>
                <a:lnTo>
                  <a:pt x="33375" y="33143"/>
                </a:lnTo>
                <a:lnTo>
                  <a:pt x="33144" y="33101"/>
                </a:lnTo>
                <a:lnTo>
                  <a:pt x="32892" y="33080"/>
                </a:lnTo>
                <a:lnTo>
                  <a:pt x="32641" y="33101"/>
                </a:lnTo>
                <a:lnTo>
                  <a:pt x="32389" y="33143"/>
                </a:lnTo>
                <a:lnTo>
                  <a:pt x="17967" y="36414"/>
                </a:lnTo>
                <a:lnTo>
                  <a:pt x="17967" y="36414"/>
                </a:lnTo>
                <a:lnTo>
                  <a:pt x="18574" y="36078"/>
                </a:lnTo>
                <a:lnTo>
                  <a:pt x="19266" y="35638"/>
                </a:lnTo>
                <a:lnTo>
                  <a:pt x="20168" y="35030"/>
                </a:lnTo>
                <a:lnTo>
                  <a:pt x="20671" y="34653"/>
                </a:lnTo>
                <a:lnTo>
                  <a:pt x="21237" y="34254"/>
                </a:lnTo>
                <a:lnTo>
                  <a:pt x="21803" y="33793"/>
                </a:lnTo>
                <a:lnTo>
                  <a:pt x="22411" y="33311"/>
                </a:lnTo>
                <a:lnTo>
                  <a:pt x="23040" y="32766"/>
                </a:lnTo>
                <a:lnTo>
                  <a:pt x="23689" y="32200"/>
                </a:lnTo>
                <a:lnTo>
                  <a:pt x="24339" y="31592"/>
                </a:lnTo>
                <a:lnTo>
                  <a:pt x="24989" y="30942"/>
                </a:lnTo>
                <a:lnTo>
                  <a:pt x="25660" y="30271"/>
                </a:lnTo>
                <a:lnTo>
                  <a:pt x="26310" y="29538"/>
                </a:lnTo>
                <a:lnTo>
                  <a:pt x="26939" y="28783"/>
                </a:lnTo>
                <a:lnTo>
                  <a:pt x="27568" y="27986"/>
                </a:lnTo>
                <a:lnTo>
                  <a:pt x="28176" y="27148"/>
                </a:lnTo>
                <a:lnTo>
                  <a:pt x="28763" y="26267"/>
                </a:lnTo>
                <a:lnTo>
                  <a:pt x="29308" y="25366"/>
                </a:lnTo>
                <a:lnTo>
                  <a:pt x="29559" y="24884"/>
                </a:lnTo>
                <a:lnTo>
                  <a:pt x="29811" y="24422"/>
                </a:lnTo>
                <a:lnTo>
                  <a:pt x="30041" y="23919"/>
                </a:lnTo>
                <a:lnTo>
                  <a:pt x="30272" y="23437"/>
                </a:lnTo>
                <a:lnTo>
                  <a:pt x="30503" y="22934"/>
                </a:lnTo>
                <a:lnTo>
                  <a:pt x="30691" y="22431"/>
                </a:lnTo>
                <a:lnTo>
                  <a:pt x="30901" y="21907"/>
                </a:lnTo>
                <a:lnTo>
                  <a:pt x="31069" y="21362"/>
                </a:lnTo>
                <a:lnTo>
                  <a:pt x="31236" y="20838"/>
                </a:lnTo>
                <a:lnTo>
                  <a:pt x="31383" y="20293"/>
                </a:lnTo>
                <a:lnTo>
                  <a:pt x="31509" y="19727"/>
                </a:lnTo>
                <a:lnTo>
                  <a:pt x="31635" y="19182"/>
                </a:lnTo>
                <a:lnTo>
                  <a:pt x="31739" y="18595"/>
                </a:lnTo>
                <a:lnTo>
                  <a:pt x="31823" y="18029"/>
                </a:lnTo>
                <a:lnTo>
                  <a:pt x="31886" y="17442"/>
                </a:lnTo>
                <a:lnTo>
                  <a:pt x="31928" y="16834"/>
                </a:lnTo>
                <a:lnTo>
                  <a:pt x="31949" y="16226"/>
                </a:lnTo>
                <a:lnTo>
                  <a:pt x="31949" y="15618"/>
                </a:lnTo>
                <a:lnTo>
                  <a:pt x="31928" y="14821"/>
                </a:lnTo>
                <a:lnTo>
                  <a:pt x="31865" y="14046"/>
                </a:lnTo>
                <a:lnTo>
                  <a:pt x="31760" y="13270"/>
                </a:lnTo>
                <a:lnTo>
                  <a:pt x="31614" y="12494"/>
                </a:lnTo>
                <a:lnTo>
                  <a:pt x="31446" y="11761"/>
                </a:lnTo>
                <a:lnTo>
                  <a:pt x="31215" y="11027"/>
                </a:lnTo>
                <a:lnTo>
                  <a:pt x="30964" y="10314"/>
                </a:lnTo>
                <a:lnTo>
                  <a:pt x="30691" y="9601"/>
                </a:lnTo>
                <a:lnTo>
                  <a:pt x="30356" y="8931"/>
                </a:lnTo>
                <a:lnTo>
                  <a:pt x="30020" y="8260"/>
                </a:lnTo>
                <a:lnTo>
                  <a:pt x="29622" y="7610"/>
                </a:lnTo>
                <a:lnTo>
                  <a:pt x="29224" y="6981"/>
                </a:lnTo>
                <a:lnTo>
                  <a:pt x="28784" y="6373"/>
                </a:lnTo>
                <a:lnTo>
                  <a:pt x="28301" y="5807"/>
                </a:lnTo>
                <a:lnTo>
                  <a:pt x="27819" y="5241"/>
                </a:lnTo>
                <a:lnTo>
                  <a:pt x="27295" y="4696"/>
                </a:lnTo>
                <a:lnTo>
                  <a:pt x="26750" y="4193"/>
                </a:lnTo>
                <a:lnTo>
                  <a:pt x="26163" y="3711"/>
                </a:lnTo>
                <a:lnTo>
                  <a:pt x="25576" y="3249"/>
                </a:lnTo>
                <a:lnTo>
                  <a:pt x="24968" y="2809"/>
                </a:lnTo>
                <a:lnTo>
                  <a:pt x="24318" y="2390"/>
                </a:lnTo>
                <a:lnTo>
                  <a:pt x="23669" y="2013"/>
                </a:lnTo>
                <a:lnTo>
                  <a:pt x="22998" y="1677"/>
                </a:lnTo>
                <a:lnTo>
                  <a:pt x="22306" y="1363"/>
                </a:lnTo>
                <a:lnTo>
                  <a:pt x="21593" y="1069"/>
                </a:lnTo>
                <a:lnTo>
                  <a:pt x="20880" y="818"/>
                </a:lnTo>
                <a:lnTo>
                  <a:pt x="20126" y="587"/>
                </a:lnTo>
                <a:lnTo>
                  <a:pt x="19371" y="398"/>
                </a:lnTo>
                <a:lnTo>
                  <a:pt x="18616" y="252"/>
                </a:lnTo>
                <a:lnTo>
                  <a:pt x="17841" y="126"/>
                </a:lnTo>
                <a:lnTo>
                  <a:pt x="17044" y="42"/>
                </a:lnTo>
                <a:lnTo>
                  <a:pt x="16248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48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164;p40"/>
          <p:cNvSpPr txBox="1">
            <a:spLocks/>
          </p:cNvSpPr>
          <p:nvPr/>
        </p:nvSpPr>
        <p:spPr>
          <a:xfrm>
            <a:off x="5981505" y="3816878"/>
            <a:ext cx="1854190" cy="7391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800" dirty="0">
                <a:solidFill>
                  <a:srgbClr val="002060"/>
                </a:solidFill>
                <a:sym typeface="Wingdings" panose="05000000000000000000" pitchFamily="2" charset="2"/>
              </a:rPr>
              <a:t>góc vuông</a:t>
            </a:r>
            <a:endParaRPr lang="vi-VN" sz="2800" dirty="0">
              <a:solidFill>
                <a:srgbClr val="002060"/>
              </a:solidFill>
            </a:endParaRPr>
          </a:p>
        </p:txBody>
      </p:sp>
      <p:sp>
        <p:nvSpPr>
          <p:cNvPr id="29" name="Google Shape;2164;p40"/>
          <p:cNvSpPr txBox="1">
            <a:spLocks/>
          </p:cNvSpPr>
          <p:nvPr/>
        </p:nvSpPr>
        <p:spPr>
          <a:xfrm>
            <a:off x="5945719" y="3188664"/>
            <a:ext cx="1694698" cy="7391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800" dirty="0">
                <a:solidFill>
                  <a:srgbClr val="002060"/>
                </a:solidFill>
                <a:sym typeface="Wingdings" panose="05000000000000000000" pitchFamily="2" charset="2"/>
              </a:rPr>
              <a:t>góc nhọn </a:t>
            </a:r>
          </a:p>
        </p:txBody>
      </p:sp>
      <p:sp>
        <p:nvSpPr>
          <p:cNvPr id="30" name="Google Shape;2164;p40"/>
          <p:cNvSpPr txBox="1">
            <a:spLocks/>
          </p:cNvSpPr>
          <p:nvPr/>
        </p:nvSpPr>
        <p:spPr>
          <a:xfrm>
            <a:off x="2690121" y="4439123"/>
            <a:ext cx="4607021" cy="4381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800" dirty="0">
                <a:solidFill>
                  <a:srgbClr val="002060"/>
                </a:solidFill>
                <a:sym typeface="Wingdings" panose="05000000000000000000" pitchFamily="2" charset="2"/>
              </a:rPr>
              <a:t>(gọi là hình tam giác vuông)</a:t>
            </a:r>
            <a:endParaRPr lang="vi-VN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587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7" grpId="0" animBg="1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2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2138;p37"/>
          <p:cNvSpPr/>
          <p:nvPr/>
        </p:nvSpPr>
        <p:spPr>
          <a:xfrm>
            <a:off x="1411884" y="212991"/>
            <a:ext cx="6320232" cy="592551"/>
          </a:xfrm>
          <a:prstGeom prst="roundRect">
            <a:avLst>
              <a:gd name="adj" fmla="val 43507"/>
            </a:avLst>
          </a:prstGeom>
          <a:solidFill>
            <a:schemeClr val="accent1">
              <a:lumMod val="60000"/>
              <a:lumOff val="40000"/>
            </a:schemeClr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solidFill>
                  <a:schemeClr val="bg1"/>
                </a:solidFill>
              </a:rPr>
              <a:t>Có bao nhiêu loại hình tam giác?</a:t>
            </a:r>
            <a:endParaRPr sz="3200" dirty="0">
              <a:solidFill>
                <a:schemeClr val="bg1"/>
              </a:solidFill>
            </a:endParaRPr>
          </a:p>
        </p:txBody>
      </p:sp>
      <p:pic>
        <p:nvPicPr>
          <p:cNvPr id="87" name="Picture 2" descr="32 Super cute little girl emoji iphone emoticons downloads | Cute gif,  Emoticon, Cute cartoon wallpape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578" y="729648"/>
            <a:ext cx="1955422" cy="158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8" name="Group 97"/>
          <p:cNvGrpSpPr/>
          <p:nvPr/>
        </p:nvGrpSpPr>
        <p:grpSpPr>
          <a:xfrm>
            <a:off x="306980" y="1395188"/>
            <a:ext cx="1859299" cy="1557668"/>
            <a:chOff x="4699591" y="885127"/>
            <a:chExt cx="3612232" cy="2553624"/>
          </a:xfrm>
        </p:grpSpPr>
        <p:cxnSp>
          <p:nvCxnSpPr>
            <p:cNvPr id="99" name="Straight Connector 98"/>
            <p:cNvCxnSpPr/>
            <p:nvPr/>
          </p:nvCxnSpPr>
          <p:spPr>
            <a:xfrm flipH="1">
              <a:off x="4699591" y="885127"/>
              <a:ext cx="1362556" cy="255362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6062147" y="911083"/>
              <a:ext cx="2225449" cy="251020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4699591" y="3438751"/>
              <a:ext cx="3612232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Google Shape;2164;p40"/>
          <p:cNvSpPr txBox="1">
            <a:spLocks/>
          </p:cNvSpPr>
          <p:nvPr/>
        </p:nvSpPr>
        <p:spPr>
          <a:xfrm>
            <a:off x="1168346" y="1998246"/>
            <a:ext cx="2420558" cy="2865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vi-VN" sz="2500" b="1" dirty="0">
              <a:solidFill>
                <a:srgbClr val="002060"/>
              </a:solidFill>
            </a:endParaRPr>
          </a:p>
        </p:txBody>
      </p:sp>
      <p:sp>
        <p:nvSpPr>
          <p:cNvPr id="103" name="Google Shape;2164;p40"/>
          <p:cNvSpPr txBox="1">
            <a:spLocks/>
          </p:cNvSpPr>
          <p:nvPr/>
        </p:nvSpPr>
        <p:spPr>
          <a:xfrm>
            <a:off x="0" y="3265755"/>
            <a:ext cx="2473260" cy="29015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600" dirty="0">
                <a:solidFill>
                  <a:srgbClr val="002060"/>
                </a:solidFill>
                <a:sym typeface="Wingdings" panose="05000000000000000000" pitchFamily="2" charset="2"/>
              </a:rPr>
              <a:t>Hình tam giác có ba góc nhọn</a:t>
            </a:r>
            <a:endParaRPr lang="vi-VN" sz="2600" dirty="0">
              <a:solidFill>
                <a:srgbClr val="002060"/>
              </a:solidFill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2378625" y="1378421"/>
            <a:ext cx="3296093" cy="1526197"/>
            <a:chOff x="3778802" y="1281324"/>
            <a:chExt cx="4533021" cy="2157427"/>
          </a:xfrm>
        </p:grpSpPr>
        <p:cxnSp>
          <p:nvCxnSpPr>
            <p:cNvPr id="105" name="Straight Connector 104"/>
            <p:cNvCxnSpPr/>
            <p:nvPr/>
          </p:nvCxnSpPr>
          <p:spPr>
            <a:xfrm>
              <a:off x="3778802" y="1281325"/>
              <a:ext cx="920790" cy="2157426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3778802" y="1281324"/>
              <a:ext cx="4508793" cy="2139966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4699591" y="3424228"/>
              <a:ext cx="3612232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Google Shape;2164;p40"/>
          <p:cNvSpPr txBox="1">
            <a:spLocks/>
          </p:cNvSpPr>
          <p:nvPr/>
        </p:nvSpPr>
        <p:spPr>
          <a:xfrm>
            <a:off x="2916733" y="3410834"/>
            <a:ext cx="2652136" cy="408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600" dirty="0">
                <a:solidFill>
                  <a:srgbClr val="002060"/>
                </a:solidFill>
                <a:sym typeface="Wingdings" panose="05000000000000000000" pitchFamily="2" charset="2"/>
              </a:rPr>
              <a:t>Hình tam giác có một góc tù và hai góc nhọn</a:t>
            </a:r>
            <a:endParaRPr lang="vi-VN" sz="2600" dirty="0">
              <a:solidFill>
                <a:srgbClr val="002060"/>
              </a:solidFill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6469330" y="1345084"/>
            <a:ext cx="2248054" cy="1557668"/>
            <a:chOff x="4679286" y="1281324"/>
            <a:chExt cx="3632537" cy="2157427"/>
          </a:xfrm>
        </p:grpSpPr>
        <p:cxnSp>
          <p:nvCxnSpPr>
            <p:cNvPr id="110" name="Straight Connector 109"/>
            <p:cNvCxnSpPr/>
            <p:nvPr/>
          </p:nvCxnSpPr>
          <p:spPr>
            <a:xfrm>
              <a:off x="4679286" y="1281324"/>
              <a:ext cx="20306" cy="215742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4679286" y="1281324"/>
              <a:ext cx="3608309" cy="2139966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4699591" y="3438751"/>
              <a:ext cx="3612232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Google Shape;2164;p40"/>
          <p:cNvSpPr txBox="1">
            <a:spLocks/>
          </p:cNvSpPr>
          <p:nvPr/>
        </p:nvSpPr>
        <p:spPr>
          <a:xfrm>
            <a:off x="6000108" y="3614871"/>
            <a:ext cx="2938409" cy="7391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600" dirty="0">
                <a:solidFill>
                  <a:srgbClr val="002060"/>
                </a:solidFill>
                <a:sym typeface="Wingdings" panose="05000000000000000000" pitchFamily="2" charset="2"/>
              </a:rPr>
              <a:t>Hình tam giác có một góc vuông và hai góc nhọn </a:t>
            </a:r>
          </a:p>
          <a:p>
            <a:pPr algn="ctr"/>
            <a:r>
              <a:rPr lang="vi-VN" sz="2600" dirty="0">
                <a:solidFill>
                  <a:srgbClr val="002060"/>
                </a:solidFill>
                <a:sym typeface="Wingdings" panose="05000000000000000000" pitchFamily="2" charset="2"/>
              </a:rPr>
              <a:t>(gọi là hình tam giác vuông)</a:t>
            </a:r>
            <a:endParaRPr lang="vi-VN" sz="2600" dirty="0">
              <a:solidFill>
                <a:srgbClr val="00206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32477" y="200639"/>
            <a:ext cx="3932709" cy="560036"/>
            <a:chOff x="2632477" y="200639"/>
            <a:chExt cx="3932709" cy="560036"/>
          </a:xfrm>
        </p:grpSpPr>
        <p:sp>
          <p:nvSpPr>
            <p:cNvPr id="20" name="Google Shape;2137;p37"/>
            <p:cNvSpPr/>
            <p:nvPr/>
          </p:nvSpPr>
          <p:spPr>
            <a:xfrm>
              <a:off x="2632477" y="200639"/>
              <a:ext cx="3932709" cy="560036"/>
            </a:xfrm>
            <a:custGeom>
              <a:avLst/>
              <a:gdLst/>
              <a:ahLst/>
              <a:cxnLst/>
              <a:rect l="l" t="t" r="r" b="b"/>
              <a:pathLst>
                <a:path w="92437" h="15429" extrusionOk="0">
                  <a:moveTo>
                    <a:pt x="0" y="1"/>
                  </a:moveTo>
                  <a:lnTo>
                    <a:pt x="7544" y="7715"/>
                  </a:lnTo>
                  <a:lnTo>
                    <a:pt x="0" y="15429"/>
                  </a:lnTo>
                  <a:lnTo>
                    <a:pt x="92436" y="15429"/>
                  </a:lnTo>
                  <a:lnTo>
                    <a:pt x="84893" y="7715"/>
                  </a:lnTo>
                  <a:lnTo>
                    <a:pt x="92436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2164;p40"/>
            <p:cNvSpPr txBox="1">
              <a:spLocks/>
            </p:cNvSpPr>
            <p:nvPr/>
          </p:nvSpPr>
          <p:spPr>
            <a:xfrm>
              <a:off x="2744093" y="242789"/>
              <a:ext cx="3743872" cy="444884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vi-VN" sz="2800" b="1" dirty="0">
                  <a:solidFill>
                    <a:schemeClr val="bg1"/>
                  </a:solidFill>
                  <a:sym typeface="Wingdings" panose="05000000000000000000" pitchFamily="2" charset="2"/>
                </a:rPr>
                <a:t>3 loại hình tam giác </a:t>
              </a:r>
              <a:endParaRPr lang="vi-VN" sz="28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103" grpId="0"/>
      <p:bldP spid="108" grpId="0"/>
      <p:bldP spid="1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92033" y="4005878"/>
            <a:ext cx="8159935" cy="954541"/>
            <a:chOff x="2687326" y="321969"/>
            <a:chExt cx="4313546" cy="569699"/>
          </a:xfrm>
        </p:grpSpPr>
        <p:sp>
          <p:nvSpPr>
            <p:cNvPr id="44" name="Google Shape;2137;p37"/>
            <p:cNvSpPr/>
            <p:nvPr/>
          </p:nvSpPr>
          <p:spPr>
            <a:xfrm>
              <a:off x="2687326" y="321969"/>
              <a:ext cx="4313546" cy="569699"/>
            </a:xfrm>
            <a:custGeom>
              <a:avLst/>
              <a:gdLst/>
              <a:ahLst/>
              <a:cxnLst/>
              <a:rect l="l" t="t" r="r" b="b"/>
              <a:pathLst>
                <a:path w="92437" h="15429" extrusionOk="0">
                  <a:moveTo>
                    <a:pt x="0" y="1"/>
                  </a:moveTo>
                  <a:lnTo>
                    <a:pt x="7544" y="7715"/>
                  </a:lnTo>
                  <a:lnTo>
                    <a:pt x="0" y="15429"/>
                  </a:lnTo>
                  <a:lnTo>
                    <a:pt x="92436" y="15429"/>
                  </a:lnTo>
                  <a:lnTo>
                    <a:pt x="84893" y="7715"/>
                  </a:lnTo>
                  <a:lnTo>
                    <a:pt x="92436" y="1"/>
                  </a:lnTo>
                  <a:close/>
                </a:path>
              </a:pathLst>
            </a:custGeom>
            <a:solidFill>
              <a:srgbClr val="FEFAE7"/>
            </a:solidFill>
            <a:ln w="38100" cap="flat" cmpd="sng">
              <a:solidFill>
                <a:srgbClr val="FD434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2164;p40"/>
            <p:cNvSpPr txBox="1">
              <a:spLocks/>
            </p:cNvSpPr>
            <p:nvPr/>
          </p:nvSpPr>
          <p:spPr>
            <a:xfrm>
              <a:off x="2865196" y="396312"/>
              <a:ext cx="3743872" cy="444884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vi-VN" sz="2800" b="1" dirty="0">
                  <a:solidFill>
                    <a:srgbClr val="0070C0"/>
                  </a:solidFill>
                  <a:sym typeface="Wingdings" panose="05000000000000000000" pitchFamily="2" charset="2"/>
                </a:rPr>
                <a:t>Đường cao </a:t>
              </a:r>
              <a:r>
                <a:rPr lang="vi-VN" sz="2800" b="1" dirty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là 1 đoạn thẳng hạ từ đỉnh và vuông góc với đáy</a:t>
              </a:r>
              <a:endParaRPr lang="vi-VN" sz="28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46" name="Google Shape;478;p45">
            <a:extLst>
              <a:ext uri="{FF2B5EF4-FFF2-40B4-BE49-F238E27FC236}">
                <a16:creationId xmlns:a16="http://schemas.microsoft.com/office/drawing/2014/main" xmlns="" id="{F26287F7-3FB0-4F76-B02E-8E4B2E29815B}"/>
              </a:ext>
            </a:extLst>
          </p:cNvPr>
          <p:cNvSpPr txBox="1">
            <a:spLocks/>
          </p:cNvSpPr>
          <p:nvPr/>
        </p:nvSpPr>
        <p:spPr>
          <a:xfrm>
            <a:off x="1582621" y="212454"/>
            <a:ext cx="6287397" cy="527993"/>
          </a:xfrm>
          <a:prstGeom prst="doubleWave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accent5"/>
            </a:solidFill>
            <a:prstDash val="sysDash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c) Đáy và đường cao của hình tam giác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3712011" y="1333461"/>
            <a:ext cx="2460268" cy="1557668"/>
            <a:chOff x="4699591" y="885127"/>
            <a:chExt cx="4779790" cy="2553624"/>
          </a:xfrm>
        </p:grpSpPr>
        <p:cxnSp>
          <p:nvCxnSpPr>
            <p:cNvPr id="48" name="Straight Connector 47"/>
            <p:cNvCxnSpPr/>
            <p:nvPr/>
          </p:nvCxnSpPr>
          <p:spPr>
            <a:xfrm flipH="1">
              <a:off x="4699591" y="885127"/>
              <a:ext cx="1362556" cy="255362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062147" y="911083"/>
              <a:ext cx="3417234" cy="252766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4699591" y="3438751"/>
              <a:ext cx="477979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Google Shape;2164;p40"/>
          <p:cNvSpPr txBox="1">
            <a:spLocks/>
          </p:cNvSpPr>
          <p:nvPr/>
        </p:nvSpPr>
        <p:spPr>
          <a:xfrm>
            <a:off x="4272863" y="931663"/>
            <a:ext cx="453459" cy="330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b="1" dirty="0">
                <a:solidFill>
                  <a:srgbClr val="002060"/>
                </a:solidFill>
              </a:rPr>
              <a:t>A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8" name="Google Shape;2164;p40"/>
          <p:cNvSpPr txBox="1">
            <a:spLocks/>
          </p:cNvSpPr>
          <p:nvPr/>
        </p:nvSpPr>
        <p:spPr>
          <a:xfrm>
            <a:off x="3485281" y="2926836"/>
            <a:ext cx="453459" cy="330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b="1" dirty="0">
                <a:solidFill>
                  <a:srgbClr val="002060"/>
                </a:solidFill>
              </a:rPr>
              <a:t>B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9" name="Google Shape;2164;p40"/>
          <p:cNvSpPr txBox="1">
            <a:spLocks/>
          </p:cNvSpPr>
          <p:nvPr/>
        </p:nvSpPr>
        <p:spPr>
          <a:xfrm>
            <a:off x="5945549" y="2926836"/>
            <a:ext cx="453459" cy="330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b="1" dirty="0">
                <a:solidFill>
                  <a:srgbClr val="002060"/>
                </a:solidFill>
              </a:rPr>
              <a:t>C</a:t>
            </a:r>
            <a:endParaRPr lang="en-US" sz="2400" b="1" dirty="0">
              <a:solidFill>
                <a:srgbClr val="00206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4413349" y="1349294"/>
            <a:ext cx="0" cy="15418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4408811" y="2722283"/>
            <a:ext cx="166219" cy="1662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>
            <a:off x="3694757" y="2889608"/>
            <a:ext cx="24602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3" name="Google Shape;2164;p40"/>
          <p:cNvSpPr txBox="1">
            <a:spLocks/>
          </p:cNvSpPr>
          <p:nvPr/>
        </p:nvSpPr>
        <p:spPr>
          <a:xfrm>
            <a:off x="3938740" y="3484144"/>
            <a:ext cx="1789545" cy="4136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800" dirty="0">
                <a:solidFill>
                  <a:srgbClr val="002060"/>
                </a:solidFill>
              </a:rPr>
              <a:t>BC là đáy</a:t>
            </a:r>
          </a:p>
        </p:txBody>
      </p:sp>
      <p:sp>
        <p:nvSpPr>
          <p:cNvPr id="64" name="Google Shape;2164;p40"/>
          <p:cNvSpPr txBox="1">
            <a:spLocks/>
          </p:cNvSpPr>
          <p:nvPr/>
        </p:nvSpPr>
        <p:spPr>
          <a:xfrm>
            <a:off x="4186620" y="2946851"/>
            <a:ext cx="453459" cy="330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b="1" dirty="0">
                <a:solidFill>
                  <a:srgbClr val="002060"/>
                </a:solidFill>
              </a:rPr>
              <a:t>H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5" name="Google Shape;2164;p40"/>
          <p:cNvSpPr txBox="1">
            <a:spLocks/>
          </p:cNvSpPr>
          <p:nvPr/>
        </p:nvSpPr>
        <p:spPr>
          <a:xfrm>
            <a:off x="5900803" y="1704547"/>
            <a:ext cx="3146642" cy="5068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800" dirty="0">
                <a:solidFill>
                  <a:srgbClr val="002060"/>
                </a:solidFill>
              </a:rPr>
              <a:t>AH là đường cao ứng với đáy BC </a:t>
            </a:r>
          </a:p>
        </p:txBody>
      </p:sp>
      <p:sp>
        <p:nvSpPr>
          <p:cNvPr id="66" name="Google Shape;2164;p40"/>
          <p:cNvSpPr txBox="1">
            <a:spLocks/>
          </p:cNvSpPr>
          <p:nvPr/>
        </p:nvSpPr>
        <p:spPr>
          <a:xfrm>
            <a:off x="733107" y="2040177"/>
            <a:ext cx="2503964" cy="5768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800" dirty="0">
                <a:solidFill>
                  <a:srgbClr val="002060"/>
                </a:solidFill>
              </a:rPr>
              <a:t>Độ dài AH là chiều cao</a:t>
            </a:r>
          </a:p>
        </p:txBody>
      </p:sp>
      <p:sp>
        <p:nvSpPr>
          <p:cNvPr id="67" name="Right Arrow 66"/>
          <p:cNvSpPr/>
          <p:nvPr/>
        </p:nvSpPr>
        <p:spPr>
          <a:xfrm rot="5400000">
            <a:off x="4489015" y="3146505"/>
            <a:ext cx="474610" cy="221243"/>
          </a:xfrm>
          <a:prstGeom prst="rightArrow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ight Arrow 67"/>
          <p:cNvSpPr/>
          <p:nvPr/>
        </p:nvSpPr>
        <p:spPr>
          <a:xfrm rot="10800000">
            <a:off x="4615698" y="1821819"/>
            <a:ext cx="1329837" cy="218357"/>
          </a:xfrm>
          <a:prstGeom prst="rightArrow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Left-Right Arrow 68"/>
          <p:cNvSpPr/>
          <p:nvPr/>
        </p:nvSpPr>
        <p:spPr>
          <a:xfrm rot="5400000">
            <a:off x="2436501" y="2044829"/>
            <a:ext cx="1613389" cy="190656"/>
          </a:xfrm>
          <a:prstGeom prst="leftRightArrow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4" descr="School ruler cartoon Royalty Free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59" l="1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20" t="5396" r="22867" b="12125"/>
          <a:stretch/>
        </p:blipFill>
        <p:spPr bwMode="auto">
          <a:xfrm>
            <a:off x="4419718" y="1636286"/>
            <a:ext cx="534378" cy="128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5307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1" grpId="0" animBg="1"/>
      <p:bldP spid="63" grpId="0"/>
      <p:bldP spid="64" grpId="0"/>
      <p:bldP spid="65" grpId="0"/>
      <p:bldP spid="66" grpId="0"/>
      <p:bldP spid="67" grpId="0" animBg="1"/>
      <p:bldP spid="68" grpId="0" animBg="1"/>
      <p:bldP spid="6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2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/>
          <p:cNvGrpSpPr/>
          <p:nvPr/>
        </p:nvGrpSpPr>
        <p:grpSpPr>
          <a:xfrm>
            <a:off x="442018" y="1395188"/>
            <a:ext cx="1859299" cy="1557668"/>
            <a:chOff x="4693789" y="539913"/>
            <a:chExt cx="3612231" cy="1557668"/>
          </a:xfrm>
        </p:grpSpPr>
        <p:cxnSp>
          <p:nvCxnSpPr>
            <p:cNvPr id="99" name="Straight Connector 98"/>
            <p:cNvCxnSpPr/>
            <p:nvPr/>
          </p:nvCxnSpPr>
          <p:spPr>
            <a:xfrm flipH="1">
              <a:off x="4699591" y="539913"/>
              <a:ext cx="1362556" cy="155766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6062147" y="555746"/>
              <a:ext cx="2225449" cy="153118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4693789" y="2086930"/>
              <a:ext cx="3612231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3408484" y="1378422"/>
            <a:ext cx="2404258" cy="1515922"/>
            <a:chOff x="5005317" y="1281325"/>
            <a:chExt cx="3306506" cy="2142903"/>
          </a:xfrm>
        </p:grpSpPr>
        <p:cxnSp>
          <p:nvCxnSpPr>
            <p:cNvPr id="105" name="Straight Connector 104"/>
            <p:cNvCxnSpPr/>
            <p:nvPr/>
          </p:nvCxnSpPr>
          <p:spPr>
            <a:xfrm>
              <a:off x="5005317" y="1281325"/>
              <a:ext cx="912059" cy="213696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5005317" y="1305025"/>
              <a:ext cx="3282278" cy="2116265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5917376" y="3424228"/>
              <a:ext cx="2394447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/>
          <p:cNvGrpSpPr/>
          <p:nvPr/>
        </p:nvGrpSpPr>
        <p:grpSpPr>
          <a:xfrm>
            <a:off x="6607354" y="1345084"/>
            <a:ext cx="2248054" cy="1557668"/>
            <a:chOff x="4679286" y="1281324"/>
            <a:chExt cx="3632537" cy="2157427"/>
          </a:xfrm>
        </p:grpSpPr>
        <p:cxnSp>
          <p:nvCxnSpPr>
            <p:cNvPr id="110" name="Straight Connector 109"/>
            <p:cNvCxnSpPr/>
            <p:nvPr/>
          </p:nvCxnSpPr>
          <p:spPr>
            <a:xfrm>
              <a:off x="4679286" y="1281324"/>
              <a:ext cx="20306" cy="215742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4679286" y="1281324"/>
              <a:ext cx="3608309" cy="2139966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4699591" y="3438751"/>
              <a:ext cx="3612232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637471" y="154273"/>
            <a:ext cx="7869059" cy="649275"/>
            <a:chOff x="2632477" y="200639"/>
            <a:chExt cx="3932709" cy="560036"/>
          </a:xfrm>
        </p:grpSpPr>
        <p:sp>
          <p:nvSpPr>
            <p:cNvPr id="20" name="Google Shape;2137;p37"/>
            <p:cNvSpPr/>
            <p:nvPr/>
          </p:nvSpPr>
          <p:spPr>
            <a:xfrm>
              <a:off x="2632477" y="200639"/>
              <a:ext cx="3932709" cy="560036"/>
            </a:xfrm>
            <a:custGeom>
              <a:avLst/>
              <a:gdLst/>
              <a:ahLst/>
              <a:cxnLst/>
              <a:rect l="l" t="t" r="r" b="b"/>
              <a:pathLst>
                <a:path w="92437" h="15429" extrusionOk="0">
                  <a:moveTo>
                    <a:pt x="0" y="1"/>
                  </a:moveTo>
                  <a:lnTo>
                    <a:pt x="7544" y="7715"/>
                  </a:lnTo>
                  <a:lnTo>
                    <a:pt x="0" y="15429"/>
                  </a:lnTo>
                  <a:lnTo>
                    <a:pt x="92436" y="15429"/>
                  </a:lnTo>
                  <a:lnTo>
                    <a:pt x="84893" y="7715"/>
                  </a:lnTo>
                  <a:lnTo>
                    <a:pt x="92436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/>
            </a:p>
          </p:txBody>
        </p:sp>
        <p:sp>
          <p:nvSpPr>
            <p:cNvPr id="21" name="Google Shape;2164;p40"/>
            <p:cNvSpPr txBox="1">
              <a:spLocks/>
            </p:cNvSpPr>
            <p:nvPr/>
          </p:nvSpPr>
          <p:spPr>
            <a:xfrm>
              <a:off x="2746896" y="230493"/>
              <a:ext cx="3743872" cy="444884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vi-VN" sz="2400" b="1" dirty="0">
                  <a:solidFill>
                    <a:schemeClr val="bg1"/>
                  </a:solidFill>
                  <a:sym typeface="Wingdings" panose="05000000000000000000" pitchFamily="2" charset="2"/>
                </a:rPr>
                <a:t>Chỉ ra đường cao của các hình tam giác sau</a:t>
              </a:r>
              <a:endParaRPr lang="vi-VN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3" name="Picture 4" descr="School ruler cartoon Royalty Free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59" l="1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20" t="5396" r="22867" b="12125"/>
          <a:stretch/>
        </p:blipFill>
        <p:spPr bwMode="auto">
          <a:xfrm>
            <a:off x="1148492" y="1915866"/>
            <a:ext cx="432914" cy="103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Straight Connector 33"/>
          <p:cNvCxnSpPr/>
          <p:nvPr/>
        </p:nvCxnSpPr>
        <p:spPr>
          <a:xfrm>
            <a:off x="1146343" y="1435694"/>
            <a:ext cx="0" cy="1492421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3417110" y="1360682"/>
            <a:ext cx="680438" cy="1543791"/>
            <a:chOff x="3253207" y="1358961"/>
            <a:chExt cx="680438" cy="1543791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3253207" y="1358961"/>
              <a:ext cx="0" cy="1531184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253207" y="2902752"/>
              <a:ext cx="680438" cy="0"/>
            </a:xfrm>
            <a:prstGeom prst="line">
              <a:avLst/>
            </a:prstGeom>
            <a:ln w="381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Picture 4" descr="School ruler cartoon Royalty Free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59" l="1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20" t="5396" r="22867" b="12125"/>
          <a:stretch/>
        </p:blipFill>
        <p:spPr bwMode="auto">
          <a:xfrm>
            <a:off x="3425736" y="1878721"/>
            <a:ext cx="432914" cy="103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School ruler cartoon Royalty Free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59" l="1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20" t="5396" r="22867" b="12125"/>
          <a:stretch/>
        </p:blipFill>
        <p:spPr bwMode="auto">
          <a:xfrm>
            <a:off x="6598654" y="1880432"/>
            <a:ext cx="432914" cy="103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Google Shape;2164;p40"/>
          <p:cNvSpPr txBox="1">
            <a:spLocks/>
          </p:cNvSpPr>
          <p:nvPr/>
        </p:nvSpPr>
        <p:spPr>
          <a:xfrm>
            <a:off x="923926" y="1070080"/>
            <a:ext cx="453459" cy="330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b="1" dirty="0">
                <a:solidFill>
                  <a:srgbClr val="00B0F0"/>
                </a:solidFill>
              </a:rPr>
              <a:t>A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43" name="Google Shape;2164;p40"/>
          <p:cNvSpPr txBox="1">
            <a:spLocks/>
          </p:cNvSpPr>
          <p:nvPr/>
        </p:nvSpPr>
        <p:spPr>
          <a:xfrm>
            <a:off x="136176" y="2993544"/>
            <a:ext cx="453459" cy="330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b="1" dirty="0">
                <a:solidFill>
                  <a:srgbClr val="00B0F0"/>
                </a:solidFill>
              </a:rPr>
              <a:t>B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44" name="Google Shape;2164;p40"/>
          <p:cNvSpPr txBox="1">
            <a:spLocks/>
          </p:cNvSpPr>
          <p:nvPr/>
        </p:nvSpPr>
        <p:spPr>
          <a:xfrm>
            <a:off x="2091040" y="2993544"/>
            <a:ext cx="453459" cy="330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b="1" dirty="0">
                <a:solidFill>
                  <a:srgbClr val="00B0F0"/>
                </a:solidFill>
              </a:rPr>
              <a:t>C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45" name="Google Shape;2164;p40"/>
          <p:cNvSpPr txBox="1">
            <a:spLocks/>
          </p:cNvSpPr>
          <p:nvPr/>
        </p:nvSpPr>
        <p:spPr>
          <a:xfrm>
            <a:off x="923926" y="2993544"/>
            <a:ext cx="453459" cy="330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b="1" dirty="0">
                <a:solidFill>
                  <a:srgbClr val="00B0F0"/>
                </a:solidFill>
              </a:rPr>
              <a:t>H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46" name="Google Shape;2164;p40"/>
          <p:cNvSpPr txBox="1">
            <a:spLocks/>
          </p:cNvSpPr>
          <p:nvPr/>
        </p:nvSpPr>
        <p:spPr>
          <a:xfrm>
            <a:off x="3249873" y="1029571"/>
            <a:ext cx="453459" cy="330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b="1" dirty="0">
                <a:solidFill>
                  <a:srgbClr val="00B0F0"/>
                </a:solidFill>
              </a:rPr>
              <a:t>A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47" name="Google Shape;2164;p40"/>
          <p:cNvSpPr txBox="1">
            <a:spLocks/>
          </p:cNvSpPr>
          <p:nvPr/>
        </p:nvSpPr>
        <p:spPr>
          <a:xfrm>
            <a:off x="3936769" y="2941596"/>
            <a:ext cx="453459" cy="330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b="1" dirty="0">
                <a:solidFill>
                  <a:srgbClr val="00B0F0"/>
                </a:solidFill>
              </a:rPr>
              <a:t>B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48" name="Google Shape;2164;p40"/>
          <p:cNvSpPr txBox="1">
            <a:spLocks/>
          </p:cNvSpPr>
          <p:nvPr/>
        </p:nvSpPr>
        <p:spPr>
          <a:xfrm>
            <a:off x="5589661" y="2935750"/>
            <a:ext cx="453459" cy="330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b="1" dirty="0">
                <a:solidFill>
                  <a:srgbClr val="00B0F0"/>
                </a:solidFill>
              </a:rPr>
              <a:t>C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49" name="Google Shape;2164;p40"/>
          <p:cNvSpPr txBox="1">
            <a:spLocks/>
          </p:cNvSpPr>
          <p:nvPr/>
        </p:nvSpPr>
        <p:spPr>
          <a:xfrm>
            <a:off x="3249874" y="2941596"/>
            <a:ext cx="453459" cy="330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b="1" dirty="0">
                <a:solidFill>
                  <a:srgbClr val="00B0F0"/>
                </a:solidFill>
              </a:rPr>
              <a:t>H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50" name="Google Shape;2164;p40"/>
          <p:cNvSpPr txBox="1">
            <a:spLocks/>
          </p:cNvSpPr>
          <p:nvPr/>
        </p:nvSpPr>
        <p:spPr>
          <a:xfrm>
            <a:off x="6392312" y="997973"/>
            <a:ext cx="453459" cy="330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b="1" dirty="0">
                <a:solidFill>
                  <a:srgbClr val="00B0F0"/>
                </a:solidFill>
              </a:rPr>
              <a:t>A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51" name="Google Shape;2164;p40"/>
          <p:cNvSpPr txBox="1">
            <a:spLocks/>
          </p:cNvSpPr>
          <p:nvPr/>
        </p:nvSpPr>
        <p:spPr>
          <a:xfrm>
            <a:off x="6392312" y="2935750"/>
            <a:ext cx="453459" cy="330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b="1" dirty="0">
                <a:solidFill>
                  <a:srgbClr val="00B0F0"/>
                </a:solidFill>
              </a:rPr>
              <a:t>B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52" name="Google Shape;2164;p40"/>
          <p:cNvSpPr txBox="1">
            <a:spLocks/>
          </p:cNvSpPr>
          <p:nvPr/>
        </p:nvSpPr>
        <p:spPr>
          <a:xfrm>
            <a:off x="8628678" y="2922187"/>
            <a:ext cx="453459" cy="330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b="1" dirty="0">
                <a:solidFill>
                  <a:srgbClr val="00B0F0"/>
                </a:solidFill>
              </a:rPr>
              <a:t>C</a:t>
            </a:r>
            <a:endParaRPr lang="en-US" sz="2400" b="1" dirty="0">
              <a:solidFill>
                <a:srgbClr val="00B0F0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417110" y="1360682"/>
            <a:ext cx="2399281" cy="1543980"/>
            <a:chOff x="3450562" y="1360682"/>
            <a:chExt cx="2399281" cy="1543980"/>
          </a:xfrm>
        </p:grpSpPr>
        <p:grpSp>
          <p:nvGrpSpPr>
            <p:cNvPr id="13" name="Group 12"/>
            <p:cNvGrpSpPr/>
            <p:nvPr/>
          </p:nvGrpSpPr>
          <p:grpSpPr>
            <a:xfrm>
              <a:off x="3450562" y="1360682"/>
              <a:ext cx="680438" cy="1543980"/>
              <a:chOff x="3295400" y="1356861"/>
              <a:chExt cx="680438" cy="154398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3295400" y="1356861"/>
                <a:ext cx="0" cy="1531184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  <a:prstDash val="dash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3295400" y="2900841"/>
                <a:ext cx="680438" cy="0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5" name="Straight Connector 54"/>
            <p:cNvCxnSpPr/>
            <p:nvPr/>
          </p:nvCxnSpPr>
          <p:spPr>
            <a:xfrm>
              <a:off x="4130184" y="2899357"/>
              <a:ext cx="1719659" cy="916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57" name="Google Shape;2164;p40"/>
          <p:cNvSpPr txBox="1">
            <a:spLocks/>
          </p:cNvSpPr>
          <p:nvPr/>
        </p:nvSpPr>
        <p:spPr>
          <a:xfrm>
            <a:off x="74340" y="3440412"/>
            <a:ext cx="2503964" cy="13544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800" dirty="0">
                <a:solidFill>
                  <a:srgbClr val="002060"/>
                </a:solidFill>
              </a:rPr>
              <a:t>AH là đường cao ứng với đáy BC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446759" y="1400370"/>
            <a:ext cx="1849816" cy="1541785"/>
            <a:chOff x="446759" y="1400370"/>
            <a:chExt cx="1849816" cy="1541785"/>
          </a:xfrm>
        </p:grpSpPr>
        <p:cxnSp>
          <p:nvCxnSpPr>
            <p:cNvPr id="54" name="Straight Connector 53"/>
            <p:cNvCxnSpPr>
              <a:stCxn id="42" idx="2"/>
            </p:cNvCxnSpPr>
            <p:nvPr/>
          </p:nvCxnSpPr>
          <p:spPr>
            <a:xfrm flipH="1">
              <a:off x="1147638" y="1400370"/>
              <a:ext cx="3018" cy="1521817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446759" y="2938654"/>
              <a:ext cx="1849816" cy="3501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85" name="Google Shape;2164;p40"/>
          <p:cNvSpPr txBox="1">
            <a:spLocks/>
          </p:cNvSpPr>
          <p:nvPr/>
        </p:nvSpPr>
        <p:spPr>
          <a:xfrm>
            <a:off x="3001837" y="3438816"/>
            <a:ext cx="2503964" cy="13544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800" dirty="0">
                <a:solidFill>
                  <a:srgbClr val="002060"/>
                </a:solidFill>
              </a:rPr>
              <a:t>AH là đường cao ứng với đáy BC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6597789" y="1349529"/>
            <a:ext cx="2242625" cy="1543635"/>
            <a:chOff x="1123685" y="964849"/>
            <a:chExt cx="2242625" cy="1543635"/>
          </a:xfrm>
        </p:grpSpPr>
        <p:cxnSp>
          <p:nvCxnSpPr>
            <p:cNvPr id="88" name="Straight Connector 87"/>
            <p:cNvCxnSpPr/>
            <p:nvPr/>
          </p:nvCxnSpPr>
          <p:spPr>
            <a:xfrm>
              <a:off x="1123685" y="964849"/>
              <a:ext cx="2700" cy="1543635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>
              <a:off x="1135086" y="2505608"/>
              <a:ext cx="2231224" cy="0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92" name="Google Shape;2164;p40"/>
          <p:cNvSpPr txBox="1">
            <a:spLocks/>
          </p:cNvSpPr>
          <p:nvPr/>
        </p:nvSpPr>
        <p:spPr>
          <a:xfrm>
            <a:off x="6258944" y="3445333"/>
            <a:ext cx="2503964" cy="13544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800" dirty="0">
                <a:solidFill>
                  <a:srgbClr val="002060"/>
                </a:solidFill>
              </a:rPr>
              <a:t>AB là đường cao ứng với đáy BC</a:t>
            </a:r>
          </a:p>
        </p:txBody>
      </p:sp>
      <p:pic>
        <p:nvPicPr>
          <p:cNvPr id="53" name="Picture 5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04896" y="4151779"/>
            <a:ext cx="887827" cy="99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53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85" grpId="0"/>
      <p:bldP spid="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3495;p73"/>
          <p:cNvGrpSpPr/>
          <p:nvPr/>
        </p:nvGrpSpPr>
        <p:grpSpPr>
          <a:xfrm rot="2818196">
            <a:off x="2211452" y="3030181"/>
            <a:ext cx="327950" cy="1861748"/>
            <a:chOff x="6339250" y="1304750"/>
            <a:chExt cx="180175" cy="397375"/>
          </a:xfrm>
        </p:grpSpPr>
        <p:sp>
          <p:nvSpPr>
            <p:cNvPr id="57" name="Google Shape;3496;p73"/>
            <p:cNvSpPr/>
            <p:nvPr/>
          </p:nvSpPr>
          <p:spPr>
            <a:xfrm>
              <a:off x="6339250" y="1304750"/>
              <a:ext cx="180175" cy="397375"/>
            </a:xfrm>
            <a:custGeom>
              <a:avLst/>
              <a:gdLst/>
              <a:ahLst/>
              <a:cxnLst/>
              <a:rect l="l" t="t" r="r" b="b"/>
              <a:pathLst>
                <a:path w="7207" h="15895" extrusionOk="0">
                  <a:moveTo>
                    <a:pt x="4600" y="1022"/>
                  </a:moveTo>
                  <a:lnTo>
                    <a:pt x="4728" y="1048"/>
                  </a:lnTo>
                  <a:lnTo>
                    <a:pt x="4855" y="1073"/>
                  </a:lnTo>
                  <a:lnTo>
                    <a:pt x="4958" y="1124"/>
                  </a:lnTo>
                  <a:lnTo>
                    <a:pt x="5034" y="1201"/>
                  </a:lnTo>
                  <a:lnTo>
                    <a:pt x="5111" y="1303"/>
                  </a:lnTo>
                  <a:lnTo>
                    <a:pt x="5188" y="1405"/>
                  </a:lnTo>
                  <a:lnTo>
                    <a:pt x="5213" y="1533"/>
                  </a:lnTo>
                  <a:lnTo>
                    <a:pt x="5239" y="1661"/>
                  </a:lnTo>
                  <a:lnTo>
                    <a:pt x="5213" y="1789"/>
                  </a:lnTo>
                  <a:lnTo>
                    <a:pt x="5188" y="1891"/>
                  </a:lnTo>
                  <a:lnTo>
                    <a:pt x="5111" y="2019"/>
                  </a:lnTo>
                  <a:lnTo>
                    <a:pt x="5034" y="2095"/>
                  </a:lnTo>
                  <a:lnTo>
                    <a:pt x="4958" y="2172"/>
                  </a:lnTo>
                  <a:lnTo>
                    <a:pt x="4855" y="2223"/>
                  </a:lnTo>
                  <a:lnTo>
                    <a:pt x="4728" y="2274"/>
                  </a:lnTo>
                  <a:lnTo>
                    <a:pt x="2479" y="2274"/>
                  </a:lnTo>
                  <a:lnTo>
                    <a:pt x="2351" y="2223"/>
                  </a:lnTo>
                  <a:lnTo>
                    <a:pt x="2249" y="2172"/>
                  </a:lnTo>
                  <a:lnTo>
                    <a:pt x="2147" y="2095"/>
                  </a:lnTo>
                  <a:lnTo>
                    <a:pt x="2070" y="2019"/>
                  </a:lnTo>
                  <a:lnTo>
                    <a:pt x="2019" y="1891"/>
                  </a:lnTo>
                  <a:lnTo>
                    <a:pt x="1993" y="1789"/>
                  </a:lnTo>
                  <a:lnTo>
                    <a:pt x="1968" y="1661"/>
                  </a:lnTo>
                  <a:lnTo>
                    <a:pt x="1993" y="1533"/>
                  </a:lnTo>
                  <a:lnTo>
                    <a:pt x="2019" y="1405"/>
                  </a:lnTo>
                  <a:lnTo>
                    <a:pt x="2070" y="1303"/>
                  </a:lnTo>
                  <a:lnTo>
                    <a:pt x="2147" y="1201"/>
                  </a:lnTo>
                  <a:lnTo>
                    <a:pt x="2249" y="1124"/>
                  </a:lnTo>
                  <a:lnTo>
                    <a:pt x="2351" y="1073"/>
                  </a:lnTo>
                  <a:lnTo>
                    <a:pt x="2479" y="1048"/>
                  </a:lnTo>
                  <a:lnTo>
                    <a:pt x="2607" y="1022"/>
                  </a:lnTo>
                  <a:close/>
                  <a:moveTo>
                    <a:pt x="435" y="0"/>
                  </a:moveTo>
                  <a:lnTo>
                    <a:pt x="332" y="26"/>
                  </a:lnTo>
                  <a:lnTo>
                    <a:pt x="230" y="77"/>
                  </a:lnTo>
                  <a:lnTo>
                    <a:pt x="153" y="153"/>
                  </a:lnTo>
                  <a:lnTo>
                    <a:pt x="102" y="230"/>
                  </a:lnTo>
                  <a:lnTo>
                    <a:pt x="51" y="332"/>
                  </a:lnTo>
                  <a:lnTo>
                    <a:pt x="0" y="434"/>
                  </a:lnTo>
                  <a:lnTo>
                    <a:pt x="0" y="537"/>
                  </a:lnTo>
                  <a:lnTo>
                    <a:pt x="0" y="15358"/>
                  </a:lnTo>
                  <a:lnTo>
                    <a:pt x="0" y="15460"/>
                  </a:lnTo>
                  <a:lnTo>
                    <a:pt x="51" y="15563"/>
                  </a:lnTo>
                  <a:lnTo>
                    <a:pt x="102" y="15665"/>
                  </a:lnTo>
                  <a:lnTo>
                    <a:pt x="153" y="15742"/>
                  </a:lnTo>
                  <a:lnTo>
                    <a:pt x="230" y="15818"/>
                  </a:lnTo>
                  <a:lnTo>
                    <a:pt x="332" y="15869"/>
                  </a:lnTo>
                  <a:lnTo>
                    <a:pt x="435" y="15895"/>
                  </a:lnTo>
                  <a:lnTo>
                    <a:pt x="6772" y="15895"/>
                  </a:lnTo>
                  <a:lnTo>
                    <a:pt x="6874" y="15869"/>
                  </a:lnTo>
                  <a:lnTo>
                    <a:pt x="6976" y="15818"/>
                  </a:lnTo>
                  <a:lnTo>
                    <a:pt x="7053" y="15742"/>
                  </a:lnTo>
                  <a:lnTo>
                    <a:pt x="7104" y="15665"/>
                  </a:lnTo>
                  <a:lnTo>
                    <a:pt x="7155" y="15563"/>
                  </a:lnTo>
                  <a:lnTo>
                    <a:pt x="7181" y="15460"/>
                  </a:lnTo>
                  <a:lnTo>
                    <a:pt x="7206" y="15358"/>
                  </a:lnTo>
                  <a:lnTo>
                    <a:pt x="7206" y="537"/>
                  </a:lnTo>
                  <a:lnTo>
                    <a:pt x="7181" y="434"/>
                  </a:lnTo>
                  <a:lnTo>
                    <a:pt x="7155" y="332"/>
                  </a:lnTo>
                  <a:lnTo>
                    <a:pt x="7104" y="230"/>
                  </a:lnTo>
                  <a:lnTo>
                    <a:pt x="7053" y="153"/>
                  </a:lnTo>
                  <a:lnTo>
                    <a:pt x="6976" y="77"/>
                  </a:lnTo>
                  <a:lnTo>
                    <a:pt x="6874" y="26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497;p73"/>
            <p:cNvSpPr/>
            <p:nvPr/>
          </p:nvSpPr>
          <p:spPr>
            <a:xfrm>
              <a:off x="6488725" y="1304750"/>
              <a:ext cx="30700" cy="397375"/>
            </a:xfrm>
            <a:custGeom>
              <a:avLst/>
              <a:gdLst/>
              <a:ahLst/>
              <a:cxnLst/>
              <a:rect l="l" t="t" r="r" b="b"/>
              <a:pathLst>
                <a:path w="1228" h="15895" extrusionOk="0">
                  <a:moveTo>
                    <a:pt x="1" y="0"/>
                  </a:moveTo>
                  <a:lnTo>
                    <a:pt x="26" y="77"/>
                  </a:lnTo>
                  <a:lnTo>
                    <a:pt x="26" y="179"/>
                  </a:lnTo>
                  <a:lnTo>
                    <a:pt x="26" y="15716"/>
                  </a:lnTo>
                  <a:lnTo>
                    <a:pt x="26" y="15818"/>
                  </a:lnTo>
                  <a:lnTo>
                    <a:pt x="1" y="15895"/>
                  </a:lnTo>
                  <a:lnTo>
                    <a:pt x="793" y="15895"/>
                  </a:lnTo>
                  <a:lnTo>
                    <a:pt x="895" y="15869"/>
                  </a:lnTo>
                  <a:lnTo>
                    <a:pt x="997" y="15818"/>
                  </a:lnTo>
                  <a:lnTo>
                    <a:pt x="1074" y="15742"/>
                  </a:lnTo>
                  <a:lnTo>
                    <a:pt x="1125" y="15665"/>
                  </a:lnTo>
                  <a:lnTo>
                    <a:pt x="1176" y="15563"/>
                  </a:lnTo>
                  <a:lnTo>
                    <a:pt x="1202" y="15460"/>
                  </a:lnTo>
                  <a:lnTo>
                    <a:pt x="1227" y="15358"/>
                  </a:lnTo>
                  <a:lnTo>
                    <a:pt x="1227" y="537"/>
                  </a:lnTo>
                  <a:lnTo>
                    <a:pt x="1202" y="434"/>
                  </a:lnTo>
                  <a:lnTo>
                    <a:pt x="1176" y="332"/>
                  </a:lnTo>
                  <a:lnTo>
                    <a:pt x="1125" y="230"/>
                  </a:lnTo>
                  <a:lnTo>
                    <a:pt x="1074" y="153"/>
                  </a:lnTo>
                  <a:lnTo>
                    <a:pt x="997" y="77"/>
                  </a:lnTo>
                  <a:lnTo>
                    <a:pt x="895" y="2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498;p73"/>
            <p:cNvSpPr/>
            <p:nvPr/>
          </p:nvSpPr>
          <p:spPr>
            <a:xfrm>
              <a:off x="6481075" y="1375000"/>
              <a:ext cx="38350" cy="11525"/>
            </a:xfrm>
            <a:custGeom>
              <a:avLst/>
              <a:gdLst/>
              <a:ahLst/>
              <a:cxnLst/>
              <a:rect l="l" t="t" r="r" b="b"/>
              <a:pathLst>
                <a:path w="1534" h="461" extrusionOk="0">
                  <a:moveTo>
                    <a:pt x="128" y="1"/>
                  </a:moveTo>
                  <a:lnTo>
                    <a:pt x="51" y="52"/>
                  </a:lnTo>
                  <a:lnTo>
                    <a:pt x="0" y="129"/>
                  </a:lnTo>
                  <a:lnTo>
                    <a:pt x="0" y="231"/>
                  </a:lnTo>
                  <a:lnTo>
                    <a:pt x="0" y="333"/>
                  </a:lnTo>
                  <a:lnTo>
                    <a:pt x="51" y="410"/>
                  </a:lnTo>
                  <a:lnTo>
                    <a:pt x="128" y="461"/>
                  </a:lnTo>
                  <a:lnTo>
                    <a:pt x="1533" y="461"/>
                  </a:lnTo>
                  <a:lnTo>
                    <a:pt x="15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499;p73"/>
            <p:cNvSpPr/>
            <p:nvPr/>
          </p:nvSpPr>
          <p:spPr>
            <a:xfrm>
              <a:off x="6481075" y="1411425"/>
              <a:ext cx="38350" cy="12175"/>
            </a:xfrm>
            <a:custGeom>
              <a:avLst/>
              <a:gdLst/>
              <a:ahLst/>
              <a:cxnLst/>
              <a:rect l="l" t="t" r="r" b="b"/>
              <a:pathLst>
                <a:path w="1534" h="487" extrusionOk="0">
                  <a:moveTo>
                    <a:pt x="230" y="1"/>
                  </a:moveTo>
                  <a:lnTo>
                    <a:pt x="128" y="26"/>
                  </a:lnTo>
                  <a:lnTo>
                    <a:pt x="51" y="77"/>
                  </a:lnTo>
                  <a:lnTo>
                    <a:pt x="0" y="154"/>
                  </a:lnTo>
                  <a:lnTo>
                    <a:pt x="0" y="231"/>
                  </a:lnTo>
                  <a:lnTo>
                    <a:pt x="0" y="333"/>
                  </a:lnTo>
                  <a:lnTo>
                    <a:pt x="51" y="409"/>
                  </a:lnTo>
                  <a:lnTo>
                    <a:pt x="128" y="461"/>
                  </a:lnTo>
                  <a:lnTo>
                    <a:pt x="230" y="486"/>
                  </a:lnTo>
                  <a:lnTo>
                    <a:pt x="1533" y="486"/>
                  </a:lnTo>
                  <a:lnTo>
                    <a:pt x="15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500;p73"/>
            <p:cNvSpPr/>
            <p:nvPr/>
          </p:nvSpPr>
          <p:spPr>
            <a:xfrm>
              <a:off x="6481075" y="1447850"/>
              <a:ext cx="38350" cy="12150"/>
            </a:xfrm>
            <a:custGeom>
              <a:avLst/>
              <a:gdLst/>
              <a:ahLst/>
              <a:cxnLst/>
              <a:rect l="l" t="t" r="r" b="b"/>
              <a:pathLst>
                <a:path w="1534" h="486" extrusionOk="0">
                  <a:moveTo>
                    <a:pt x="230" y="0"/>
                  </a:moveTo>
                  <a:lnTo>
                    <a:pt x="128" y="26"/>
                  </a:lnTo>
                  <a:lnTo>
                    <a:pt x="51" y="77"/>
                  </a:lnTo>
                  <a:lnTo>
                    <a:pt x="0" y="154"/>
                  </a:lnTo>
                  <a:lnTo>
                    <a:pt x="0" y="230"/>
                  </a:lnTo>
                  <a:lnTo>
                    <a:pt x="0" y="332"/>
                  </a:lnTo>
                  <a:lnTo>
                    <a:pt x="51" y="409"/>
                  </a:lnTo>
                  <a:lnTo>
                    <a:pt x="128" y="460"/>
                  </a:lnTo>
                  <a:lnTo>
                    <a:pt x="230" y="486"/>
                  </a:lnTo>
                  <a:lnTo>
                    <a:pt x="1533" y="486"/>
                  </a:lnTo>
                  <a:lnTo>
                    <a:pt x="15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501;p73"/>
            <p:cNvSpPr/>
            <p:nvPr/>
          </p:nvSpPr>
          <p:spPr>
            <a:xfrm>
              <a:off x="6447200" y="1484250"/>
              <a:ext cx="72225" cy="12175"/>
            </a:xfrm>
            <a:custGeom>
              <a:avLst/>
              <a:gdLst/>
              <a:ahLst/>
              <a:cxnLst/>
              <a:rect l="l" t="t" r="r" b="b"/>
              <a:pathLst>
                <a:path w="2889" h="487" extrusionOk="0">
                  <a:moveTo>
                    <a:pt x="256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31"/>
                  </a:lnTo>
                  <a:lnTo>
                    <a:pt x="26" y="333"/>
                  </a:lnTo>
                  <a:lnTo>
                    <a:pt x="77" y="410"/>
                  </a:lnTo>
                  <a:lnTo>
                    <a:pt x="154" y="461"/>
                  </a:lnTo>
                  <a:lnTo>
                    <a:pt x="256" y="486"/>
                  </a:lnTo>
                  <a:lnTo>
                    <a:pt x="2888" y="486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502;p73"/>
            <p:cNvSpPr/>
            <p:nvPr/>
          </p:nvSpPr>
          <p:spPr>
            <a:xfrm>
              <a:off x="6481075" y="1520675"/>
              <a:ext cx="38350" cy="12150"/>
            </a:xfrm>
            <a:custGeom>
              <a:avLst/>
              <a:gdLst/>
              <a:ahLst/>
              <a:cxnLst/>
              <a:rect l="l" t="t" r="r" b="b"/>
              <a:pathLst>
                <a:path w="1534" h="486" extrusionOk="0">
                  <a:moveTo>
                    <a:pt x="230" y="0"/>
                  </a:moveTo>
                  <a:lnTo>
                    <a:pt x="128" y="26"/>
                  </a:lnTo>
                  <a:lnTo>
                    <a:pt x="51" y="77"/>
                  </a:lnTo>
                  <a:lnTo>
                    <a:pt x="0" y="154"/>
                  </a:lnTo>
                  <a:lnTo>
                    <a:pt x="0" y="256"/>
                  </a:lnTo>
                  <a:lnTo>
                    <a:pt x="0" y="333"/>
                  </a:lnTo>
                  <a:lnTo>
                    <a:pt x="51" y="409"/>
                  </a:lnTo>
                  <a:lnTo>
                    <a:pt x="128" y="460"/>
                  </a:lnTo>
                  <a:lnTo>
                    <a:pt x="230" y="486"/>
                  </a:lnTo>
                  <a:lnTo>
                    <a:pt x="1533" y="486"/>
                  </a:lnTo>
                  <a:lnTo>
                    <a:pt x="15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503;p73"/>
            <p:cNvSpPr/>
            <p:nvPr/>
          </p:nvSpPr>
          <p:spPr>
            <a:xfrm>
              <a:off x="6481075" y="1557075"/>
              <a:ext cx="38350" cy="12175"/>
            </a:xfrm>
            <a:custGeom>
              <a:avLst/>
              <a:gdLst/>
              <a:ahLst/>
              <a:cxnLst/>
              <a:rect l="l" t="t" r="r" b="b"/>
              <a:pathLst>
                <a:path w="1534" h="487" extrusionOk="0">
                  <a:moveTo>
                    <a:pt x="230" y="1"/>
                  </a:moveTo>
                  <a:lnTo>
                    <a:pt x="128" y="27"/>
                  </a:lnTo>
                  <a:lnTo>
                    <a:pt x="51" y="78"/>
                  </a:lnTo>
                  <a:lnTo>
                    <a:pt x="0" y="154"/>
                  </a:lnTo>
                  <a:lnTo>
                    <a:pt x="0" y="257"/>
                  </a:lnTo>
                  <a:lnTo>
                    <a:pt x="0" y="333"/>
                  </a:lnTo>
                  <a:lnTo>
                    <a:pt x="51" y="410"/>
                  </a:lnTo>
                  <a:lnTo>
                    <a:pt x="128" y="461"/>
                  </a:lnTo>
                  <a:lnTo>
                    <a:pt x="230" y="487"/>
                  </a:lnTo>
                  <a:lnTo>
                    <a:pt x="1533" y="487"/>
                  </a:lnTo>
                  <a:lnTo>
                    <a:pt x="15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504;p73"/>
            <p:cNvSpPr/>
            <p:nvPr/>
          </p:nvSpPr>
          <p:spPr>
            <a:xfrm>
              <a:off x="6481075" y="1593500"/>
              <a:ext cx="38350" cy="12175"/>
            </a:xfrm>
            <a:custGeom>
              <a:avLst/>
              <a:gdLst/>
              <a:ahLst/>
              <a:cxnLst/>
              <a:rect l="l" t="t" r="r" b="b"/>
              <a:pathLst>
                <a:path w="1534" h="487" extrusionOk="0">
                  <a:moveTo>
                    <a:pt x="230" y="1"/>
                  </a:moveTo>
                  <a:lnTo>
                    <a:pt x="128" y="26"/>
                  </a:lnTo>
                  <a:lnTo>
                    <a:pt x="51" y="77"/>
                  </a:lnTo>
                  <a:lnTo>
                    <a:pt x="0" y="154"/>
                  </a:lnTo>
                  <a:lnTo>
                    <a:pt x="0" y="256"/>
                  </a:lnTo>
                  <a:lnTo>
                    <a:pt x="0" y="333"/>
                  </a:lnTo>
                  <a:lnTo>
                    <a:pt x="51" y="409"/>
                  </a:lnTo>
                  <a:lnTo>
                    <a:pt x="128" y="461"/>
                  </a:lnTo>
                  <a:lnTo>
                    <a:pt x="230" y="486"/>
                  </a:lnTo>
                  <a:lnTo>
                    <a:pt x="1533" y="486"/>
                  </a:lnTo>
                  <a:lnTo>
                    <a:pt x="15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505;p73"/>
            <p:cNvSpPr/>
            <p:nvPr/>
          </p:nvSpPr>
          <p:spPr>
            <a:xfrm>
              <a:off x="6447200" y="1630550"/>
              <a:ext cx="72225" cy="11525"/>
            </a:xfrm>
            <a:custGeom>
              <a:avLst/>
              <a:gdLst/>
              <a:ahLst/>
              <a:cxnLst/>
              <a:rect l="l" t="t" r="r" b="b"/>
              <a:pathLst>
                <a:path w="2889" h="461" extrusionOk="0">
                  <a:moveTo>
                    <a:pt x="154" y="1"/>
                  </a:moveTo>
                  <a:lnTo>
                    <a:pt x="77" y="52"/>
                  </a:lnTo>
                  <a:lnTo>
                    <a:pt x="26" y="129"/>
                  </a:lnTo>
                  <a:lnTo>
                    <a:pt x="1" y="231"/>
                  </a:lnTo>
                  <a:lnTo>
                    <a:pt x="26" y="333"/>
                  </a:lnTo>
                  <a:lnTo>
                    <a:pt x="77" y="410"/>
                  </a:lnTo>
                  <a:lnTo>
                    <a:pt x="154" y="461"/>
                  </a:lnTo>
                  <a:lnTo>
                    <a:pt x="2888" y="46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506;p73"/>
            <p:cNvSpPr/>
            <p:nvPr/>
          </p:nvSpPr>
          <p:spPr>
            <a:xfrm>
              <a:off x="6481075" y="1666975"/>
              <a:ext cx="38350" cy="11525"/>
            </a:xfrm>
            <a:custGeom>
              <a:avLst/>
              <a:gdLst/>
              <a:ahLst/>
              <a:cxnLst/>
              <a:rect l="l" t="t" r="r" b="b"/>
              <a:pathLst>
                <a:path w="1534" h="461" extrusionOk="0">
                  <a:moveTo>
                    <a:pt x="128" y="0"/>
                  </a:moveTo>
                  <a:lnTo>
                    <a:pt x="51" y="51"/>
                  </a:lnTo>
                  <a:lnTo>
                    <a:pt x="0" y="128"/>
                  </a:lnTo>
                  <a:lnTo>
                    <a:pt x="0" y="230"/>
                  </a:lnTo>
                  <a:lnTo>
                    <a:pt x="0" y="333"/>
                  </a:lnTo>
                  <a:lnTo>
                    <a:pt x="51" y="409"/>
                  </a:lnTo>
                  <a:lnTo>
                    <a:pt x="128" y="460"/>
                  </a:lnTo>
                  <a:lnTo>
                    <a:pt x="1533" y="460"/>
                  </a:lnTo>
                  <a:lnTo>
                    <a:pt x="15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760036D-3049-4C87-8B52-F20B6BCFCFFC}"/>
              </a:ext>
            </a:extLst>
          </p:cNvPr>
          <p:cNvSpPr txBox="1"/>
          <p:nvPr/>
        </p:nvSpPr>
        <p:spPr>
          <a:xfrm>
            <a:off x="2086503" y="1738640"/>
            <a:ext cx="48388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solidFill>
                  <a:schemeClr val="accent5">
                    <a:lumMod val="75000"/>
                  </a:schemeClr>
                </a:solidFill>
              </a:rPr>
              <a:t>Luyện tập</a:t>
            </a:r>
            <a:endParaRPr lang="en-US" sz="6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834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2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286190" y="2849009"/>
            <a:ext cx="2414561" cy="2214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Google Shape;2138;p37"/>
          <p:cNvSpPr/>
          <p:nvPr/>
        </p:nvSpPr>
        <p:spPr>
          <a:xfrm>
            <a:off x="256854" y="95693"/>
            <a:ext cx="8600067" cy="843225"/>
          </a:xfrm>
          <a:prstGeom prst="roundRect">
            <a:avLst>
              <a:gd name="adj" fmla="val 43507"/>
            </a:avLst>
          </a:prstGeom>
          <a:solidFill>
            <a:schemeClr val="accent1">
              <a:lumMod val="60000"/>
              <a:lumOff val="40000"/>
            </a:schemeClr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600" b="1" u="sng" dirty="0">
                <a:solidFill>
                  <a:schemeClr val="accent5">
                    <a:lumMod val="75000"/>
                  </a:schemeClr>
                </a:solidFill>
              </a:rPr>
              <a:t>Bài 1:</a:t>
            </a:r>
            <a:r>
              <a:rPr lang="vi-VN" sz="2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vi-VN" sz="2600" b="1" dirty="0">
                <a:solidFill>
                  <a:schemeClr val="bg1"/>
                </a:solidFill>
              </a:rPr>
              <a:t>Viết tên ba góc và ba cạnh của mỗi hình tam giác dưới đây:</a:t>
            </a:r>
            <a:endParaRPr sz="2600" b="1" dirty="0">
              <a:solidFill>
                <a:schemeClr val="bg1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796490" y="1266620"/>
            <a:ext cx="1394076" cy="1310047"/>
            <a:chOff x="4699591" y="885127"/>
            <a:chExt cx="3612232" cy="2553624"/>
          </a:xfrm>
        </p:grpSpPr>
        <p:cxnSp>
          <p:nvCxnSpPr>
            <p:cNvPr id="34" name="Straight Connector 33"/>
            <p:cNvCxnSpPr/>
            <p:nvPr/>
          </p:nvCxnSpPr>
          <p:spPr>
            <a:xfrm flipH="1">
              <a:off x="4699591" y="885127"/>
              <a:ext cx="1362556" cy="255362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062147" y="911083"/>
              <a:ext cx="2225449" cy="251020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699591" y="3438751"/>
              <a:ext cx="3612232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3059511" y="1284265"/>
            <a:ext cx="2471364" cy="1283579"/>
            <a:chOff x="3778802" y="1281324"/>
            <a:chExt cx="4533021" cy="2157427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3778802" y="1281325"/>
              <a:ext cx="920790" cy="2157426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778802" y="1281324"/>
              <a:ext cx="4508793" cy="2139966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699591" y="3424228"/>
              <a:ext cx="3612232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6771526" y="1227093"/>
            <a:ext cx="1685559" cy="1310047"/>
            <a:chOff x="4679286" y="1281324"/>
            <a:chExt cx="3632537" cy="2157427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4679286" y="1281324"/>
              <a:ext cx="20306" cy="215742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679286" y="1281324"/>
              <a:ext cx="3608309" cy="2139966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699591" y="3438751"/>
              <a:ext cx="3612232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Google Shape;2164;p40"/>
          <p:cNvSpPr txBox="1">
            <a:spLocks/>
          </p:cNvSpPr>
          <p:nvPr/>
        </p:nvSpPr>
        <p:spPr>
          <a:xfrm>
            <a:off x="1123374" y="980608"/>
            <a:ext cx="453459" cy="330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000" b="1" dirty="0">
                <a:solidFill>
                  <a:srgbClr val="00B0F0"/>
                </a:solidFill>
              </a:rPr>
              <a:t>A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46" name="Google Shape;2164;p40"/>
          <p:cNvSpPr txBox="1">
            <a:spLocks/>
          </p:cNvSpPr>
          <p:nvPr/>
        </p:nvSpPr>
        <p:spPr>
          <a:xfrm>
            <a:off x="504507" y="2492158"/>
            <a:ext cx="453459" cy="330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000" b="1" dirty="0">
                <a:solidFill>
                  <a:srgbClr val="00B0F0"/>
                </a:solidFill>
              </a:rPr>
              <a:t>B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47" name="Google Shape;2164;p40"/>
          <p:cNvSpPr txBox="1">
            <a:spLocks/>
          </p:cNvSpPr>
          <p:nvPr/>
        </p:nvSpPr>
        <p:spPr>
          <a:xfrm>
            <a:off x="2103341" y="2492158"/>
            <a:ext cx="453459" cy="330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000" b="1" dirty="0">
                <a:solidFill>
                  <a:srgbClr val="00B0F0"/>
                </a:solidFill>
              </a:rPr>
              <a:t>C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48" name="Google Shape;2164;p40"/>
          <p:cNvSpPr txBox="1">
            <a:spLocks/>
          </p:cNvSpPr>
          <p:nvPr/>
        </p:nvSpPr>
        <p:spPr>
          <a:xfrm>
            <a:off x="2789348" y="1006439"/>
            <a:ext cx="453459" cy="330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000" b="1" dirty="0">
                <a:solidFill>
                  <a:srgbClr val="00B0F0"/>
                </a:solidFill>
              </a:rPr>
              <a:t>D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49" name="Google Shape;2164;p40"/>
          <p:cNvSpPr txBox="1">
            <a:spLocks/>
          </p:cNvSpPr>
          <p:nvPr/>
        </p:nvSpPr>
        <p:spPr>
          <a:xfrm>
            <a:off x="3330077" y="2544888"/>
            <a:ext cx="453459" cy="330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000" b="1" dirty="0">
                <a:solidFill>
                  <a:srgbClr val="00B0F0"/>
                </a:solidFill>
              </a:rPr>
              <a:t>E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50" name="Google Shape;2164;p40"/>
          <p:cNvSpPr txBox="1">
            <a:spLocks/>
          </p:cNvSpPr>
          <p:nvPr/>
        </p:nvSpPr>
        <p:spPr>
          <a:xfrm>
            <a:off x="5334370" y="2531572"/>
            <a:ext cx="453459" cy="3596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000" b="1" dirty="0">
                <a:solidFill>
                  <a:srgbClr val="00B0F0"/>
                </a:solidFill>
              </a:rPr>
              <a:t>G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51" name="Google Shape;2164;p40"/>
          <p:cNvSpPr txBox="1">
            <a:spLocks/>
          </p:cNvSpPr>
          <p:nvPr/>
        </p:nvSpPr>
        <p:spPr>
          <a:xfrm>
            <a:off x="6554218" y="928095"/>
            <a:ext cx="453459" cy="330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000" b="1" dirty="0">
                <a:solidFill>
                  <a:srgbClr val="00B0F0"/>
                </a:solidFill>
              </a:rPr>
              <a:t>M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52" name="Google Shape;2164;p40"/>
          <p:cNvSpPr txBox="1">
            <a:spLocks/>
          </p:cNvSpPr>
          <p:nvPr/>
        </p:nvSpPr>
        <p:spPr>
          <a:xfrm>
            <a:off x="6554218" y="2537140"/>
            <a:ext cx="453459" cy="330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000" b="1" dirty="0">
                <a:solidFill>
                  <a:srgbClr val="00B0F0"/>
                </a:solidFill>
              </a:rPr>
              <a:t>K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53" name="Google Shape;2164;p40"/>
          <p:cNvSpPr txBox="1">
            <a:spLocks/>
          </p:cNvSpPr>
          <p:nvPr/>
        </p:nvSpPr>
        <p:spPr>
          <a:xfrm>
            <a:off x="8359200" y="2547744"/>
            <a:ext cx="453459" cy="330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000" b="1" dirty="0">
                <a:solidFill>
                  <a:srgbClr val="00B0F0"/>
                </a:solidFill>
              </a:rPr>
              <a:t>N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54" name="Google Shape;2164;p40"/>
          <p:cNvSpPr txBox="1">
            <a:spLocks/>
          </p:cNvSpPr>
          <p:nvPr/>
        </p:nvSpPr>
        <p:spPr>
          <a:xfrm>
            <a:off x="342698" y="2961871"/>
            <a:ext cx="2301546" cy="4753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 dirty="0">
                <a:solidFill>
                  <a:schemeClr val="accent5">
                    <a:lumMod val="75000"/>
                  </a:schemeClr>
                </a:solidFill>
              </a:rPr>
              <a:t>Hình tam giác ABC có:</a:t>
            </a:r>
          </a:p>
        </p:txBody>
      </p:sp>
      <p:sp>
        <p:nvSpPr>
          <p:cNvPr id="55" name="Google Shape;2164;p40"/>
          <p:cNvSpPr txBox="1">
            <a:spLocks/>
          </p:cNvSpPr>
          <p:nvPr/>
        </p:nvSpPr>
        <p:spPr>
          <a:xfrm>
            <a:off x="260389" y="3518185"/>
            <a:ext cx="2388150" cy="7028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 3 cạnh là: AB, AC, BC</a:t>
            </a:r>
            <a:endParaRPr lang="vi-VN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6" name="Google Shape;2164;p40"/>
          <p:cNvSpPr txBox="1">
            <a:spLocks/>
          </p:cNvSpPr>
          <p:nvPr/>
        </p:nvSpPr>
        <p:spPr>
          <a:xfrm>
            <a:off x="260389" y="4126983"/>
            <a:ext cx="2528959" cy="8975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 3 góc là: góc A, góc B,góc C</a:t>
            </a:r>
            <a:endParaRPr lang="vi-VN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284671" y="2854345"/>
            <a:ext cx="2414561" cy="2214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Google Shape;2164;p40"/>
          <p:cNvSpPr txBox="1">
            <a:spLocks/>
          </p:cNvSpPr>
          <p:nvPr/>
        </p:nvSpPr>
        <p:spPr>
          <a:xfrm>
            <a:off x="3341179" y="2967207"/>
            <a:ext cx="2301546" cy="4753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 dirty="0">
                <a:solidFill>
                  <a:schemeClr val="accent5">
                    <a:lumMod val="75000"/>
                  </a:schemeClr>
                </a:solidFill>
              </a:rPr>
              <a:t>Hình tam giác DEG có:</a:t>
            </a:r>
          </a:p>
        </p:txBody>
      </p:sp>
      <p:sp>
        <p:nvSpPr>
          <p:cNvPr id="59" name="Google Shape;2164;p40"/>
          <p:cNvSpPr txBox="1">
            <a:spLocks/>
          </p:cNvSpPr>
          <p:nvPr/>
        </p:nvSpPr>
        <p:spPr>
          <a:xfrm>
            <a:off x="3258870" y="3523521"/>
            <a:ext cx="2388150" cy="7028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 3 cạnh là: DE, DG, EG</a:t>
            </a:r>
            <a:endParaRPr lang="vi-VN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0" name="Google Shape;2164;p40"/>
          <p:cNvSpPr txBox="1">
            <a:spLocks/>
          </p:cNvSpPr>
          <p:nvPr/>
        </p:nvSpPr>
        <p:spPr>
          <a:xfrm>
            <a:off x="3258870" y="4132319"/>
            <a:ext cx="2528959" cy="8975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 3 góc là: góc D, góc E, góc G</a:t>
            </a:r>
            <a:endParaRPr lang="vi-VN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371749" y="2875178"/>
            <a:ext cx="2414561" cy="2214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Google Shape;2164;p40"/>
          <p:cNvSpPr txBox="1">
            <a:spLocks/>
          </p:cNvSpPr>
          <p:nvPr/>
        </p:nvSpPr>
        <p:spPr>
          <a:xfrm>
            <a:off x="6409908" y="2985984"/>
            <a:ext cx="2301546" cy="4753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 dirty="0">
                <a:solidFill>
                  <a:schemeClr val="accent5">
                    <a:lumMod val="75000"/>
                  </a:schemeClr>
                </a:solidFill>
              </a:rPr>
              <a:t>Hình tam giác MNK có:</a:t>
            </a:r>
          </a:p>
        </p:txBody>
      </p:sp>
      <p:sp>
        <p:nvSpPr>
          <p:cNvPr id="63" name="Google Shape;2164;p40"/>
          <p:cNvSpPr txBox="1">
            <a:spLocks/>
          </p:cNvSpPr>
          <p:nvPr/>
        </p:nvSpPr>
        <p:spPr>
          <a:xfrm>
            <a:off x="6327599" y="3542298"/>
            <a:ext cx="2388150" cy="7028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 3 cạnh là: MK, MN, KN</a:t>
            </a:r>
            <a:endParaRPr lang="vi-VN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4" name="Google Shape;2164;p40"/>
          <p:cNvSpPr txBox="1">
            <a:spLocks/>
          </p:cNvSpPr>
          <p:nvPr/>
        </p:nvSpPr>
        <p:spPr>
          <a:xfrm>
            <a:off x="6327599" y="4151096"/>
            <a:ext cx="2528959" cy="8975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 3 góc là: góc M, góc N, góc K</a:t>
            </a:r>
            <a:endParaRPr lang="vi-VN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902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4" grpId="0"/>
      <p:bldP spid="55" grpId="0"/>
      <p:bldP spid="56" grpId="0"/>
      <p:bldP spid="57" grpId="0" animBg="1"/>
      <p:bldP spid="58" grpId="0"/>
      <p:bldP spid="59" grpId="0"/>
      <p:bldP spid="60" grpId="0"/>
      <p:bldP spid="61" grpId="0" animBg="1"/>
      <p:bldP spid="62" grpId="0"/>
      <p:bldP spid="63" grpId="0"/>
      <p:bldP spid="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2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2138;p37"/>
          <p:cNvSpPr/>
          <p:nvPr/>
        </p:nvSpPr>
        <p:spPr>
          <a:xfrm>
            <a:off x="256854" y="95693"/>
            <a:ext cx="8600067" cy="843225"/>
          </a:xfrm>
          <a:prstGeom prst="roundRect">
            <a:avLst>
              <a:gd name="adj" fmla="val 43507"/>
            </a:avLst>
          </a:prstGeom>
          <a:solidFill>
            <a:schemeClr val="accent1">
              <a:lumMod val="60000"/>
              <a:lumOff val="40000"/>
            </a:schemeClr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600" b="1" u="sng" dirty="0">
                <a:solidFill>
                  <a:schemeClr val="accent5">
                    <a:lumMod val="75000"/>
                  </a:schemeClr>
                </a:solidFill>
              </a:rPr>
              <a:t>Bài 2:</a:t>
            </a:r>
            <a:r>
              <a:rPr lang="vi-VN" sz="2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vi-VN" sz="2600" b="1" dirty="0">
                <a:solidFill>
                  <a:schemeClr val="bg1"/>
                </a:solidFill>
              </a:rPr>
              <a:t>Hãy chỉ ra đáy và đường cao tương ứng được vẽ trong mỗi hình tam giác dưới đây:</a:t>
            </a:r>
            <a:endParaRPr sz="2600" b="1" dirty="0">
              <a:solidFill>
                <a:schemeClr val="bg1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42018" y="1395188"/>
            <a:ext cx="1859299" cy="1557668"/>
            <a:chOff x="4693789" y="539913"/>
            <a:chExt cx="3612231" cy="1557668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4699591" y="539913"/>
              <a:ext cx="1362556" cy="155766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062147" y="555746"/>
              <a:ext cx="2225449" cy="153118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693789" y="2086930"/>
              <a:ext cx="3612231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3408484" y="1378422"/>
            <a:ext cx="2404258" cy="1515922"/>
            <a:chOff x="5005317" y="1281325"/>
            <a:chExt cx="3306506" cy="2142903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5005317" y="1281325"/>
              <a:ext cx="912059" cy="213696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005317" y="1305025"/>
              <a:ext cx="3282278" cy="2116265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917376" y="3424228"/>
              <a:ext cx="2394447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6607354" y="1345084"/>
            <a:ext cx="2248054" cy="1557668"/>
            <a:chOff x="4679286" y="1281324"/>
            <a:chExt cx="3632537" cy="2157427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4679286" y="1281324"/>
              <a:ext cx="20306" cy="215742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679286" y="1281324"/>
              <a:ext cx="3608309" cy="2139966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699591" y="3438751"/>
              <a:ext cx="3612232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/>
          <p:cNvCxnSpPr/>
          <p:nvPr/>
        </p:nvCxnSpPr>
        <p:spPr>
          <a:xfrm>
            <a:off x="722739" y="2279892"/>
            <a:ext cx="1551771" cy="630997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3417110" y="1360682"/>
            <a:ext cx="680438" cy="1543791"/>
            <a:chOff x="3253207" y="1358961"/>
            <a:chExt cx="680438" cy="1543791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3253207" y="1358961"/>
              <a:ext cx="0" cy="1531184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253207" y="2902752"/>
              <a:ext cx="680438" cy="0"/>
            </a:xfrm>
            <a:prstGeom prst="line">
              <a:avLst/>
            </a:prstGeom>
            <a:ln w="381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Google Shape;2164;p40"/>
          <p:cNvSpPr txBox="1">
            <a:spLocks/>
          </p:cNvSpPr>
          <p:nvPr/>
        </p:nvSpPr>
        <p:spPr>
          <a:xfrm>
            <a:off x="923926" y="1070080"/>
            <a:ext cx="453459" cy="330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b="1" dirty="0">
                <a:solidFill>
                  <a:srgbClr val="00B0F0"/>
                </a:solidFill>
              </a:rPr>
              <a:t>A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49" name="Google Shape;2164;p40"/>
          <p:cNvSpPr txBox="1">
            <a:spLocks/>
          </p:cNvSpPr>
          <p:nvPr/>
        </p:nvSpPr>
        <p:spPr>
          <a:xfrm>
            <a:off x="136176" y="2993544"/>
            <a:ext cx="453459" cy="330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b="1" dirty="0">
                <a:solidFill>
                  <a:srgbClr val="00B0F0"/>
                </a:solidFill>
              </a:rPr>
              <a:t>B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50" name="Google Shape;2164;p40"/>
          <p:cNvSpPr txBox="1">
            <a:spLocks/>
          </p:cNvSpPr>
          <p:nvPr/>
        </p:nvSpPr>
        <p:spPr>
          <a:xfrm>
            <a:off x="2091040" y="2993544"/>
            <a:ext cx="453459" cy="330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b="1" dirty="0">
                <a:solidFill>
                  <a:srgbClr val="00B0F0"/>
                </a:solidFill>
              </a:rPr>
              <a:t>C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51" name="Google Shape;2164;p40"/>
          <p:cNvSpPr txBox="1">
            <a:spLocks/>
          </p:cNvSpPr>
          <p:nvPr/>
        </p:nvSpPr>
        <p:spPr>
          <a:xfrm>
            <a:off x="295579" y="2003552"/>
            <a:ext cx="453459" cy="330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b="1" dirty="0">
                <a:solidFill>
                  <a:srgbClr val="00B0F0"/>
                </a:solidFill>
              </a:rPr>
              <a:t>H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52" name="Google Shape;2164;p40"/>
          <p:cNvSpPr txBox="1">
            <a:spLocks/>
          </p:cNvSpPr>
          <p:nvPr/>
        </p:nvSpPr>
        <p:spPr>
          <a:xfrm>
            <a:off x="3249873" y="1029571"/>
            <a:ext cx="453459" cy="330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b="1" dirty="0">
                <a:solidFill>
                  <a:srgbClr val="00B0F0"/>
                </a:solidFill>
              </a:rPr>
              <a:t>D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53" name="Google Shape;2164;p40"/>
          <p:cNvSpPr txBox="1">
            <a:spLocks/>
          </p:cNvSpPr>
          <p:nvPr/>
        </p:nvSpPr>
        <p:spPr>
          <a:xfrm>
            <a:off x="3936769" y="2941596"/>
            <a:ext cx="453459" cy="330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b="1" dirty="0">
                <a:solidFill>
                  <a:srgbClr val="00B0F0"/>
                </a:solidFill>
              </a:rPr>
              <a:t>E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54" name="Google Shape;2164;p40"/>
          <p:cNvSpPr txBox="1">
            <a:spLocks/>
          </p:cNvSpPr>
          <p:nvPr/>
        </p:nvSpPr>
        <p:spPr>
          <a:xfrm>
            <a:off x="5589661" y="2935750"/>
            <a:ext cx="453459" cy="330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b="1" dirty="0">
                <a:solidFill>
                  <a:srgbClr val="00B0F0"/>
                </a:solidFill>
              </a:rPr>
              <a:t>G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55" name="Google Shape;2164;p40"/>
          <p:cNvSpPr txBox="1">
            <a:spLocks/>
          </p:cNvSpPr>
          <p:nvPr/>
        </p:nvSpPr>
        <p:spPr>
          <a:xfrm>
            <a:off x="3249874" y="2941596"/>
            <a:ext cx="453459" cy="330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b="1" dirty="0">
                <a:solidFill>
                  <a:srgbClr val="00B0F0"/>
                </a:solidFill>
              </a:rPr>
              <a:t>K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56" name="Google Shape;2164;p40"/>
          <p:cNvSpPr txBox="1">
            <a:spLocks/>
          </p:cNvSpPr>
          <p:nvPr/>
        </p:nvSpPr>
        <p:spPr>
          <a:xfrm>
            <a:off x="6392312" y="997973"/>
            <a:ext cx="453459" cy="330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b="1" dirty="0">
                <a:solidFill>
                  <a:srgbClr val="00B0F0"/>
                </a:solidFill>
              </a:rPr>
              <a:t>P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57" name="Google Shape;2164;p40"/>
          <p:cNvSpPr txBox="1">
            <a:spLocks/>
          </p:cNvSpPr>
          <p:nvPr/>
        </p:nvSpPr>
        <p:spPr>
          <a:xfrm>
            <a:off x="6392312" y="2935750"/>
            <a:ext cx="453459" cy="330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b="1" dirty="0">
                <a:solidFill>
                  <a:srgbClr val="00B0F0"/>
                </a:solidFill>
              </a:rPr>
              <a:t>M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58" name="Google Shape;2164;p40"/>
          <p:cNvSpPr txBox="1">
            <a:spLocks/>
          </p:cNvSpPr>
          <p:nvPr/>
        </p:nvSpPr>
        <p:spPr>
          <a:xfrm>
            <a:off x="8690541" y="2935750"/>
            <a:ext cx="453459" cy="330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b="1" dirty="0">
                <a:solidFill>
                  <a:srgbClr val="00B0F0"/>
                </a:solidFill>
              </a:rPr>
              <a:t>Q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 rot="1449750" flipV="1">
            <a:off x="789028" y="2127078"/>
            <a:ext cx="142641" cy="1767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3418601" y="2694986"/>
            <a:ext cx="202358" cy="1890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6639517" y="1870843"/>
            <a:ext cx="690789" cy="1008730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 rot="2103107">
            <a:off x="7275825" y="1919029"/>
            <a:ext cx="168818" cy="1889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286190" y="3323833"/>
            <a:ext cx="2414561" cy="173939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Google Shape;2164;p40"/>
          <p:cNvSpPr txBox="1">
            <a:spLocks/>
          </p:cNvSpPr>
          <p:nvPr/>
        </p:nvSpPr>
        <p:spPr>
          <a:xfrm>
            <a:off x="338629" y="3424959"/>
            <a:ext cx="2301546" cy="6890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 dirty="0">
                <a:solidFill>
                  <a:schemeClr val="accent5">
                    <a:lumMod val="75000"/>
                  </a:schemeClr>
                </a:solidFill>
              </a:rPr>
              <a:t>Hình tam giác ABC có:</a:t>
            </a:r>
          </a:p>
        </p:txBody>
      </p:sp>
      <p:sp>
        <p:nvSpPr>
          <p:cNvPr id="65" name="Google Shape;2164;p40"/>
          <p:cNvSpPr txBox="1">
            <a:spLocks/>
          </p:cNvSpPr>
          <p:nvPr/>
        </p:nvSpPr>
        <p:spPr>
          <a:xfrm>
            <a:off x="256854" y="4193530"/>
            <a:ext cx="2686252" cy="7028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CH là đường cao ứng với đáy AB</a:t>
            </a:r>
            <a:endParaRPr lang="vi-VN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340991" y="3323833"/>
            <a:ext cx="2414561" cy="173939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Google Shape;2164;p40"/>
          <p:cNvSpPr txBox="1">
            <a:spLocks/>
          </p:cNvSpPr>
          <p:nvPr/>
        </p:nvSpPr>
        <p:spPr>
          <a:xfrm>
            <a:off x="3417110" y="3424959"/>
            <a:ext cx="2301546" cy="6890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 dirty="0">
                <a:solidFill>
                  <a:schemeClr val="accent5">
                    <a:lumMod val="75000"/>
                  </a:schemeClr>
                </a:solidFill>
              </a:rPr>
              <a:t>Hình tam giác DKG có:</a:t>
            </a:r>
          </a:p>
        </p:txBody>
      </p:sp>
      <p:sp>
        <p:nvSpPr>
          <p:cNvPr id="68" name="Google Shape;2164;p40"/>
          <p:cNvSpPr txBox="1">
            <a:spLocks/>
          </p:cNvSpPr>
          <p:nvPr/>
        </p:nvSpPr>
        <p:spPr>
          <a:xfrm>
            <a:off x="3340991" y="4181982"/>
            <a:ext cx="2686252" cy="7028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DK là đường cao ứng với đáy EG</a:t>
            </a:r>
            <a:endParaRPr lang="vi-VN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441907" y="3323833"/>
            <a:ext cx="2414561" cy="173939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Google Shape;2164;p40"/>
          <p:cNvSpPr txBox="1">
            <a:spLocks/>
          </p:cNvSpPr>
          <p:nvPr/>
        </p:nvSpPr>
        <p:spPr>
          <a:xfrm>
            <a:off x="6498414" y="3424959"/>
            <a:ext cx="2301546" cy="6890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 dirty="0">
                <a:solidFill>
                  <a:schemeClr val="accent5">
                    <a:lumMod val="75000"/>
                  </a:schemeClr>
                </a:solidFill>
              </a:rPr>
              <a:t>Hình tam giác PMQ có:</a:t>
            </a:r>
          </a:p>
        </p:txBody>
      </p:sp>
      <p:sp>
        <p:nvSpPr>
          <p:cNvPr id="71" name="Google Shape;2164;p40"/>
          <p:cNvSpPr txBox="1">
            <a:spLocks/>
          </p:cNvSpPr>
          <p:nvPr/>
        </p:nvSpPr>
        <p:spPr>
          <a:xfrm>
            <a:off x="6380758" y="4193530"/>
            <a:ext cx="2686252" cy="7028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MN là đường cao ứng với đáy PQ</a:t>
            </a:r>
            <a:endParaRPr lang="vi-VN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2" name="Google Shape;2164;p40"/>
          <p:cNvSpPr txBox="1">
            <a:spLocks/>
          </p:cNvSpPr>
          <p:nvPr/>
        </p:nvSpPr>
        <p:spPr>
          <a:xfrm>
            <a:off x="7270425" y="1507556"/>
            <a:ext cx="453459" cy="330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b="1" dirty="0">
                <a:solidFill>
                  <a:srgbClr val="00B0F0"/>
                </a:solidFill>
              </a:rPr>
              <a:t>N</a:t>
            </a:r>
            <a:endParaRPr lang="en-US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956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2" grpId="0" animBg="1"/>
      <p:bldP spid="63" grpId="0" animBg="1"/>
      <p:bldP spid="64" grpId="0"/>
      <p:bldP spid="65" grpId="0"/>
      <p:bldP spid="66" grpId="0" animBg="1"/>
      <p:bldP spid="67" grpId="0"/>
      <p:bldP spid="68" grpId="0"/>
      <p:bldP spid="69" grpId="0" animBg="1"/>
      <p:bldP spid="70" grpId="0"/>
      <p:bldP spid="7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3021951" y="2592296"/>
            <a:ext cx="3360600" cy="14951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84496"/>
              </p:ext>
            </p:extLst>
          </p:nvPr>
        </p:nvGraphicFramePr>
        <p:xfrm>
          <a:off x="3022968" y="2594775"/>
          <a:ext cx="3359584" cy="367062"/>
        </p:xfrm>
        <a:graphic>
          <a:graphicData uri="http://schemas.openxmlformats.org/drawingml/2006/table">
            <a:tbl>
              <a:tblPr/>
              <a:tblGrid>
                <a:gridCol w="3359584">
                  <a:extLst>
                    <a:ext uri="{9D8B030D-6E8A-4147-A177-3AD203B41FA5}">
                      <a16:colId xmlns:a16="http://schemas.microsoft.com/office/drawing/2014/main" xmlns="" val="2396994971"/>
                    </a:ext>
                  </a:extLst>
                </a:gridCol>
              </a:tblGrid>
              <a:tr h="3670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dash"/>
                    </a:lnL>
                    <a:lnR w="12700" cmpd="sng">
                      <a:solidFill>
                        <a:schemeClr val="tx1"/>
                      </a:solidFill>
                      <a:prstDash val="dash"/>
                    </a:lnR>
                    <a:lnT w="12700" cmpd="sng">
                      <a:solidFill>
                        <a:schemeClr val="tx1"/>
                      </a:solidFill>
                      <a:prstDash val="dash"/>
                    </a:lnT>
                    <a:lnB w="12700" cmpd="sng">
                      <a:solidFill>
                        <a:schemeClr val="tx1"/>
                      </a:solidFill>
                      <a:prstDash val="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2695292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082770"/>
              </p:ext>
            </p:extLst>
          </p:nvPr>
        </p:nvGraphicFramePr>
        <p:xfrm>
          <a:off x="3022968" y="2964315"/>
          <a:ext cx="3359584" cy="367062"/>
        </p:xfrm>
        <a:graphic>
          <a:graphicData uri="http://schemas.openxmlformats.org/drawingml/2006/table">
            <a:tbl>
              <a:tblPr/>
              <a:tblGrid>
                <a:gridCol w="3359584">
                  <a:extLst>
                    <a:ext uri="{9D8B030D-6E8A-4147-A177-3AD203B41FA5}">
                      <a16:colId xmlns:a16="http://schemas.microsoft.com/office/drawing/2014/main" xmlns="" val="2396994971"/>
                    </a:ext>
                  </a:extLst>
                </a:gridCol>
              </a:tblGrid>
              <a:tr h="3670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dash"/>
                    </a:lnL>
                    <a:lnR w="12700" cmpd="sng">
                      <a:solidFill>
                        <a:schemeClr val="tx1"/>
                      </a:solidFill>
                      <a:prstDash val="dash"/>
                    </a:lnR>
                    <a:lnT w="12700" cmpd="sng">
                      <a:solidFill>
                        <a:schemeClr val="tx1"/>
                      </a:solidFill>
                      <a:prstDash val="dash"/>
                    </a:lnT>
                    <a:lnB w="12700" cmpd="sng">
                      <a:solidFill>
                        <a:schemeClr val="tx1"/>
                      </a:solidFill>
                      <a:prstDash val="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2695292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952309"/>
              </p:ext>
            </p:extLst>
          </p:nvPr>
        </p:nvGraphicFramePr>
        <p:xfrm>
          <a:off x="3022968" y="3339875"/>
          <a:ext cx="3359584" cy="367062"/>
        </p:xfrm>
        <a:graphic>
          <a:graphicData uri="http://schemas.openxmlformats.org/drawingml/2006/table">
            <a:tbl>
              <a:tblPr/>
              <a:tblGrid>
                <a:gridCol w="3359584">
                  <a:extLst>
                    <a:ext uri="{9D8B030D-6E8A-4147-A177-3AD203B41FA5}">
                      <a16:colId xmlns:a16="http://schemas.microsoft.com/office/drawing/2014/main" xmlns="" val="2396994971"/>
                    </a:ext>
                  </a:extLst>
                </a:gridCol>
              </a:tblGrid>
              <a:tr h="3670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dash"/>
                    </a:lnL>
                    <a:lnR w="12700" cmpd="sng">
                      <a:solidFill>
                        <a:schemeClr val="tx1"/>
                      </a:solidFill>
                      <a:prstDash val="dash"/>
                    </a:lnR>
                    <a:lnT w="12700" cmpd="sng">
                      <a:solidFill>
                        <a:schemeClr val="tx1"/>
                      </a:solidFill>
                      <a:prstDash val="dash"/>
                    </a:lnT>
                    <a:lnB w="12700" cmpd="sng">
                      <a:solidFill>
                        <a:schemeClr val="tx1"/>
                      </a:solidFill>
                      <a:prstDash val="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2695292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393460"/>
              </p:ext>
            </p:extLst>
          </p:nvPr>
        </p:nvGraphicFramePr>
        <p:xfrm>
          <a:off x="3011955" y="3714493"/>
          <a:ext cx="3359584" cy="367062"/>
        </p:xfrm>
        <a:graphic>
          <a:graphicData uri="http://schemas.openxmlformats.org/drawingml/2006/table">
            <a:tbl>
              <a:tblPr/>
              <a:tblGrid>
                <a:gridCol w="3359584">
                  <a:extLst>
                    <a:ext uri="{9D8B030D-6E8A-4147-A177-3AD203B41FA5}">
                      <a16:colId xmlns:a16="http://schemas.microsoft.com/office/drawing/2014/main" xmlns="" val="2396994971"/>
                    </a:ext>
                  </a:extLst>
                </a:gridCol>
              </a:tblGrid>
              <a:tr h="3670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dash"/>
                    </a:lnL>
                    <a:lnR w="12700" cmpd="sng">
                      <a:solidFill>
                        <a:schemeClr val="tx1"/>
                      </a:solidFill>
                      <a:prstDash val="dash"/>
                    </a:lnR>
                    <a:lnT w="12700" cmpd="sng">
                      <a:solidFill>
                        <a:schemeClr val="tx1"/>
                      </a:solidFill>
                      <a:prstDash val="dash"/>
                    </a:lnT>
                    <a:lnB w="12700" cmpd="sng">
                      <a:solidFill>
                        <a:schemeClr val="tx1"/>
                      </a:solidFill>
                      <a:prstDash val="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2695292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990685"/>
              </p:ext>
            </p:extLst>
          </p:nvPr>
        </p:nvGraphicFramePr>
        <p:xfrm>
          <a:off x="3028320" y="2593911"/>
          <a:ext cx="398304" cy="1495200"/>
        </p:xfrm>
        <a:graphic>
          <a:graphicData uri="http://schemas.openxmlformats.org/drawingml/2006/table">
            <a:tbl>
              <a:tblPr/>
              <a:tblGrid>
                <a:gridCol w="398304">
                  <a:extLst>
                    <a:ext uri="{9D8B030D-6E8A-4147-A177-3AD203B41FA5}">
                      <a16:colId xmlns:a16="http://schemas.microsoft.com/office/drawing/2014/main" xmlns="" val="2505615721"/>
                    </a:ext>
                  </a:extLst>
                </a:gridCol>
              </a:tblGrid>
              <a:tr h="1495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dash"/>
                    </a:lnL>
                    <a:lnR w="12700" cmpd="sng">
                      <a:solidFill>
                        <a:schemeClr val="tx1"/>
                      </a:solidFill>
                      <a:prstDash val="dash"/>
                    </a:lnR>
                    <a:lnT w="12700" cmpd="sng">
                      <a:solidFill>
                        <a:schemeClr val="tx1"/>
                      </a:solidFill>
                      <a:prstDash val="dash"/>
                    </a:lnT>
                    <a:lnB w="12700" cmpd="sng">
                      <a:solidFill>
                        <a:schemeClr val="tx1"/>
                      </a:solidFill>
                      <a:prstDash val="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7208768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927332"/>
              </p:ext>
            </p:extLst>
          </p:nvPr>
        </p:nvGraphicFramePr>
        <p:xfrm>
          <a:off x="3435584" y="2593911"/>
          <a:ext cx="414670" cy="1495200"/>
        </p:xfrm>
        <a:graphic>
          <a:graphicData uri="http://schemas.openxmlformats.org/drawingml/2006/table">
            <a:tbl>
              <a:tblPr/>
              <a:tblGrid>
                <a:gridCol w="414670">
                  <a:extLst>
                    <a:ext uri="{9D8B030D-6E8A-4147-A177-3AD203B41FA5}">
                      <a16:colId xmlns:a16="http://schemas.microsoft.com/office/drawing/2014/main" xmlns="" val="2505615721"/>
                    </a:ext>
                  </a:extLst>
                </a:gridCol>
              </a:tblGrid>
              <a:tr h="1495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dash"/>
                    </a:lnL>
                    <a:lnR w="12700" cmpd="sng">
                      <a:solidFill>
                        <a:schemeClr val="tx1"/>
                      </a:solidFill>
                      <a:prstDash val="dash"/>
                    </a:lnR>
                    <a:lnT w="12700" cmpd="sng">
                      <a:solidFill>
                        <a:schemeClr val="tx1"/>
                      </a:solidFill>
                      <a:prstDash val="dash"/>
                    </a:lnT>
                    <a:lnB w="12700" cmpd="sng">
                      <a:solidFill>
                        <a:schemeClr val="tx1"/>
                      </a:solidFill>
                      <a:prstDash val="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7208768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108161"/>
              </p:ext>
            </p:extLst>
          </p:nvPr>
        </p:nvGraphicFramePr>
        <p:xfrm>
          <a:off x="3859214" y="2598013"/>
          <a:ext cx="414670" cy="1477406"/>
        </p:xfrm>
        <a:graphic>
          <a:graphicData uri="http://schemas.openxmlformats.org/drawingml/2006/table">
            <a:tbl>
              <a:tblPr/>
              <a:tblGrid>
                <a:gridCol w="414670">
                  <a:extLst>
                    <a:ext uri="{9D8B030D-6E8A-4147-A177-3AD203B41FA5}">
                      <a16:colId xmlns:a16="http://schemas.microsoft.com/office/drawing/2014/main" xmlns="" val="2505615721"/>
                    </a:ext>
                  </a:extLst>
                </a:gridCol>
              </a:tblGrid>
              <a:tr h="14774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dash"/>
                    </a:lnL>
                    <a:lnR w="12700" cmpd="sng">
                      <a:solidFill>
                        <a:schemeClr val="tx1"/>
                      </a:solidFill>
                      <a:prstDash val="dash"/>
                    </a:lnR>
                    <a:lnT w="12700" cmpd="sng">
                      <a:solidFill>
                        <a:schemeClr val="tx1"/>
                      </a:solidFill>
                      <a:prstDash val="dash"/>
                    </a:lnT>
                    <a:lnB w="12700" cmpd="sng">
                      <a:solidFill>
                        <a:schemeClr val="tx1"/>
                      </a:solidFill>
                      <a:prstDash val="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7208768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087419"/>
              </p:ext>
            </p:extLst>
          </p:nvPr>
        </p:nvGraphicFramePr>
        <p:xfrm>
          <a:off x="4281290" y="2598012"/>
          <a:ext cx="414670" cy="1483723"/>
        </p:xfrm>
        <a:graphic>
          <a:graphicData uri="http://schemas.openxmlformats.org/drawingml/2006/table">
            <a:tbl>
              <a:tblPr/>
              <a:tblGrid>
                <a:gridCol w="414670">
                  <a:extLst>
                    <a:ext uri="{9D8B030D-6E8A-4147-A177-3AD203B41FA5}">
                      <a16:colId xmlns:a16="http://schemas.microsoft.com/office/drawing/2014/main" xmlns="" val="2505615721"/>
                    </a:ext>
                  </a:extLst>
                </a:gridCol>
              </a:tblGrid>
              <a:tr h="14837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dash"/>
                    </a:lnL>
                    <a:lnR w="12700" cmpd="sng">
                      <a:solidFill>
                        <a:schemeClr val="tx1"/>
                      </a:solidFill>
                      <a:prstDash val="dash"/>
                    </a:lnR>
                    <a:lnT w="12700" cmpd="sng">
                      <a:solidFill>
                        <a:schemeClr val="tx1"/>
                      </a:solidFill>
                      <a:prstDash val="dash"/>
                    </a:lnT>
                    <a:lnB w="12700" cmpd="sng">
                      <a:solidFill>
                        <a:schemeClr val="tx1"/>
                      </a:solidFill>
                      <a:prstDash val="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7208768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551836"/>
              </p:ext>
            </p:extLst>
          </p:nvPr>
        </p:nvGraphicFramePr>
        <p:xfrm>
          <a:off x="4695580" y="2601332"/>
          <a:ext cx="414670" cy="1472848"/>
        </p:xfrm>
        <a:graphic>
          <a:graphicData uri="http://schemas.openxmlformats.org/drawingml/2006/table">
            <a:tbl>
              <a:tblPr/>
              <a:tblGrid>
                <a:gridCol w="414670">
                  <a:extLst>
                    <a:ext uri="{9D8B030D-6E8A-4147-A177-3AD203B41FA5}">
                      <a16:colId xmlns:a16="http://schemas.microsoft.com/office/drawing/2014/main" xmlns="" val="2505615721"/>
                    </a:ext>
                  </a:extLst>
                </a:gridCol>
              </a:tblGrid>
              <a:tr h="14728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dash"/>
                    </a:lnL>
                    <a:lnR w="12700" cmpd="sng">
                      <a:solidFill>
                        <a:schemeClr val="tx1"/>
                      </a:solidFill>
                      <a:prstDash val="dash"/>
                    </a:lnR>
                    <a:lnT w="12700" cmpd="sng">
                      <a:solidFill>
                        <a:schemeClr val="tx1"/>
                      </a:solidFill>
                      <a:prstDash val="dash"/>
                    </a:lnT>
                    <a:lnB w="12700" cmpd="sng">
                      <a:solidFill>
                        <a:schemeClr val="tx1"/>
                      </a:solidFill>
                      <a:prstDash val="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7208768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231892"/>
              </p:ext>
            </p:extLst>
          </p:nvPr>
        </p:nvGraphicFramePr>
        <p:xfrm>
          <a:off x="5117276" y="2604544"/>
          <a:ext cx="414670" cy="1472848"/>
        </p:xfrm>
        <a:graphic>
          <a:graphicData uri="http://schemas.openxmlformats.org/drawingml/2006/table">
            <a:tbl>
              <a:tblPr/>
              <a:tblGrid>
                <a:gridCol w="414670">
                  <a:extLst>
                    <a:ext uri="{9D8B030D-6E8A-4147-A177-3AD203B41FA5}">
                      <a16:colId xmlns:a16="http://schemas.microsoft.com/office/drawing/2014/main" xmlns="" val="2505615721"/>
                    </a:ext>
                  </a:extLst>
                </a:gridCol>
              </a:tblGrid>
              <a:tr h="14728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dash"/>
                    </a:lnL>
                    <a:lnR w="12700" cmpd="sng">
                      <a:solidFill>
                        <a:schemeClr val="tx1"/>
                      </a:solidFill>
                      <a:prstDash val="dash"/>
                    </a:lnR>
                    <a:lnT w="12700" cmpd="sng">
                      <a:solidFill>
                        <a:schemeClr val="tx1"/>
                      </a:solidFill>
                      <a:prstDash val="dash"/>
                    </a:lnT>
                    <a:lnB w="12700" cmpd="sng">
                      <a:solidFill>
                        <a:schemeClr val="tx1"/>
                      </a:solidFill>
                      <a:prstDash val="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7208768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682614"/>
              </p:ext>
            </p:extLst>
          </p:nvPr>
        </p:nvGraphicFramePr>
        <p:xfrm>
          <a:off x="5524540" y="2598013"/>
          <a:ext cx="414670" cy="1483723"/>
        </p:xfrm>
        <a:graphic>
          <a:graphicData uri="http://schemas.openxmlformats.org/drawingml/2006/table">
            <a:tbl>
              <a:tblPr/>
              <a:tblGrid>
                <a:gridCol w="414670">
                  <a:extLst>
                    <a:ext uri="{9D8B030D-6E8A-4147-A177-3AD203B41FA5}">
                      <a16:colId xmlns:a16="http://schemas.microsoft.com/office/drawing/2014/main" xmlns="" val="2505615721"/>
                    </a:ext>
                  </a:extLst>
                </a:gridCol>
              </a:tblGrid>
              <a:tr h="14837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dash"/>
                    </a:lnL>
                    <a:lnR w="12700" cmpd="sng">
                      <a:solidFill>
                        <a:schemeClr val="tx1"/>
                      </a:solidFill>
                      <a:prstDash val="dash"/>
                    </a:lnR>
                    <a:lnT w="12700" cmpd="sng">
                      <a:solidFill>
                        <a:schemeClr val="tx1"/>
                      </a:solidFill>
                      <a:prstDash val="dash"/>
                    </a:lnT>
                    <a:lnB w="12700" cmpd="sng">
                      <a:solidFill>
                        <a:schemeClr val="tx1"/>
                      </a:solidFill>
                      <a:prstDash val="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7208768"/>
                  </a:ext>
                </a:extLst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384071"/>
              </p:ext>
            </p:extLst>
          </p:nvPr>
        </p:nvGraphicFramePr>
        <p:xfrm>
          <a:off x="5943009" y="2601332"/>
          <a:ext cx="435556" cy="1472848"/>
        </p:xfrm>
        <a:graphic>
          <a:graphicData uri="http://schemas.openxmlformats.org/drawingml/2006/table">
            <a:tbl>
              <a:tblPr/>
              <a:tblGrid>
                <a:gridCol w="435556">
                  <a:extLst>
                    <a:ext uri="{9D8B030D-6E8A-4147-A177-3AD203B41FA5}">
                      <a16:colId xmlns:a16="http://schemas.microsoft.com/office/drawing/2014/main" xmlns="" val="2505615721"/>
                    </a:ext>
                  </a:extLst>
                </a:gridCol>
              </a:tblGrid>
              <a:tr h="14728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dash"/>
                    </a:lnL>
                    <a:lnR w="12700" cmpd="sng">
                      <a:solidFill>
                        <a:schemeClr val="tx1"/>
                      </a:solidFill>
                      <a:prstDash val="dash"/>
                    </a:lnR>
                    <a:lnT w="12700" cmpd="sng">
                      <a:solidFill>
                        <a:schemeClr val="tx1"/>
                      </a:solidFill>
                      <a:prstDash val="dash"/>
                    </a:lnT>
                    <a:lnB w="12700" cmpd="sng">
                      <a:solidFill>
                        <a:schemeClr val="tx1"/>
                      </a:solidFill>
                      <a:prstDash val="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7208768"/>
                  </a:ext>
                </a:extLst>
              </a:tr>
            </a:tbl>
          </a:graphicData>
        </a:graphic>
      </p:graphicFrame>
      <p:grpSp>
        <p:nvGrpSpPr>
          <p:cNvPr id="15" name="Google Shape;3129;p68"/>
          <p:cNvGrpSpPr/>
          <p:nvPr/>
        </p:nvGrpSpPr>
        <p:grpSpPr>
          <a:xfrm>
            <a:off x="8034225" y="533400"/>
            <a:ext cx="548725" cy="598600"/>
            <a:chOff x="5261300" y="4859875"/>
            <a:chExt cx="548725" cy="598600"/>
          </a:xfrm>
        </p:grpSpPr>
        <p:sp>
          <p:nvSpPr>
            <p:cNvPr id="16" name="Google Shape;3130;p68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131;p68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132;p68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133;p68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134;p68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135;p68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136;p68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137;p68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138;p37"/>
          <p:cNvSpPr/>
          <p:nvPr/>
        </p:nvSpPr>
        <p:spPr>
          <a:xfrm>
            <a:off x="458873" y="186725"/>
            <a:ext cx="8326096" cy="1828799"/>
          </a:xfrm>
          <a:prstGeom prst="roundRect">
            <a:avLst>
              <a:gd name="adj" fmla="val 43507"/>
            </a:avLst>
          </a:prstGeom>
          <a:solidFill>
            <a:schemeClr val="accent1">
              <a:lumMod val="60000"/>
              <a:lumOff val="40000"/>
            </a:schemeClr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600" b="1" u="sng" dirty="0">
                <a:solidFill>
                  <a:schemeClr val="accent5">
                    <a:lumMod val="75000"/>
                  </a:schemeClr>
                </a:solidFill>
              </a:rPr>
              <a:t>Bài 3:</a:t>
            </a:r>
            <a:r>
              <a:rPr lang="vi-VN" sz="2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vi-VN" sz="2600" b="1" dirty="0">
                <a:solidFill>
                  <a:schemeClr val="bg1"/>
                </a:solidFill>
              </a:rPr>
              <a:t>So sánh diện tích của: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600" b="1" dirty="0">
                <a:solidFill>
                  <a:schemeClr val="bg1"/>
                </a:solidFill>
              </a:rPr>
              <a:t>a) Hình tam giác AED và hình tam giác EDH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600" b="1" dirty="0">
                <a:solidFill>
                  <a:schemeClr val="bg1"/>
                </a:solidFill>
              </a:rPr>
              <a:t>b) Hình tam giác EBC và hình tam giác EHC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600" b="1" dirty="0">
                <a:solidFill>
                  <a:schemeClr val="bg1"/>
                </a:solidFill>
              </a:rPr>
              <a:t>c) Hình chữ nhật ABCD và hình tam giác EDC</a:t>
            </a:r>
            <a:endParaRPr sz="2600" b="1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695580" y="2608842"/>
            <a:ext cx="0" cy="148026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028320" y="2608842"/>
            <a:ext cx="1667260" cy="146533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695580" y="2608842"/>
            <a:ext cx="1675959" cy="146533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Google Shape;2164;p40"/>
          <p:cNvSpPr txBox="1">
            <a:spLocks/>
          </p:cNvSpPr>
          <p:nvPr/>
        </p:nvSpPr>
        <p:spPr>
          <a:xfrm>
            <a:off x="2646788" y="2259528"/>
            <a:ext cx="453459" cy="330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b="1" dirty="0">
                <a:solidFill>
                  <a:srgbClr val="FF0000"/>
                </a:solidFill>
              </a:rPr>
              <a:t>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0" name="Google Shape;2164;p40"/>
          <p:cNvSpPr txBox="1">
            <a:spLocks/>
          </p:cNvSpPr>
          <p:nvPr/>
        </p:nvSpPr>
        <p:spPr>
          <a:xfrm>
            <a:off x="6310624" y="2261973"/>
            <a:ext cx="453459" cy="330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b="1" dirty="0">
                <a:solidFill>
                  <a:srgbClr val="FF0000"/>
                </a:solidFill>
              </a:rPr>
              <a:t>B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1" name="Google Shape;2164;p40"/>
          <p:cNvSpPr txBox="1">
            <a:spLocks/>
          </p:cNvSpPr>
          <p:nvPr/>
        </p:nvSpPr>
        <p:spPr>
          <a:xfrm>
            <a:off x="6341529" y="3947452"/>
            <a:ext cx="453459" cy="330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b="1" dirty="0">
                <a:solidFill>
                  <a:srgbClr val="FF0000"/>
                </a:solidFill>
              </a:rPr>
              <a:t>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2" name="Google Shape;2164;p40"/>
          <p:cNvSpPr txBox="1">
            <a:spLocks/>
          </p:cNvSpPr>
          <p:nvPr/>
        </p:nvSpPr>
        <p:spPr>
          <a:xfrm>
            <a:off x="4509891" y="4065869"/>
            <a:ext cx="453459" cy="330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b="1" dirty="0">
                <a:solidFill>
                  <a:srgbClr val="FF0000"/>
                </a:solidFill>
              </a:rPr>
              <a:t>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3" name="Google Shape;2164;p40"/>
          <p:cNvSpPr txBox="1">
            <a:spLocks/>
          </p:cNvSpPr>
          <p:nvPr/>
        </p:nvSpPr>
        <p:spPr>
          <a:xfrm>
            <a:off x="2646788" y="3947452"/>
            <a:ext cx="453459" cy="330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b="1" dirty="0">
                <a:solidFill>
                  <a:srgbClr val="FF0000"/>
                </a:solidFill>
              </a:rPr>
              <a:t>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4" name="Google Shape;2164;p40"/>
          <p:cNvSpPr txBox="1">
            <a:spLocks/>
          </p:cNvSpPr>
          <p:nvPr/>
        </p:nvSpPr>
        <p:spPr>
          <a:xfrm>
            <a:off x="4478706" y="2261574"/>
            <a:ext cx="453459" cy="330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b="1" dirty="0">
                <a:solidFill>
                  <a:srgbClr val="FF0000"/>
                </a:solidFill>
              </a:rPr>
              <a:t>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99533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56543" y="668032"/>
            <a:ext cx="3360600" cy="14951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6550"/>
              </p:ext>
            </p:extLst>
          </p:nvPr>
        </p:nvGraphicFramePr>
        <p:xfrm>
          <a:off x="557560" y="670511"/>
          <a:ext cx="3359584" cy="367062"/>
        </p:xfrm>
        <a:graphic>
          <a:graphicData uri="http://schemas.openxmlformats.org/drawingml/2006/table">
            <a:tbl>
              <a:tblPr/>
              <a:tblGrid>
                <a:gridCol w="3359584">
                  <a:extLst>
                    <a:ext uri="{9D8B030D-6E8A-4147-A177-3AD203B41FA5}">
                      <a16:colId xmlns:a16="http://schemas.microsoft.com/office/drawing/2014/main" xmlns="" val="2396994971"/>
                    </a:ext>
                  </a:extLst>
                </a:gridCol>
              </a:tblGrid>
              <a:tr h="3670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dash"/>
                    </a:lnL>
                    <a:lnR w="12700" cmpd="sng">
                      <a:solidFill>
                        <a:schemeClr val="tx1"/>
                      </a:solidFill>
                      <a:prstDash val="dash"/>
                    </a:lnR>
                    <a:lnT w="12700" cmpd="sng">
                      <a:solidFill>
                        <a:schemeClr val="tx1"/>
                      </a:solidFill>
                      <a:prstDash val="dash"/>
                    </a:lnT>
                    <a:lnB w="12700" cmpd="sng">
                      <a:solidFill>
                        <a:schemeClr val="tx1"/>
                      </a:solidFill>
                      <a:prstDash val="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2695292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950211"/>
              </p:ext>
            </p:extLst>
          </p:nvPr>
        </p:nvGraphicFramePr>
        <p:xfrm>
          <a:off x="557560" y="1040051"/>
          <a:ext cx="3359584" cy="367062"/>
        </p:xfrm>
        <a:graphic>
          <a:graphicData uri="http://schemas.openxmlformats.org/drawingml/2006/table">
            <a:tbl>
              <a:tblPr/>
              <a:tblGrid>
                <a:gridCol w="3359584">
                  <a:extLst>
                    <a:ext uri="{9D8B030D-6E8A-4147-A177-3AD203B41FA5}">
                      <a16:colId xmlns:a16="http://schemas.microsoft.com/office/drawing/2014/main" xmlns="" val="2396994971"/>
                    </a:ext>
                  </a:extLst>
                </a:gridCol>
              </a:tblGrid>
              <a:tr h="3670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dash"/>
                    </a:lnL>
                    <a:lnR w="12700" cmpd="sng">
                      <a:solidFill>
                        <a:schemeClr val="tx1"/>
                      </a:solidFill>
                      <a:prstDash val="dash"/>
                    </a:lnR>
                    <a:lnT w="12700" cmpd="sng">
                      <a:solidFill>
                        <a:schemeClr val="tx1"/>
                      </a:solidFill>
                      <a:prstDash val="dash"/>
                    </a:lnT>
                    <a:lnB w="12700" cmpd="sng">
                      <a:solidFill>
                        <a:schemeClr val="tx1"/>
                      </a:solidFill>
                      <a:prstDash val="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2695292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987690"/>
              </p:ext>
            </p:extLst>
          </p:nvPr>
        </p:nvGraphicFramePr>
        <p:xfrm>
          <a:off x="557560" y="1415611"/>
          <a:ext cx="3359584" cy="367062"/>
        </p:xfrm>
        <a:graphic>
          <a:graphicData uri="http://schemas.openxmlformats.org/drawingml/2006/table">
            <a:tbl>
              <a:tblPr/>
              <a:tblGrid>
                <a:gridCol w="3359584">
                  <a:extLst>
                    <a:ext uri="{9D8B030D-6E8A-4147-A177-3AD203B41FA5}">
                      <a16:colId xmlns:a16="http://schemas.microsoft.com/office/drawing/2014/main" xmlns="" val="2396994971"/>
                    </a:ext>
                  </a:extLst>
                </a:gridCol>
              </a:tblGrid>
              <a:tr h="3670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dash"/>
                    </a:lnL>
                    <a:lnR w="12700" cmpd="sng">
                      <a:solidFill>
                        <a:schemeClr val="tx1"/>
                      </a:solidFill>
                      <a:prstDash val="dash"/>
                    </a:lnR>
                    <a:lnT w="12700" cmpd="sng">
                      <a:solidFill>
                        <a:schemeClr val="tx1"/>
                      </a:solidFill>
                      <a:prstDash val="dash"/>
                    </a:lnT>
                    <a:lnB w="12700" cmpd="sng">
                      <a:solidFill>
                        <a:schemeClr val="tx1"/>
                      </a:solidFill>
                      <a:prstDash val="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2695292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209373"/>
              </p:ext>
            </p:extLst>
          </p:nvPr>
        </p:nvGraphicFramePr>
        <p:xfrm>
          <a:off x="546547" y="1790229"/>
          <a:ext cx="3359584" cy="367062"/>
        </p:xfrm>
        <a:graphic>
          <a:graphicData uri="http://schemas.openxmlformats.org/drawingml/2006/table">
            <a:tbl>
              <a:tblPr/>
              <a:tblGrid>
                <a:gridCol w="3359584">
                  <a:extLst>
                    <a:ext uri="{9D8B030D-6E8A-4147-A177-3AD203B41FA5}">
                      <a16:colId xmlns:a16="http://schemas.microsoft.com/office/drawing/2014/main" xmlns="" val="2396994971"/>
                    </a:ext>
                  </a:extLst>
                </a:gridCol>
              </a:tblGrid>
              <a:tr h="3670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dash"/>
                    </a:lnL>
                    <a:lnR w="12700" cmpd="sng">
                      <a:solidFill>
                        <a:schemeClr val="tx1"/>
                      </a:solidFill>
                      <a:prstDash val="dash"/>
                    </a:lnR>
                    <a:lnT w="12700" cmpd="sng">
                      <a:solidFill>
                        <a:schemeClr val="tx1"/>
                      </a:solidFill>
                      <a:prstDash val="dash"/>
                    </a:lnT>
                    <a:lnB w="12700" cmpd="sng">
                      <a:solidFill>
                        <a:schemeClr val="tx1"/>
                      </a:solidFill>
                      <a:prstDash val="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2695292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662055"/>
              </p:ext>
            </p:extLst>
          </p:nvPr>
        </p:nvGraphicFramePr>
        <p:xfrm>
          <a:off x="562912" y="669647"/>
          <a:ext cx="398304" cy="1495200"/>
        </p:xfrm>
        <a:graphic>
          <a:graphicData uri="http://schemas.openxmlformats.org/drawingml/2006/table">
            <a:tbl>
              <a:tblPr/>
              <a:tblGrid>
                <a:gridCol w="398304">
                  <a:extLst>
                    <a:ext uri="{9D8B030D-6E8A-4147-A177-3AD203B41FA5}">
                      <a16:colId xmlns:a16="http://schemas.microsoft.com/office/drawing/2014/main" xmlns="" val="2505615721"/>
                    </a:ext>
                  </a:extLst>
                </a:gridCol>
              </a:tblGrid>
              <a:tr h="1495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dash"/>
                    </a:lnL>
                    <a:lnR w="12700" cmpd="sng">
                      <a:solidFill>
                        <a:schemeClr val="tx1"/>
                      </a:solidFill>
                      <a:prstDash val="dash"/>
                    </a:lnR>
                    <a:lnT w="12700" cmpd="sng">
                      <a:solidFill>
                        <a:schemeClr val="tx1"/>
                      </a:solidFill>
                      <a:prstDash val="dash"/>
                    </a:lnT>
                    <a:lnB w="12700" cmpd="sng">
                      <a:solidFill>
                        <a:schemeClr val="tx1"/>
                      </a:solidFill>
                      <a:prstDash val="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7208768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839280"/>
              </p:ext>
            </p:extLst>
          </p:nvPr>
        </p:nvGraphicFramePr>
        <p:xfrm>
          <a:off x="970176" y="669647"/>
          <a:ext cx="414670" cy="1495200"/>
        </p:xfrm>
        <a:graphic>
          <a:graphicData uri="http://schemas.openxmlformats.org/drawingml/2006/table">
            <a:tbl>
              <a:tblPr/>
              <a:tblGrid>
                <a:gridCol w="414670">
                  <a:extLst>
                    <a:ext uri="{9D8B030D-6E8A-4147-A177-3AD203B41FA5}">
                      <a16:colId xmlns:a16="http://schemas.microsoft.com/office/drawing/2014/main" xmlns="" val="2505615721"/>
                    </a:ext>
                  </a:extLst>
                </a:gridCol>
              </a:tblGrid>
              <a:tr h="1495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dash"/>
                    </a:lnL>
                    <a:lnR w="12700" cmpd="sng">
                      <a:solidFill>
                        <a:schemeClr val="tx1"/>
                      </a:solidFill>
                      <a:prstDash val="dash"/>
                    </a:lnR>
                    <a:lnT w="12700" cmpd="sng">
                      <a:solidFill>
                        <a:schemeClr val="tx1"/>
                      </a:solidFill>
                      <a:prstDash val="dash"/>
                    </a:lnT>
                    <a:lnB w="12700" cmpd="sng">
                      <a:solidFill>
                        <a:schemeClr val="tx1"/>
                      </a:solidFill>
                      <a:prstDash val="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7208768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702202"/>
              </p:ext>
            </p:extLst>
          </p:nvPr>
        </p:nvGraphicFramePr>
        <p:xfrm>
          <a:off x="1393806" y="673749"/>
          <a:ext cx="414670" cy="1477406"/>
        </p:xfrm>
        <a:graphic>
          <a:graphicData uri="http://schemas.openxmlformats.org/drawingml/2006/table">
            <a:tbl>
              <a:tblPr/>
              <a:tblGrid>
                <a:gridCol w="414670">
                  <a:extLst>
                    <a:ext uri="{9D8B030D-6E8A-4147-A177-3AD203B41FA5}">
                      <a16:colId xmlns:a16="http://schemas.microsoft.com/office/drawing/2014/main" xmlns="" val="2505615721"/>
                    </a:ext>
                  </a:extLst>
                </a:gridCol>
              </a:tblGrid>
              <a:tr h="14774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dash"/>
                    </a:lnL>
                    <a:lnR w="12700" cmpd="sng">
                      <a:solidFill>
                        <a:schemeClr val="tx1"/>
                      </a:solidFill>
                      <a:prstDash val="dash"/>
                    </a:lnR>
                    <a:lnT w="12700" cmpd="sng">
                      <a:solidFill>
                        <a:schemeClr val="tx1"/>
                      </a:solidFill>
                      <a:prstDash val="dash"/>
                    </a:lnT>
                    <a:lnB w="12700" cmpd="sng">
                      <a:solidFill>
                        <a:schemeClr val="tx1"/>
                      </a:solidFill>
                      <a:prstDash val="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7208768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087578"/>
              </p:ext>
            </p:extLst>
          </p:nvPr>
        </p:nvGraphicFramePr>
        <p:xfrm>
          <a:off x="1815882" y="673748"/>
          <a:ext cx="414670" cy="1483723"/>
        </p:xfrm>
        <a:graphic>
          <a:graphicData uri="http://schemas.openxmlformats.org/drawingml/2006/table">
            <a:tbl>
              <a:tblPr/>
              <a:tblGrid>
                <a:gridCol w="414670">
                  <a:extLst>
                    <a:ext uri="{9D8B030D-6E8A-4147-A177-3AD203B41FA5}">
                      <a16:colId xmlns:a16="http://schemas.microsoft.com/office/drawing/2014/main" xmlns="" val="2505615721"/>
                    </a:ext>
                  </a:extLst>
                </a:gridCol>
              </a:tblGrid>
              <a:tr h="14837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dash"/>
                    </a:lnL>
                    <a:lnR w="12700" cmpd="sng">
                      <a:solidFill>
                        <a:schemeClr val="tx1"/>
                      </a:solidFill>
                      <a:prstDash val="dash"/>
                    </a:lnR>
                    <a:lnT w="12700" cmpd="sng">
                      <a:solidFill>
                        <a:schemeClr val="tx1"/>
                      </a:solidFill>
                      <a:prstDash val="dash"/>
                    </a:lnT>
                    <a:lnB w="12700" cmpd="sng">
                      <a:solidFill>
                        <a:schemeClr val="tx1"/>
                      </a:solidFill>
                      <a:prstDash val="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7208768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595983"/>
              </p:ext>
            </p:extLst>
          </p:nvPr>
        </p:nvGraphicFramePr>
        <p:xfrm>
          <a:off x="2230172" y="677068"/>
          <a:ext cx="414670" cy="1472848"/>
        </p:xfrm>
        <a:graphic>
          <a:graphicData uri="http://schemas.openxmlformats.org/drawingml/2006/table">
            <a:tbl>
              <a:tblPr/>
              <a:tblGrid>
                <a:gridCol w="414670">
                  <a:extLst>
                    <a:ext uri="{9D8B030D-6E8A-4147-A177-3AD203B41FA5}">
                      <a16:colId xmlns:a16="http://schemas.microsoft.com/office/drawing/2014/main" xmlns="" val="2505615721"/>
                    </a:ext>
                  </a:extLst>
                </a:gridCol>
              </a:tblGrid>
              <a:tr h="14728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dash"/>
                    </a:lnL>
                    <a:lnR w="12700" cmpd="sng">
                      <a:solidFill>
                        <a:schemeClr val="tx1"/>
                      </a:solidFill>
                      <a:prstDash val="dash"/>
                    </a:lnR>
                    <a:lnT w="12700" cmpd="sng">
                      <a:solidFill>
                        <a:schemeClr val="tx1"/>
                      </a:solidFill>
                      <a:prstDash val="dash"/>
                    </a:lnT>
                    <a:lnB w="12700" cmpd="sng">
                      <a:solidFill>
                        <a:schemeClr val="tx1"/>
                      </a:solidFill>
                      <a:prstDash val="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7208768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671725"/>
              </p:ext>
            </p:extLst>
          </p:nvPr>
        </p:nvGraphicFramePr>
        <p:xfrm>
          <a:off x="2651868" y="680280"/>
          <a:ext cx="414670" cy="1472848"/>
        </p:xfrm>
        <a:graphic>
          <a:graphicData uri="http://schemas.openxmlformats.org/drawingml/2006/table">
            <a:tbl>
              <a:tblPr/>
              <a:tblGrid>
                <a:gridCol w="414670">
                  <a:extLst>
                    <a:ext uri="{9D8B030D-6E8A-4147-A177-3AD203B41FA5}">
                      <a16:colId xmlns:a16="http://schemas.microsoft.com/office/drawing/2014/main" xmlns="" val="2505615721"/>
                    </a:ext>
                  </a:extLst>
                </a:gridCol>
              </a:tblGrid>
              <a:tr h="14728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dash"/>
                    </a:lnL>
                    <a:lnR w="12700" cmpd="sng">
                      <a:solidFill>
                        <a:schemeClr val="tx1"/>
                      </a:solidFill>
                      <a:prstDash val="dash"/>
                    </a:lnR>
                    <a:lnT w="12700" cmpd="sng">
                      <a:solidFill>
                        <a:schemeClr val="tx1"/>
                      </a:solidFill>
                      <a:prstDash val="dash"/>
                    </a:lnT>
                    <a:lnB w="12700" cmpd="sng">
                      <a:solidFill>
                        <a:schemeClr val="tx1"/>
                      </a:solidFill>
                      <a:prstDash val="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7208768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678880"/>
              </p:ext>
            </p:extLst>
          </p:nvPr>
        </p:nvGraphicFramePr>
        <p:xfrm>
          <a:off x="3059132" y="673749"/>
          <a:ext cx="414670" cy="1483723"/>
        </p:xfrm>
        <a:graphic>
          <a:graphicData uri="http://schemas.openxmlformats.org/drawingml/2006/table">
            <a:tbl>
              <a:tblPr/>
              <a:tblGrid>
                <a:gridCol w="414670">
                  <a:extLst>
                    <a:ext uri="{9D8B030D-6E8A-4147-A177-3AD203B41FA5}">
                      <a16:colId xmlns:a16="http://schemas.microsoft.com/office/drawing/2014/main" xmlns="" val="2505615721"/>
                    </a:ext>
                  </a:extLst>
                </a:gridCol>
              </a:tblGrid>
              <a:tr h="14837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dash"/>
                    </a:lnL>
                    <a:lnR w="12700" cmpd="sng">
                      <a:solidFill>
                        <a:schemeClr val="tx1"/>
                      </a:solidFill>
                      <a:prstDash val="dash"/>
                    </a:lnR>
                    <a:lnT w="12700" cmpd="sng">
                      <a:solidFill>
                        <a:schemeClr val="tx1"/>
                      </a:solidFill>
                      <a:prstDash val="dash"/>
                    </a:lnT>
                    <a:lnB w="12700" cmpd="sng">
                      <a:solidFill>
                        <a:schemeClr val="tx1"/>
                      </a:solidFill>
                      <a:prstDash val="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7208768"/>
                  </a:ext>
                </a:extLst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232370"/>
              </p:ext>
            </p:extLst>
          </p:nvPr>
        </p:nvGraphicFramePr>
        <p:xfrm>
          <a:off x="3477601" y="677068"/>
          <a:ext cx="435556" cy="1472848"/>
        </p:xfrm>
        <a:graphic>
          <a:graphicData uri="http://schemas.openxmlformats.org/drawingml/2006/table">
            <a:tbl>
              <a:tblPr/>
              <a:tblGrid>
                <a:gridCol w="435556">
                  <a:extLst>
                    <a:ext uri="{9D8B030D-6E8A-4147-A177-3AD203B41FA5}">
                      <a16:colId xmlns:a16="http://schemas.microsoft.com/office/drawing/2014/main" xmlns="" val="2505615721"/>
                    </a:ext>
                  </a:extLst>
                </a:gridCol>
              </a:tblGrid>
              <a:tr h="14728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dash"/>
                    </a:lnL>
                    <a:lnR w="12700" cmpd="sng">
                      <a:solidFill>
                        <a:schemeClr val="tx1"/>
                      </a:solidFill>
                      <a:prstDash val="dash"/>
                    </a:lnR>
                    <a:lnT w="12700" cmpd="sng">
                      <a:solidFill>
                        <a:schemeClr val="tx1"/>
                      </a:solidFill>
                      <a:prstDash val="dash"/>
                    </a:lnT>
                    <a:lnB w="12700" cmpd="sng">
                      <a:solidFill>
                        <a:schemeClr val="tx1"/>
                      </a:solidFill>
                      <a:prstDash val="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7208768"/>
                  </a:ext>
                </a:extLst>
              </a:tr>
            </a:tbl>
          </a:graphicData>
        </a:graphic>
      </p:graphicFrame>
      <p:grpSp>
        <p:nvGrpSpPr>
          <p:cNvPr id="15" name="Google Shape;3129;p68"/>
          <p:cNvGrpSpPr/>
          <p:nvPr/>
        </p:nvGrpSpPr>
        <p:grpSpPr>
          <a:xfrm>
            <a:off x="8034225" y="533400"/>
            <a:ext cx="548725" cy="598600"/>
            <a:chOff x="5261300" y="4859875"/>
            <a:chExt cx="548725" cy="598600"/>
          </a:xfrm>
        </p:grpSpPr>
        <p:sp>
          <p:nvSpPr>
            <p:cNvPr id="16" name="Google Shape;3130;p68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131;p68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132;p68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133;p68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134;p68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135;p68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136;p68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137;p68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2230172" y="684578"/>
            <a:ext cx="0" cy="148026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62912" y="684578"/>
            <a:ext cx="1667260" cy="146533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230172" y="684578"/>
            <a:ext cx="1675959" cy="146533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Google Shape;2164;p40"/>
          <p:cNvSpPr txBox="1">
            <a:spLocks/>
          </p:cNvSpPr>
          <p:nvPr/>
        </p:nvSpPr>
        <p:spPr>
          <a:xfrm>
            <a:off x="181380" y="335264"/>
            <a:ext cx="453459" cy="330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b="1" dirty="0">
                <a:solidFill>
                  <a:srgbClr val="FF0000"/>
                </a:solidFill>
              </a:rPr>
              <a:t>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0" name="Google Shape;2164;p40"/>
          <p:cNvSpPr txBox="1">
            <a:spLocks/>
          </p:cNvSpPr>
          <p:nvPr/>
        </p:nvSpPr>
        <p:spPr>
          <a:xfrm>
            <a:off x="3845216" y="337709"/>
            <a:ext cx="453459" cy="330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b="1" dirty="0">
                <a:solidFill>
                  <a:srgbClr val="FF0000"/>
                </a:solidFill>
              </a:rPr>
              <a:t>B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1" name="Google Shape;2164;p40"/>
          <p:cNvSpPr txBox="1">
            <a:spLocks/>
          </p:cNvSpPr>
          <p:nvPr/>
        </p:nvSpPr>
        <p:spPr>
          <a:xfrm>
            <a:off x="3876121" y="2023188"/>
            <a:ext cx="453459" cy="330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b="1" dirty="0">
                <a:solidFill>
                  <a:srgbClr val="FF0000"/>
                </a:solidFill>
              </a:rPr>
              <a:t>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2" name="Google Shape;2164;p40"/>
          <p:cNvSpPr txBox="1">
            <a:spLocks/>
          </p:cNvSpPr>
          <p:nvPr/>
        </p:nvSpPr>
        <p:spPr>
          <a:xfrm>
            <a:off x="2044483" y="2141605"/>
            <a:ext cx="453459" cy="330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b="1" dirty="0">
                <a:solidFill>
                  <a:srgbClr val="FF0000"/>
                </a:solidFill>
              </a:rPr>
              <a:t>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3" name="Google Shape;2164;p40"/>
          <p:cNvSpPr txBox="1">
            <a:spLocks/>
          </p:cNvSpPr>
          <p:nvPr/>
        </p:nvSpPr>
        <p:spPr>
          <a:xfrm>
            <a:off x="181380" y="2023188"/>
            <a:ext cx="453459" cy="330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b="1" dirty="0">
                <a:solidFill>
                  <a:srgbClr val="FF0000"/>
                </a:solidFill>
              </a:rPr>
              <a:t>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4" name="Google Shape;2164;p40"/>
          <p:cNvSpPr txBox="1">
            <a:spLocks/>
          </p:cNvSpPr>
          <p:nvPr/>
        </p:nvSpPr>
        <p:spPr>
          <a:xfrm>
            <a:off x="2013298" y="337310"/>
            <a:ext cx="453459" cy="330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b="1" dirty="0">
                <a:solidFill>
                  <a:srgbClr val="FF0000"/>
                </a:solidFill>
              </a:rPr>
              <a:t>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404955" y="854042"/>
            <a:ext cx="3956377" cy="122307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00" dirty="0">
                <a:solidFill>
                  <a:schemeClr val="accent5">
                    <a:lumMod val="75000"/>
                  </a:schemeClr>
                </a:solidFill>
              </a:rPr>
              <a:t>a) Diện tích hình tam giác AED ................. diện tích hình tam giác EDH</a:t>
            </a:r>
            <a:endParaRPr lang="en-US" sz="2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6543" y="673748"/>
            <a:ext cx="413633" cy="363825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974726" y="671271"/>
            <a:ext cx="413633" cy="371858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393264" y="673225"/>
            <a:ext cx="413633" cy="371858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61334" y="1043734"/>
            <a:ext cx="413633" cy="371858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976752" y="1044126"/>
            <a:ext cx="413633" cy="371858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61333" y="1415370"/>
            <a:ext cx="413633" cy="371858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 rot="5400000">
            <a:off x="1849749" y="638643"/>
            <a:ext cx="384073" cy="451016"/>
          </a:xfrm>
          <a:prstGeom prst="rtTriangle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Triangle 56"/>
          <p:cNvSpPr/>
          <p:nvPr/>
        </p:nvSpPr>
        <p:spPr>
          <a:xfrm rot="5400000">
            <a:off x="1423653" y="1010655"/>
            <a:ext cx="384073" cy="451016"/>
          </a:xfrm>
          <a:prstGeom prst="rtTriangle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Triangle 57"/>
          <p:cNvSpPr/>
          <p:nvPr/>
        </p:nvSpPr>
        <p:spPr>
          <a:xfrm rot="5400000">
            <a:off x="1020229" y="1382111"/>
            <a:ext cx="384073" cy="451016"/>
          </a:xfrm>
          <a:prstGeom prst="rtTriangle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Triangle 58"/>
          <p:cNvSpPr/>
          <p:nvPr/>
        </p:nvSpPr>
        <p:spPr>
          <a:xfrm rot="5400000">
            <a:off x="591465" y="1753411"/>
            <a:ext cx="384073" cy="451016"/>
          </a:xfrm>
          <a:prstGeom prst="rtTriangle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819930" y="1045979"/>
            <a:ext cx="413633" cy="363825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1822705" y="1417925"/>
            <a:ext cx="413633" cy="363825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815502" y="1790973"/>
            <a:ext cx="421602" cy="370296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1390150" y="1781750"/>
            <a:ext cx="421602" cy="383192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1392080" y="1413492"/>
            <a:ext cx="421602" cy="383192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952572" y="1783910"/>
            <a:ext cx="421602" cy="383192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Triangle 66"/>
          <p:cNvSpPr/>
          <p:nvPr/>
        </p:nvSpPr>
        <p:spPr>
          <a:xfrm rot="16200000">
            <a:off x="1827874" y="645475"/>
            <a:ext cx="384073" cy="451016"/>
          </a:xfrm>
          <a:prstGeom prst="rtTriangle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ight Triangle 67"/>
          <p:cNvSpPr/>
          <p:nvPr/>
        </p:nvSpPr>
        <p:spPr>
          <a:xfrm rot="16200000">
            <a:off x="1414685" y="1001398"/>
            <a:ext cx="384073" cy="451016"/>
          </a:xfrm>
          <a:prstGeom prst="rtTriangle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ight Triangle 68"/>
          <p:cNvSpPr/>
          <p:nvPr/>
        </p:nvSpPr>
        <p:spPr>
          <a:xfrm rot="16200000">
            <a:off x="993412" y="1378152"/>
            <a:ext cx="384073" cy="451016"/>
          </a:xfrm>
          <a:prstGeom prst="rtTriangle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Triangle 69"/>
          <p:cNvSpPr/>
          <p:nvPr/>
        </p:nvSpPr>
        <p:spPr>
          <a:xfrm rot="16200000">
            <a:off x="572334" y="1743100"/>
            <a:ext cx="384073" cy="451016"/>
          </a:xfrm>
          <a:prstGeom prst="rtTriangle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87916" y="1160891"/>
            <a:ext cx="9813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 b="1" dirty="0">
                <a:solidFill>
                  <a:srgbClr val="002060"/>
                </a:solidFill>
              </a:rPr>
              <a:t>bằng</a:t>
            </a:r>
            <a:endParaRPr lang="en-US" sz="2600" b="1" dirty="0">
              <a:solidFill>
                <a:srgbClr val="00206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725963" y="3057017"/>
            <a:ext cx="3360600" cy="14951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927371"/>
              </p:ext>
            </p:extLst>
          </p:nvPr>
        </p:nvGraphicFramePr>
        <p:xfrm>
          <a:off x="4726980" y="3059496"/>
          <a:ext cx="3359584" cy="367062"/>
        </p:xfrm>
        <a:graphic>
          <a:graphicData uri="http://schemas.openxmlformats.org/drawingml/2006/table">
            <a:tbl>
              <a:tblPr/>
              <a:tblGrid>
                <a:gridCol w="3359584">
                  <a:extLst>
                    <a:ext uri="{9D8B030D-6E8A-4147-A177-3AD203B41FA5}">
                      <a16:colId xmlns:a16="http://schemas.microsoft.com/office/drawing/2014/main" xmlns="" val="2396994971"/>
                    </a:ext>
                  </a:extLst>
                </a:gridCol>
              </a:tblGrid>
              <a:tr h="3670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dash"/>
                    </a:lnL>
                    <a:lnR w="12700" cmpd="sng">
                      <a:solidFill>
                        <a:schemeClr val="tx1"/>
                      </a:solidFill>
                      <a:prstDash val="dash"/>
                    </a:lnR>
                    <a:lnT w="12700" cmpd="sng">
                      <a:solidFill>
                        <a:schemeClr val="tx1"/>
                      </a:solidFill>
                      <a:prstDash val="dash"/>
                    </a:lnT>
                    <a:lnB w="12700" cmpd="sng">
                      <a:solidFill>
                        <a:schemeClr val="tx1"/>
                      </a:solidFill>
                      <a:prstDash val="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2695292"/>
                  </a:ext>
                </a:extLst>
              </a:tr>
            </a:tbl>
          </a:graphicData>
        </a:graphic>
      </p:graphicFrame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500287"/>
              </p:ext>
            </p:extLst>
          </p:nvPr>
        </p:nvGraphicFramePr>
        <p:xfrm>
          <a:off x="4726980" y="3429036"/>
          <a:ext cx="3359584" cy="367062"/>
        </p:xfrm>
        <a:graphic>
          <a:graphicData uri="http://schemas.openxmlformats.org/drawingml/2006/table">
            <a:tbl>
              <a:tblPr/>
              <a:tblGrid>
                <a:gridCol w="3359584">
                  <a:extLst>
                    <a:ext uri="{9D8B030D-6E8A-4147-A177-3AD203B41FA5}">
                      <a16:colId xmlns:a16="http://schemas.microsoft.com/office/drawing/2014/main" xmlns="" val="2396994971"/>
                    </a:ext>
                  </a:extLst>
                </a:gridCol>
              </a:tblGrid>
              <a:tr h="3670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dash"/>
                    </a:lnL>
                    <a:lnR w="12700" cmpd="sng">
                      <a:solidFill>
                        <a:schemeClr val="tx1"/>
                      </a:solidFill>
                      <a:prstDash val="dash"/>
                    </a:lnR>
                    <a:lnT w="12700" cmpd="sng">
                      <a:solidFill>
                        <a:schemeClr val="tx1"/>
                      </a:solidFill>
                      <a:prstDash val="dash"/>
                    </a:lnT>
                    <a:lnB w="12700" cmpd="sng">
                      <a:solidFill>
                        <a:schemeClr val="tx1"/>
                      </a:solidFill>
                      <a:prstDash val="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2695292"/>
                  </a:ext>
                </a:extLst>
              </a:tr>
            </a:tbl>
          </a:graphicData>
        </a:graphic>
      </p:graphicFrame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933881"/>
              </p:ext>
            </p:extLst>
          </p:nvPr>
        </p:nvGraphicFramePr>
        <p:xfrm>
          <a:off x="4726980" y="3804596"/>
          <a:ext cx="3359584" cy="367062"/>
        </p:xfrm>
        <a:graphic>
          <a:graphicData uri="http://schemas.openxmlformats.org/drawingml/2006/table">
            <a:tbl>
              <a:tblPr/>
              <a:tblGrid>
                <a:gridCol w="3359584">
                  <a:extLst>
                    <a:ext uri="{9D8B030D-6E8A-4147-A177-3AD203B41FA5}">
                      <a16:colId xmlns:a16="http://schemas.microsoft.com/office/drawing/2014/main" xmlns="" val="2396994971"/>
                    </a:ext>
                  </a:extLst>
                </a:gridCol>
              </a:tblGrid>
              <a:tr h="3670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dash"/>
                    </a:lnL>
                    <a:lnR w="12700" cmpd="sng">
                      <a:solidFill>
                        <a:schemeClr val="tx1"/>
                      </a:solidFill>
                      <a:prstDash val="dash"/>
                    </a:lnR>
                    <a:lnT w="12700" cmpd="sng">
                      <a:solidFill>
                        <a:schemeClr val="tx1"/>
                      </a:solidFill>
                      <a:prstDash val="dash"/>
                    </a:lnT>
                    <a:lnB w="12700" cmpd="sng">
                      <a:solidFill>
                        <a:schemeClr val="tx1"/>
                      </a:solidFill>
                      <a:prstDash val="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2695292"/>
                  </a:ext>
                </a:extLst>
              </a:tr>
            </a:tbl>
          </a:graphicData>
        </a:graphic>
      </p:graphicFrame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081048"/>
              </p:ext>
            </p:extLst>
          </p:nvPr>
        </p:nvGraphicFramePr>
        <p:xfrm>
          <a:off x="4715967" y="4179214"/>
          <a:ext cx="3359584" cy="367062"/>
        </p:xfrm>
        <a:graphic>
          <a:graphicData uri="http://schemas.openxmlformats.org/drawingml/2006/table">
            <a:tbl>
              <a:tblPr/>
              <a:tblGrid>
                <a:gridCol w="3359584">
                  <a:extLst>
                    <a:ext uri="{9D8B030D-6E8A-4147-A177-3AD203B41FA5}">
                      <a16:colId xmlns:a16="http://schemas.microsoft.com/office/drawing/2014/main" xmlns="" val="2396994971"/>
                    </a:ext>
                  </a:extLst>
                </a:gridCol>
              </a:tblGrid>
              <a:tr h="3670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dash"/>
                    </a:lnL>
                    <a:lnR w="12700" cmpd="sng">
                      <a:solidFill>
                        <a:schemeClr val="tx1"/>
                      </a:solidFill>
                      <a:prstDash val="dash"/>
                    </a:lnR>
                    <a:lnT w="12700" cmpd="sng">
                      <a:solidFill>
                        <a:schemeClr val="tx1"/>
                      </a:solidFill>
                      <a:prstDash val="dash"/>
                    </a:lnT>
                    <a:lnB w="12700" cmpd="sng">
                      <a:solidFill>
                        <a:schemeClr val="tx1"/>
                      </a:solidFill>
                      <a:prstDash val="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2695292"/>
                  </a:ext>
                </a:extLst>
              </a:tr>
            </a:tbl>
          </a:graphicData>
        </a:graphic>
      </p:graphicFrame>
      <p:graphicFrame>
        <p:nvGraphicFramePr>
          <p:cNvPr id="76" name="Tab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816304"/>
              </p:ext>
            </p:extLst>
          </p:nvPr>
        </p:nvGraphicFramePr>
        <p:xfrm>
          <a:off x="4732332" y="3058632"/>
          <a:ext cx="398304" cy="1495200"/>
        </p:xfrm>
        <a:graphic>
          <a:graphicData uri="http://schemas.openxmlformats.org/drawingml/2006/table">
            <a:tbl>
              <a:tblPr/>
              <a:tblGrid>
                <a:gridCol w="398304">
                  <a:extLst>
                    <a:ext uri="{9D8B030D-6E8A-4147-A177-3AD203B41FA5}">
                      <a16:colId xmlns:a16="http://schemas.microsoft.com/office/drawing/2014/main" xmlns="" val="2505615721"/>
                    </a:ext>
                  </a:extLst>
                </a:gridCol>
              </a:tblGrid>
              <a:tr h="1495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dash"/>
                    </a:lnL>
                    <a:lnR w="12700" cmpd="sng">
                      <a:solidFill>
                        <a:schemeClr val="tx1"/>
                      </a:solidFill>
                      <a:prstDash val="dash"/>
                    </a:lnR>
                    <a:lnT w="12700" cmpd="sng">
                      <a:solidFill>
                        <a:schemeClr val="tx1"/>
                      </a:solidFill>
                      <a:prstDash val="dash"/>
                    </a:lnT>
                    <a:lnB w="12700" cmpd="sng">
                      <a:solidFill>
                        <a:schemeClr val="tx1"/>
                      </a:solidFill>
                      <a:prstDash val="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7208768"/>
                  </a:ext>
                </a:extLst>
              </a:tr>
            </a:tbl>
          </a:graphicData>
        </a:graphic>
      </p:graphicFrame>
      <p:graphicFrame>
        <p:nvGraphicFramePr>
          <p:cNvPr id="77" name="Tab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471126"/>
              </p:ext>
            </p:extLst>
          </p:nvPr>
        </p:nvGraphicFramePr>
        <p:xfrm>
          <a:off x="5139596" y="3058632"/>
          <a:ext cx="414670" cy="1495200"/>
        </p:xfrm>
        <a:graphic>
          <a:graphicData uri="http://schemas.openxmlformats.org/drawingml/2006/table">
            <a:tbl>
              <a:tblPr/>
              <a:tblGrid>
                <a:gridCol w="414670">
                  <a:extLst>
                    <a:ext uri="{9D8B030D-6E8A-4147-A177-3AD203B41FA5}">
                      <a16:colId xmlns:a16="http://schemas.microsoft.com/office/drawing/2014/main" xmlns="" val="2505615721"/>
                    </a:ext>
                  </a:extLst>
                </a:gridCol>
              </a:tblGrid>
              <a:tr h="1495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dash"/>
                    </a:lnL>
                    <a:lnR w="12700" cmpd="sng">
                      <a:solidFill>
                        <a:schemeClr val="tx1"/>
                      </a:solidFill>
                      <a:prstDash val="dash"/>
                    </a:lnR>
                    <a:lnT w="12700" cmpd="sng">
                      <a:solidFill>
                        <a:schemeClr val="tx1"/>
                      </a:solidFill>
                      <a:prstDash val="dash"/>
                    </a:lnT>
                    <a:lnB w="12700" cmpd="sng">
                      <a:solidFill>
                        <a:schemeClr val="tx1"/>
                      </a:solidFill>
                      <a:prstDash val="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7208768"/>
                  </a:ext>
                </a:extLst>
              </a:tr>
            </a:tbl>
          </a:graphicData>
        </a:graphic>
      </p:graphicFrame>
      <p:graphicFrame>
        <p:nvGraphicFramePr>
          <p:cNvPr id="78" name="Table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290490"/>
              </p:ext>
            </p:extLst>
          </p:nvPr>
        </p:nvGraphicFramePr>
        <p:xfrm>
          <a:off x="5563226" y="3062734"/>
          <a:ext cx="414670" cy="1477406"/>
        </p:xfrm>
        <a:graphic>
          <a:graphicData uri="http://schemas.openxmlformats.org/drawingml/2006/table">
            <a:tbl>
              <a:tblPr/>
              <a:tblGrid>
                <a:gridCol w="414670">
                  <a:extLst>
                    <a:ext uri="{9D8B030D-6E8A-4147-A177-3AD203B41FA5}">
                      <a16:colId xmlns:a16="http://schemas.microsoft.com/office/drawing/2014/main" xmlns="" val="2505615721"/>
                    </a:ext>
                  </a:extLst>
                </a:gridCol>
              </a:tblGrid>
              <a:tr h="14774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dash"/>
                    </a:lnL>
                    <a:lnR w="12700" cmpd="sng">
                      <a:solidFill>
                        <a:schemeClr val="tx1"/>
                      </a:solidFill>
                      <a:prstDash val="dash"/>
                    </a:lnR>
                    <a:lnT w="12700" cmpd="sng">
                      <a:solidFill>
                        <a:schemeClr val="tx1"/>
                      </a:solidFill>
                      <a:prstDash val="dash"/>
                    </a:lnT>
                    <a:lnB w="12700" cmpd="sng">
                      <a:solidFill>
                        <a:schemeClr val="tx1"/>
                      </a:solidFill>
                      <a:prstDash val="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7208768"/>
                  </a:ext>
                </a:extLst>
              </a:tr>
            </a:tbl>
          </a:graphicData>
        </a:graphic>
      </p:graphicFrame>
      <p:graphicFrame>
        <p:nvGraphicFramePr>
          <p:cNvPr id="79" name="Table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011629"/>
              </p:ext>
            </p:extLst>
          </p:nvPr>
        </p:nvGraphicFramePr>
        <p:xfrm>
          <a:off x="5985302" y="3062733"/>
          <a:ext cx="414670" cy="1483723"/>
        </p:xfrm>
        <a:graphic>
          <a:graphicData uri="http://schemas.openxmlformats.org/drawingml/2006/table">
            <a:tbl>
              <a:tblPr/>
              <a:tblGrid>
                <a:gridCol w="414670">
                  <a:extLst>
                    <a:ext uri="{9D8B030D-6E8A-4147-A177-3AD203B41FA5}">
                      <a16:colId xmlns:a16="http://schemas.microsoft.com/office/drawing/2014/main" xmlns="" val="2505615721"/>
                    </a:ext>
                  </a:extLst>
                </a:gridCol>
              </a:tblGrid>
              <a:tr h="14837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dash"/>
                    </a:lnL>
                    <a:lnR w="12700" cmpd="sng">
                      <a:solidFill>
                        <a:schemeClr val="tx1"/>
                      </a:solidFill>
                      <a:prstDash val="dash"/>
                    </a:lnR>
                    <a:lnT w="12700" cmpd="sng">
                      <a:solidFill>
                        <a:schemeClr val="tx1"/>
                      </a:solidFill>
                      <a:prstDash val="dash"/>
                    </a:lnT>
                    <a:lnB w="12700" cmpd="sng">
                      <a:solidFill>
                        <a:schemeClr val="tx1"/>
                      </a:solidFill>
                      <a:prstDash val="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7208768"/>
                  </a:ext>
                </a:extLst>
              </a:tr>
            </a:tbl>
          </a:graphicData>
        </a:graphic>
      </p:graphicFrame>
      <p:graphicFrame>
        <p:nvGraphicFramePr>
          <p:cNvPr id="80" name="Table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816965"/>
              </p:ext>
            </p:extLst>
          </p:nvPr>
        </p:nvGraphicFramePr>
        <p:xfrm>
          <a:off x="6399592" y="3066053"/>
          <a:ext cx="414670" cy="1472848"/>
        </p:xfrm>
        <a:graphic>
          <a:graphicData uri="http://schemas.openxmlformats.org/drawingml/2006/table">
            <a:tbl>
              <a:tblPr/>
              <a:tblGrid>
                <a:gridCol w="414670">
                  <a:extLst>
                    <a:ext uri="{9D8B030D-6E8A-4147-A177-3AD203B41FA5}">
                      <a16:colId xmlns:a16="http://schemas.microsoft.com/office/drawing/2014/main" xmlns="" val="2505615721"/>
                    </a:ext>
                  </a:extLst>
                </a:gridCol>
              </a:tblGrid>
              <a:tr h="14728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dash"/>
                    </a:lnL>
                    <a:lnR w="12700" cmpd="sng">
                      <a:solidFill>
                        <a:schemeClr val="tx1"/>
                      </a:solidFill>
                      <a:prstDash val="dash"/>
                    </a:lnR>
                    <a:lnT w="12700" cmpd="sng">
                      <a:solidFill>
                        <a:schemeClr val="tx1"/>
                      </a:solidFill>
                      <a:prstDash val="dash"/>
                    </a:lnT>
                    <a:lnB w="12700" cmpd="sng">
                      <a:solidFill>
                        <a:schemeClr val="tx1"/>
                      </a:solidFill>
                      <a:prstDash val="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7208768"/>
                  </a:ext>
                </a:extLst>
              </a:tr>
            </a:tbl>
          </a:graphicData>
        </a:graphic>
      </p:graphicFrame>
      <p:graphicFrame>
        <p:nvGraphicFramePr>
          <p:cNvPr id="81" name="Tab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772738"/>
              </p:ext>
            </p:extLst>
          </p:nvPr>
        </p:nvGraphicFramePr>
        <p:xfrm>
          <a:off x="6821288" y="3069265"/>
          <a:ext cx="414670" cy="1472848"/>
        </p:xfrm>
        <a:graphic>
          <a:graphicData uri="http://schemas.openxmlformats.org/drawingml/2006/table">
            <a:tbl>
              <a:tblPr/>
              <a:tblGrid>
                <a:gridCol w="414670">
                  <a:extLst>
                    <a:ext uri="{9D8B030D-6E8A-4147-A177-3AD203B41FA5}">
                      <a16:colId xmlns:a16="http://schemas.microsoft.com/office/drawing/2014/main" xmlns="" val="2505615721"/>
                    </a:ext>
                  </a:extLst>
                </a:gridCol>
              </a:tblGrid>
              <a:tr h="14728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dash"/>
                    </a:lnL>
                    <a:lnR w="12700" cmpd="sng">
                      <a:solidFill>
                        <a:schemeClr val="tx1"/>
                      </a:solidFill>
                      <a:prstDash val="dash"/>
                    </a:lnR>
                    <a:lnT w="12700" cmpd="sng">
                      <a:solidFill>
                        <a:schemeClr val="tx1"/>
                      </a:solidFill>
                      <a:prstDash val="dash"/>
                    </a:lnT>
                    <a:lnB w="12700" cmpd="sng">
                      <a:solidFill>
                        <a:schemeClr val="tx1"/>
                      </a:solidFill>
                      <a:prstDash val="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7208768"/>
                  </a:ext>
                </a:extLst>
              </a:tr>
            </a:tbl>
          </a:graphicData>
        </a:graphic>
      </p:graphicFrame>
      <p:graphicFrame>
        <p:nvGraphicFramePr>
          <p:cNvPr id="82" name="Table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707950"/>
              </p:ext>
            </p:extLst>
          </p:nvPr>
        </p:nvGraphicFramePr>
        <p:xfrm>
          <a:off x="7228552" y="3062734"/>
          <a:ext cx="414670" cy="1483723"/>
        </p:xfrm>
        <a:graphic>
          <a:graphicData uri="http://schemas.openxmlformats.org/drawingml/2006/table">
            <a:tbl>
              <a:tblPr/>
              <a:tblGrid>
                <a:gridCol w="414670">
                  <a:extLst>
                    <a:ext uri="{9D8B030D-6E8A-4147-A177-3AD203B41FA5}">
                      <a16:colId xmlns:a16="http://schemas.microsoft.com/office/drawing/2014/main" xmlns="" val="2505615721"/>
                    </a:ext>
                  </a:extLst>
                </a:gridCol>
              </a:tblGrid>
              <a:tr h="14837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dash"/>
                    </a:lnL>
                    <a:lnR w="12700" cmpd="sng">
                      <a:solidFill>
                        <a:schemeClr val="tx1"/>
                      </a:solidFill>
                      <a:prstDash val="dash"/>
                    </a:lnR>
                    <a:lnT w="12700" cmpd="sng">
                      <a:solidFill>
                        <a:schemeClr val="tx1"/>
                      </a:solidFill>
                      <a:prstDash val="dash"/>
                    </a:lnT>
                    <a:lnB w="12700" cmpd="sng">
                      <a:solidFill>
                        <a:schemeClr val="tx1"/>
                      </a:solidFill>
                      <a:prstDash val="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7208768"/>
                  </a:ext>
                </a:extLst>
              </a:tr>
            </a:tbl>
          </a:graphicData>
        </a:graphic>
      </p:graphicFrame>
      <p:graphicFrame>
        <p:nvGraphicFramePr>
          <p:cNvPr id="83" name="Table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0326"/>
              </p:ext>
            </p:extLst>
          </p:nvPr>
        </p:nvGraphicFramePr>
        <p:xfrm>
          <a:off x="7647021" y="3066053"/>
          <a:ext cx="435556" cy="1472848"/>
        </p:xfrm>
        <a:graphic>
          <a:graphicData uri="http://schemas.openxmlformats.org/drawingml/2006/table">
            <a:tbl>
              <a:tblPr/>
              <a:tblGrid>
                <a:gridCol w="435556">
                  <a:extLst>
                    <a:ext uri="{9D8B030D-6E8A-4147-A177-3AD203B41FA5}">
                      <a16:colId xmlns:a16="http://schemas.microsoft.com/office/drawing/2014/main" xmlns="" val="2505615721"/>
                    </a:ext>
                  </a:extLst>
                </a:gridCol>
              </a:tblGrid>
              <a:tr h="14728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dash"/>
                    </a:lnL>
                    <a:lnR w="12700" cmpd="sng">
                      <a:solidFill>
                        <a:schemeClr val="tx1"/>
                      </a:solidFill>
                      <a:prstDash val="dash"/>
                    </a:lnR>
                    <a:lnT w="12700" cmpd="sng">
                      <a:solidFill>
                        <a:schemeClr val="tx1"/>
                      </a:solidFill>
                      <a:prstDash val="dash"/>
                    </a:lnT>
                    <a:lnB w="12700" cmpd="sng">
                      <a:solidFill>
                        <a:schemeClr val="tx1"/>
                      </a:solidFill>
                      <a:prstDash val="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7208768"/>
                  </a:ext>
                </a:extLst>
              </a:tr>
            </a:tbl>
          </a:graphicData>
        </a:graphic>
      </p:graphicFrame>
      <p:cxnSp>
        <p:nvCxnSpPr>
          <p:cNvPr id="84" name="Straight Connector 83"/>
          <p:cNvCxnSpPr/>
          <p:nvPr/>
        </p:nvCxnSpPr>
        <p:spPr>
          <a:xfrm>
            <a:off x="6399592" y="3073563"/>
            <a:ext cx="0" cy="148026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4732332" y="3073563"/>
            <a:ext cx="1667260" cy="146533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399592" y="3073563"/>
            <a:ext cx="1675959" cy="146533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Google Shape;2164;p40"/>
          <p:cNvSpPr txBox="1">
            <a:spLocks/>
          </p:cNvSpPr>
          <p:nvPr/>
        </p:nvSpPr>
        <p:spPr>
          <a:xfrm>
            <a:off x="4350800" y="2724249"/>
            <a:ext cx="453459" cy="330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b="1" dirty="0">
                <a:solidFill>
                  <a:srgbClr val="FF0000"/>
                </a:solidFill>
              </a:rPr>
              <a:t>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8" name="Google Shape;2164;p40"/>
          <p:cNvSpPr txBox="1">
            <a:spLocks/>
          </p:cNvSpPr>
          <p:nvPr/>
        </p:nvSpPr>
        <p:spPr>
          <a:xfrm>
            <a:off x="8014636" y="2726694"/>
            <a:ext cx="453459" cy="330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b="1" dirty="0">
                <a:solidFill>
                  <a:srgbClr val="FF0000"/>
                </a:solidFill>
              </a:rPr>
              <a:t>B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9" name="Google Shape;2164;p40"/>
          <p:cNvSpPr txBox="1">
            <a:spLocks/>
          </p:cNvSpPr>
          <p:nvPr/>
        </p:nvSpPr>
        <p:spPr>
          <a:xfrm>
            <a:off x="8045541" y="4412173"/>
            <a:ext cx="453459" cy="330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b="1" dirty="0">
                <a:solidFill>
                  <a:srgbClr val="FF0000"/>
                </a:solidFill>
              </a:rPr>
              <a:t>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0" name="Google Shape;2164;p40"/>
          <p:cNvSpPr txBox="1">
            <a:spLocks/>
          </p:cNvSpPr>
          <p:nvPr/>
        </p:nvSpPr>
        <p:spPr>
          <a:xfrm>
            <a:off x="6213903" y="4530590"/>
            <a:ext cx="453459" cy="330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b="1" dirty="0">
                <a:solidFill>
                  <a:srgbClr val="FF0000"/>
                </a:solidFill>
              </a:rPr>
              <a:t>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1" name="Google Shape;2164;p40"/>
          <p:cNvSpPr txBox="1">
            <a:spLocks/>
          </p:cNvSpPr>
          <p:nvPr/>
        </p:nvSpPr>
        <p:spPr>
          <a:xfrm>
            <a:off x="4350800" y="4412173"/>
            <a:ext cx="453459" cy="330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b="1" dirty="0">
                <a:solidFill>
                  <a:srgbClr val="FF0000"/>
                </a:solidFill>
              </a:rPr>
              <a:t>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2" name="Google Shape;2164;p40"/>
          <p:cNvSpPr txBox="1">
            <a:spLocks/>
          </p:cNvSpPr>
          <p:nvPr/>
        </p:nvSpPr>
        <p:spPr>
          <a:xfrm>
            <a:off x="6182718" y="2726295"/>
            <a:ext cx="453459" cy="330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b="1" dirty="0">
                <a:solidFill>
                  <a:srgbClr val="FF0000"/>
                </a:solidFill>
              </a:rPr>
              <a:t>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815644" y="3082096"/>
            <a:ext cx="413633" cy="363825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7233827" y="3079619"/>
            <a:ext cx="413633" cy="371858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7652365" y="3081573"/>
            <a:ext cx="413633" cy="371858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7242045" y="3448793"/>
            <a:ext cx="413633" cy="371858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7657463" y="3449185"/>
            <a:ext cx="413633" cy="371858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7648277" y="3833198"/>
            <a:ext cx="413633" cy="375192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ight Triangle 98"/>
          <p:cNvSpPr/>
          <p:nvPr/>
        </p:nvSpPr>
        <p:spPr>
          <a:xfrm rot="10627656">
            <a:off x="6438884" y="3072792"/>
            <a:ext cx="372038" cy="385565"/>
          </a:xfrm>
          <a:prstGeom prst="rtTriangle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ight Triangle 99"/>
          <p:cNvSpPr/>
          <p:nvPr/>
        </p:nvSpPr>
        <p:spPr>
          <a:xfrm rot="10800000">
            <a:off x="6841537" y="3456935"/>
            <a:ext cx="385263" cy="346968"/>
          </a:xfrm>
          <a:prstGeom prst="rtTriangle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ight Triangle 100"/>
          <p:cNvSpPr/>
          <p:nvPr/>
        </p:nvSpPr>
        <p:spPr>
          <a:xfrm rot="10800000">
            <a:off x="7264945" y="3803842"/>
            <a:ext cx="382947" cy="377653"/>
          </a:xfrm>
          <a:prstGeom prst="rtTriangle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ight Triangle 101"/>
          <p:cNvSpPr/>
          <p:nvPr/>
        </p:nvSpPr>
        <p:spPr>
          <a:xfrm rot="10800000">
            <a:off x="7671349" y="4191131"/>
            <a:ext cx="390562" cy="353223"/>
          </a:xfrm>
          <a:prstGeom prst="rtTriangle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6411948" y="3433789"/>
            <a:ext cx="413633" cy="363825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6411948" y="3808336"/>
            <a:ext cx="413633" cy="363825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7246247" y="4166982"/>
            <a:ext cx="421602" cy="399092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6838252" y="4170198"/>
            <a:ext cx="421602" cy="383192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6837479" y="3803843"/>
            <a:ext cx="421602" cy="363139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6412234" y="4173761"/>
            <a:ext cx="421602" cy="383192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ight Triangle 108"/>
          <p:cNvSpPr/>
          <p:nvPr/>
        </p:nvSpPr>
        <p:spPr>
          <a:xfrm>
            <a:off x="6413152" y="3079619"/>
            <a:ext cx="388843" cy="377316"/>
          </a:xfrm>
          <a:prstGeom prst="rtTriangle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ight Triangle 109"/>
          <p:cNvSpPr/>
          <p:nvPr/>
        </p:nvSpPr>
        <p:spPr>
          <a:xfrm>
            <a:off x="6835730" y="3455298"/>
            <a:ext cx="380489" cy="341512"/>
          </a:xfrm>
          <a:prstGeom prst="rtTriangle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ight Triangle 110"/>
          <p:cNvSpPr/>
          <p:nvPr/>
        </p:nvSpPr>
        <p:spPr>
          <a:xfrm>
            <a:off x="7256014" y="3818417"/>
            <a:ext cx="401158" cy="360376"/>
          </a:xfrm>
          <a:prstGeom prst="rtTriangle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ight Triangle 111"/>
          <p:cNvSpPr/>
          <p:nvPr/>
        </p:nvSpPr>
        <p:spPr>
          <a:xfrm>
            <a:off x="7677845" y="4210237"/>
            <a:ext cx="401794" cy="359748"/>
          </a:xfrm>
          <a:prstGeom prst="rtTriangle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318550" y="3184559"/>
            <a:ext cx="3956377" cy="122307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00" dirty="0">
                <a:solidFill>
                  <a:schemeClr val="accent5">
                    <a:lumMod val="75000"/>
                  </a:schemeClr>
                </a:solidFill>
              </a:rPr>
              <a:t>b) Diện tích hình tam giác EBC ................. diện tích hình tam giác EHC</a:t>
            </a:r>
            <a:endParaRPr lang="en-US" sz="2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501511" y="3491408"/>
            <a:ext cx="9813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 b="1" dirty="0">
                <a:solidFill>
                  <a:srgbClr val="002060"/>
                </a:solidFill>
              </a:rPr>
              <a:t>bằng</a:t>
            </a:r>
            <a:endParaRPr lang="en-US" sz="2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7144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000"/>
                            </p:stCondLst>
                            <p:childTnLst>
                              <p:par>
                                <p:cTn id="1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0"/>
                            </p:stCondLst>
                            <p:childTnLst>
                              <p:par>
                                <p:cTn id="1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000"/>
                            </p:stCondLst>
                            <p:childTnLst>
                              <p:par>
                                <p:cTn id="1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35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000"/>
                            </p:stCondLst>
                            <p:childTnLst>
                              <p:par>
                                <p:cTn id="2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500"/>
                            </p:stCondLst>
                            <p:childTnLst>
                              <p:par>
                                <p:cTn id="2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"/>
                            </p:stCondLst>
                            <p:childTnLst>
                              <p:par>
                                <p:cTn id="2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3000"/>
                            </p:stCondLst>
                            <p:childTnLst>
                              <p:par>
                                <p:cTn id="2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500"/>
                            </p:stCondLst>
                            <p:childTnLst>
                              <p:par>
                                <p:cTn id="2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4000"/>
                            </p:stCondLst>
                            <p:childTnLst>
                              <p:par>
                                <p:cTn id="2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4500"/>
                            </p:stCondLst>
                            <p:childTnLst>
                              <p:par>
                                <p:cTn id="2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" grpId="0" animBg="1"/>
      <p:bldP spid="45" grpId="0" animBg="1"/>
      <p:bldP spid="47" grpId="0" animBg="1"/>
      <p:bldP spid="48" grpId="0" animBg="1"/>
      <p:bldP spid="55" grpId="0" animBg="1"/>
      <p:bldP spid="56" grpId="0" animBg="1"/>
      <p:bldP spid="4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5" grpId="0"/>
      <p:bldP spid="71" grpId="0" animBg="1"/>
      <p:bldP spid="87" grpId="0"/>
      <p:bldP spid="88" grpId="0"/>
      <p:bldP spid="89" grpId="0"/>
      <p:bldP spid="90" grpId="0"/>
      <p:bldP spid="91" grpId="0"/>
      <p:bldP spid="92" grpId="0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2657726" y="1214768"/>
            <a:ext cx="3360600" cy="14951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225729"/>
              </p:ext>
            </p:extLst>
          </p:nvPr>
        </p:nvGraphicFramePr>
        <p:xfrm>
          <a:off x="2658743" y="1217247"/>
          <a:ext cx="3359584" cy="367062"/>
        </p:xfrm>
        <a:graphic>
          <a:graphicData uri="http://schemas.openxmlformats.org/drawingml/2006/table">
            <a:tbl>
              <a:tblPr/>
              <a:tblGrid>
                <a:gridCol w="3359584">
                  <a:extLst>
                    <a:ext uri="{9D8B030D-6E8A-4147-A177-3AD203B41FA5}">
                      <a16:colId xmlns:a16="http://schemas.microsoft.com/office/drawing/2014/main" xmlns="" val="2396994971"/>
                    </a:ext>
                  </a:extLst>
                </a:gridCol>
              </a:tblGrid>
              <a:tr h="3670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dash"/>
                    </a:lnL>
                    <a:lnR w="12700" cmpd="sng">
                      <a:solidFill>
                        <a:schemeClr val="tx1"/>
                      </a:solidFill>
                      <a:prstDash val="dash"/>
                    </a:lnR>
                    <a:lnT w="12700" cmpd="sng">
                      <a:solidFill>
                        <a:schemeClr val="tx1"/>
                      </a:solidFill>
                      <a:prstDash val="dash"/>
                    </a:lnT>
                    <a:lnB w="12700" cmpd="sng">
                      <a:solidFill>
                        <a:schemeClr val="tx1"/>
                      </a:solidFill>
                      <a:prstDash val="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2695292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491323"/>
              </p:ext>
            </p:extLst>
          </p:nvPr>
        </p:nvGraphicFramePr>
        <p:xfrm>
          <a:off x="2658743" y="1586787"/>
          <a:ext cx="3359584" cy="367062"/>
        </p:xfrm>
        <a:graphic>
          <a:graphicData uri="http://schemas.openxmlformats.org/drawingml/2006/table">
            <a:tbl>
              <a:tblPr/>
              <a:tblGrid>
                <a:gridCol w="3359584">
                  <a:extLst>
                    <a:ext uri="{9D8B030D-6E8A-4147-A177-3AD203B41FA5}">
                      <a16:colId xmlns:a16="http://schemas.microsoft.com/office/drawing/2014/main" xmlns="" val="2396994971"/>
                    </a:ext>
                  </a:extLst>
                </a:gridCol>
              </a:tblGrid>
              <a:tr h="3670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dash"/>
                    </a:lnL>
                    <a:lnR w="12700" cmpd="sng">
                      <a:solidFill>
                        <a:schemeClr val="tx1"/>
                      </a:solidFill>
                      <a:prstDash val="dash"/>
                    </a:lnR>
                    <a:lnT w="12700" cmpd="sng">
                      <a:solidFill>
                        <a:schemeClr val="tx1"/>
                      </a:solidFill>
                      <a:prstDash val="dash"/>
                    </a:lnT>
                    <a:lnB w="12700" cmpd="sng">
                      <a:solidFill>
                        <a:schemeClr val="tx1"/>
                      </a:solidFill>
                      <a:prstDash val="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2695292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029810"/>
              </p:ext>
            </p:extLst>
          </p:nvPr>
        </p:nvGraphicFramePr>
        <p:xfrm>
          <a:off x="2658743" y="1962347"/>
          <a:ext cx="3359584" cy="367062"/>
        </p:xfrm>
        <a:graphic>
          <a:graphicData uri="http://schemas.openxmlformats.org/drawingml/2006/table">
            <a:tbl>
              <a:tblPr/>
              <a:tblGrid>
                <a:gridCol w="3359584">
                  <a:extLst>
                    <a:ext uri="{9D8B030D-6E8A-4147-A177-3AD203B41FA5}">
                      <a16:colId xmlns:a16="http://schemas.microsoft.com/office/drawing/2014/main" xmlns="" val="2396994971"/>
                    </a:ext>
                  </a:extLst>
                </a:gridCol>
              </a:tblGrid>
              <a:tr h="3670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dash"/>
                    </a:lnL>
                    <a:lnR w="12700" cmpd="sng">
                      <a:solidFill>
                        <a:schemeClr val="tx1"/>
                      </a:solidFill>
                      <a:prstDash val="dash"/>
                    </a:lnR>
                    <a:lnT w="12700" cmpd="sng">
                      <a:solidFill>
                        <a:schemeClr val="tx1"/>
                      </a:solidFill>
                      <a:prstDash val="dash"/>
                    </a:lnT>
                    <a:lnB w="12700" cmpd="sng">
                      <a:solidFill>
                        <a:schemeClr val="tx1"/>
                      </a:solidFill>
                      <a:prstDash val="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2695292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164479"/>
              </p:ext>
            </p:extLst>
          </p:nvPr>
        </p:nvGraphicFramePr>
        <p:xfrm>
          <a:off x="2647730" y="2336965"/>
          <a:ext cx="3359584" cy="367062"/>
        </p:xfrm>
        <a:graphic>
          <a:graphicData uri="http://schemas.openxmlformats.org/drawingml/2006/table">
            <a:tbl>
              <a:tblPr/>
              <a:tblGrid>
                <a:gridCol w="3359584">
                  <a:extLst>
                    <a:ext uri="{9D8B030D-6E8A-4147-A177-3AD203B41FA5}">
                      <a16:colId xmlns:a16="http://schemas.microsoft.com/office/drawing/2014/main" xmlns="" val="2396994971"/>
                    </a:ext>
                  </a:extLst>
                </a:gridCol>
              </a:tblGrid>
              <a:tr h="3670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dash"/>
                    </a:lnL>
                    <a:lnR w="12700" cmpd="sng">
                      <a:solidFill>
                        <a:schemeClr val="tx1"/>
                      </a:solidFill>
                      <a:prstDash val="dash"/>
                    </a:lnR>
                    <a:lnT w="12700" cmpd="sng">
                      <a:solidFill>
                        <a:schemeClr val="tx1"/>
                      </a:solidFill>
                      <a:prstDash val="dash"/>
                    </a:lnT>
                    <a:lnB w="12700" cmpd="sng">
                      <a:solidFill>
                        <a:schemeClr val="tx1"/>
                      </a:solidFill>
                      <a:prstDash val="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2695292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590859"/>
              </p:ext>
            </p:extLst>
          </p:nvPr>
        </p:nvGraphicFramePr>
        <p:xfrm>
          <a:off x="2664095" y="1216383"/>
          <a:ext cx="398304" cy="1495200"/>
        </p:xfrm>
        <a:graphic>
          <a:graphicData uri="http://schemas.openxmlformats.org/drawingml/2006/table">
            <a:tbl>
              <a:tblPr/>
              <a:tblGrid>
                <a:gridCol w="398304">
                  <a:extLst>
                    <a:ext uri="{9D8B030D-6E8A-4147-A177-3AD203B41FA5}">
                      <a16:colId xmlns:a16="http://schemas.microsoft.com/office/drawing/2014/main" xmlns="" val="2505615721"/>
                    </a:ext>
                  </a:extLst>
                </a:gridCol>
              </a:tblGrid>
              <a:tr h="1495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dash"/>
                    </a:lnL>
                    <a:lnR w="12700" cmpd="sng">
                      <a:solidFill>
                        <a:schemeClr val="tx1"/>
                      </a:solidFill>
                      <a:prstDash val="dash"/>
                    </a:lnR>
                    <a:lnT w="12700" cmpd="sng">
                      <a:solidFill>
                        <a:schemeClr val="tx1"/>
                      </a:solidFill>
                      <a:prstDash val="dash"/>
                    </a:lnT>
                    <a:lnB w="12700" cmpd="sng">
                      <a:solidFill>
                        <a:schemeClr val="tx1"/>
                      </a:solidFill>
                      <a:prstDash val="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7208768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86778"/>
              </p:ext>
            </p:extLst>
          </p:nvPr>
        </p:nvGraphicFramePr>
        <p:xfrm>
          <a:off x="3071359" y="1216383"/>
          <a:ext cx="414670" cy="1495200"/>
        </p:xfrm>
        <a:graphic>
          <a:graphicData uri="http://schemas.openxmlformats.org/drawingml/2006/table">
            <a:tbl>
              <a:tblPr/>
              <a:tblGrid>
                <a:gridCol w="414670">
                  <a:extLst>
                    <a:ext uri="{9D8B030D-6E8A-4147-A177-3AD203B41FA5}">
                      <a16:colId xmlns:a16="http://schemas.microsoft.com/office/drawing/2014/main" xmlns="" val="2505615721"/>
                    </a:ext>
                  </a:extLst>
                </a:gridCol>
              </a:tblGrid>
              <a:tr h="1495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dash"/>
                    </a:lnL>
                    <a:lnR w="12700" cmpd="sng">
                      <a:solidFill>
                        <a:schemeClr val="tx1"/>
                      </a:solidFill>
                      <a:prstDash val="dash"/>
                    </a:lnR>
                    <a:lnT w="12700" cmpd="sng">
                      <a:solidFill>
                        <a:schemeClr val="tx1"/>
                      </a:solidFill>
                      <a:prstDash val="dash"/>
                    </a:lnT>
                    <a:lnB w="12700" cmpd="sng">
                      <a:solidFill>
                        <a:schemeClr val="tx1"/>
                      </a:solidFill>
                      <a:prstDash val="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7208768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279020"/>
              </p:ext>
            </p:extLst>
          </p:nvPr>
        </p:nvGraphicFramePr>
        <p:xfrm>
          <a:off x="3494989" y="1220485"/>
          <a:ext cx="414670" cy="1477406"/>
        </p:xfrm>
        <a:graphic>
          <a:graphicData uri="http://schemas.openxmlformats.org/drawingml/2006/table">
            <a:tbl>
              <a:tblPr/>
              <a:tblGrid>
                <a:gridCol w="414670">
                  <a:extLst>
                    <a:ext uri="{9D8B030D-6E8A-4147-A177-3AD203B41FA5}">
                      <a16:colId xmlns:a16="http://schemas.microsoft.com/office/drawing/2014/main" xmlns="" val="2505615721"/>
                    </a:ext>
                  </a:extLst>
                </a:gridCol>
              </a:tblGrid>
              <a:tr h="14774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dash"/>
                    </a:lnL>
                    <a:lnR w="12700" cmpd="sng">
                      <a:solidFill>
                        <a:schemeClr val="tx1"/>
                      </a:solidFill>
                      <a:prstDash val="dash"/>
                    </a:lnR>
                    <a:lnT w="12700" cmpd="sng">
                      <a:solidFill>
                        <a:schemeClr val="tx1"/>
                      </a:solidFill>
                      <a:prstDash val="dash"/>
                    </a:lnT>
                    <a:lnB w="12700" cmpd="sng">
                      <a:solidFill>
                        <a:schemeClr val="tx1"/>
                      </a:solidFill>
                      <a:prstDash val="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7208768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76597"/>
              </p:ext>
            </p:extLst>
          </p:nvPr>
        </p:nvGraphicFramePr>
        <p:xfrm>
          <a:off x="3917065" y="1220484"/>
          <a:ext cx="414670" cy="1483723"/>
        </p:xfrm>
        <a:graphic>
          <a:graphicData uri="http://schemas.openxmlformats.org/drawingml/2006/table">
            <a:tbl>
              <a:tblPr/>
              <a:tblGrid>
                <a:gridCol w="414670">
                  <a:extLst>
                    <a:ext uri="{9D8B030D-6E8A-4147-A177-3AD203B41FA5}">
                      <a16:colId xmlns:a16="http://schemas.microsoft.com/office/drawing/2014/main" xmlns="" val="2505615721"/>
                    </a:ext>
                  </a:extLst>
                </a:gridCol>
              </a:tblGrid>
              <a:tr h="14837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dash"/>
                    </a:lnL>
                    <a:lnR w="12700" cmpd="sng">
                      <a:solidFill>
                        <a:schemeClr val="tx1"/>
                      </a:solidFill>
                      <a:prstDash val="dash"/>
                    </a:lnR>
                    <a:lnT w="12700" cmpd="sng">
                      <a:solidFill>
                        <a:schemeClr val="tx1"/>
                      </a:solidFill>
                      <a:prstDash val="dash"/>
                    </a:lnT>
                    <a:lnB w="12700" cmpd="sng">
                      <a:solidFill>
                        <a:schemeClr val="tx1"/>
                      </a:solidFill>
                      <a:prstDash val="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7208768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543490"/>
              </p:ext>
            </p:extLst>
          </p:nvPr>
        </p:nvGraphicFramePr>
        <p:xfrm>
          <a:off x="4331355" y="1223804"/>
          <a:ext cx="414670" cy="1472848"/>
        </p:xfrm>
        <a:graphic>
          <a:graphicData uri="http://schemas.openxmlformats.org/drawingml/2006/table">
            <a:tbl>
              <a:tblPr/>
              <a:tblGrid>
                <a:gridCol w="414670">
                  <a:extLst>
                    <a:ext uri="{9D8B030D-6E8A-4147-A177-3AD203B41FA5}">
                      <a16:colId xmlns:a16="http://schemas.microsoft.com/office/drawing/2014/main" xmlns="" val="2505615721"/>
                    </a:ext>
                  </a:extLst>
                </a:gridCol>
              </a:tblGrid>
              <a:tr h="14728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dash"/>
                    </a:lnL>
                    <a:lnR w="12700" cmpd="sng">
                      <a:solidFill>
                        <a:schemeClr val="tx1"/>
                      </a:solidFill>
                      <a:prstDash val="dash"/>
                    </a:lnR>
                    <a:lnT w="12700" cmpd="sng">
                      <a:solidFill>
                        <a:schemeClr val="tx1"/>
                      </a:solidFill>
                      <a:prstDash val="dash"/>
                    </a:lnT>
                    <a:lnB w="12700" cmpd="sng">
                      <a:solidFill>
                        <a:schemeClr val="tx1"/>
                      </a:solidFill>
                      <a:prstDash val="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7208768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990011"/>
              </p:ext>
            </p:extLst>
          </p:nvPr>
        </p:nvGraphicFramePr>
        <p:xfrm>
          <a:off x="4753051" y="1227016"/>
          <a:ext cx="414670" cy="1472848"/>
        </p:xfrm>
        <a:graphic>
          <a:graphicData uri="http://schemas.openxmlformats.org/drawingml/2006/table">
            <a:tbl>
              <a:tblPr/>
              <a:tblGrid>
                <a:gridCol w="414670">
                  <a:extLst>
                    <a:ext uri="{9D8B030D-6E8A-4147-A177-3AD203B41FA5}">
                      <a16:colId xmlns:a16="http://schemas.microsoft.com/office/drawing/2014/main" xmlns="" val="2505615721"/>
                    </a:ext>
                  </a:extLst>
                </a:gridCol>
              </a:tblGrid>
              <a:tr h="14728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dash"/>
                    </a:lnL>
                    <a:lnR w="12700" cmpd="sng">
                      <a:solidFill>
                        <a:schemeClr val="tx1"/>
                      </a:solidFill>
                      <a:prstDash val="dash"/>
                    </a:lnR>
                    <a:lnT w="12700" cmpd="sng">
                      <a:solidFill>
                        <a:schemeClr val="tx1"/>
                      </a:solidFill>
                      <a:prstDash val="dash"/>
                    </a:lnT>
                    <a:lnB w="12700" cmpd="sng">
                      <a:solidFill>
                        <a:schemeClr val="tx1"/>
                      </a:solidFill>
                      <a:prstDash val="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7208768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529708"/>
              </p:ext>
            </p:extLst>
          </p:nvPr>
        </p:nvGraphicFramePr>
        <p:xfrm>
          <a:off x="5160315" y="1220485"/>
          <a:ext cx="414670" cy="1483723"/>
        </p:xfrm>
        <a:graphic>
          <a:graphicData uri="http://schemas.openxmlformats.org/drawingml/2006/table">
            <a:tbl>
              <a:tblPr/>
              <a:tblGrid>
                <a:gridCol w="414670">
                  <a:extLst>
                    <a:ext uri="{9D8B030D-6E8A-4147-A177-3AD203B41FA5}">
                      <a16:colId xmlns:a16="http://schemas.microsoft.com/office/drawing/2014/main" xmlns="" val="2505615721"/>
                    </a:ext>
                  </a:extLst>
                </a:gridCol>
              </a:tblGrid>
              <a:tr h="14837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dash"/>
                    </a:lnL>
                    <a:lnR w="12700" cmpd="sng">
                      <a:solidFill>
                        <a:schemeClr val="tx1"/>
                      </a:solidFill>
                      <a:prstDash val="dash"/>
                    </a:lnR>
                    <a:lnT w="12700" cmpd="sng">
                      <a:solidFill>
                        <a:schemeClr val="tx1"/>
                      </a:solidFill>
                      <a:prstDash val="dash"/>
                    </a:lnT>
                    <a:lnB w="12700" cmpd="sng">
                      <a:solidFill>
                        <a:schemeClr val="tx1"/>
                      </a:solidFill>
                      <a:prstDash val="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7208768"/>
                  </a:ext>
                </a:extLst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85075"/>
              </p:ext>
            </p:extLst>
          </p:nvPr>
        </p:nvGraphicFramePr>
        <p:xfrm>
          <a:off x="5578784" y="1223804"/>
          <a:ext cx="435556" cy="1472848"/>
        </p:xfrm>
        <a:graphic>
          <a:graphicData uri="http://schemas.openxmlformats.org/drawingml/2006/table">
            <a:tbl>
              <a:tblPr/>
              <a:tblGrid>
                <a:gridCol w="435556">
                  <a:extLst>
                    <a:ext uri="{9D8B030D-6E8A-4147-A177-3AD203B41FA5}">
                      <a16:colId xmlns:a16="http://schemas.microsoft.com/office/drawing/2014/main" xmlns="" val="2505615721"/>
                    </a:ext>
                  </a:extLst>
                </a:gridCol>
              </a:tblGrid>
              <a:tr h="14728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dash"/>
                    </a:lnL>
                    <a:lnR w="12700" cmpd="sng">
                      <a:solidFill>
                        <a:schemeClr val="tx1"/>
                      </a:solidFill>
                      <a:prstDash val="dash"/>
                    </a:lnR>
                    <a:lnT w="12700" cmpd="sng">
                      <a:solidFill>
                        <a:schemeClr val="tx1"/>
                      </a:solidFill>
                      <a:prstDash val="dash"/>
                    </a:lnT>
                    <a:lnB w="12700" cmpd="sng">
                      <a:solidFill>
                        <a:schemeClr val="tx1"/>
                      </a:solidFill>
                      <a:prstDash val="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7208768"/>
                  </a:ext>
                </a:extLst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4331355" y="1231314"/>
            <a:ext cx="0" cy="148026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664095" y="1231314"/>
            <a:ext cx="1667260" cy="146533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331355" y="1231314"/>
            <a:ext cx="1675959" cy="146533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Google Shape;2164;p40"/>
          <p:cNvSpPr txBox="1">
            <a:spLocks/>
          </p:cNvSpPr>
          <p:nvPr/>
        </p:nvSpPr>
        <p:spPr>
          <a:xfrm>
            <a:off x="2282563" y="882000"/>
            <a:ext cx="453459" cy="330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b="1" dirty="0">
                <a:solidFill>
                  <a:srgbClr val="FF0000"/>
                </a:solidFill>
              </a:rPr>
              <a:t>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0" name="Google Shape;2164;p40"/>
          <p:cNvSpPr txBox="1">
            <a:spLocks/>
          </p:cNvSpPr>
          <p:nvPr/>
        </p:nvSpPr>
        <p:spPr>
          <a:xfrm>
            <a:off x="5946399" y="884445"/>
            <a:ext cx="453459" cy="330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b="1" dirty="0">
                <a:solidFill>
                  <a:srgbClr val="FF0000"/>
                </a:solidFill>
              </a:rPr>
              <a:t>B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1" name="Google Shape;2164;p40"/>
          <p:cNvSpPr txBox="1">
            <a:spLocks/>
          </p:cNvSpPr>
          <p:nvPr/>
        </p:nvSpPr>
        <p:spPr>
          <a:xfrm>
            <a:off x="5977304" y="2569924"/>
            <a:ext cx="453459" cy="330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b="1" dirty="0">
                <a:solidFill>
                  <a:srgbClr val="FF0000"/>
                </a:solidFill>
              </a:rPr>
              <a:t>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2" name="Google Shape;2164;p40"/>
          <p:cNvSpPr txBox="1">
            <a:spLocks/>
          </p:cNvSpPr>
          <p:nvPr/>
        </p:nvSpPr>
        <p:spPr>
          <a:xfrm>
            <a:off x="4145666" y="2688341"/>
            <a:ext cx="453459" cy="330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b="1" dirty="0">
                <a:solidFill>
                  <a:srgbClr val="FF0000"/>
                </a:solidFill>
              </a:rPr>
              <a:t>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3" name="Google Shape;2164;p40"/>
          <p:cNvSpPr txBox="1">
            <a:spLocks/>
          </p:cNvSpPr>
          <p:nvPr/>
        </p:nvSpPr>
        <p:spPr>
          <a:xfrm>
            <a:off x="2282563" y="2569924"/>
            <a:ext cx="453459" cy="330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b="1" dirty="0">
                <a:solidFill>
                  <a:srgbClr val="FF0000"/>
                </a:solidFill>
              </a:rPr>
              <a:t>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4" name="Google Shape;2164;p40"/>
          <p:cNvSpPr txBox="1">
            <a:spLocks/>
          </p:cNvSpPr>
          <p:nvPr/>
        </p:nvSpPr>
        <p:spPr>
          <a:xfrm>
            <a:off x="4114481" y="884046"/>
            <a:ext cx="453459" cy="330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b="1" dirty="0">
                <a:solidFill>
                  <a:srgbClr val="FF0000"/>
                </a:solidFill>
              </a:rPr>
              <a:t>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612265" y="3224020"/>
            <a:ext cx="5311049" cy="122307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00" dirty="0">
                <a:solidFill>
                  <a:schemeClr val="accent5">
                    <a:lumMod val="75000"/>
                  </a:schemeClr>
                </a:solidFill>
              </a:rPr>
              <a:t>c) Diện tích hình chữ nhật ABCD ................. diện tích hình tam giác EDC</a:t>
            </a:r>
            <a:endParaRPr lang="en-US" sz="2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57726" y="1220484"/>
            <a:ext cx="413633" cy="363825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075909" y="1218007"/>
            <a:ext cx="413633" cy="371858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494447" y="1219961"/>
            <a:ext cx="413633" cy="371858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662517" y="1590470"/>
            <a:ext cx="413633" cy="371858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077935" y="1590862"/>
            <a:ext cx="413633" cy="371858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662516" y="1962106"/>
            <a:ext cx="413633" cy="371858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 rot="5400000">
            <a:off x="3950932" y="1185379"/>
            <a:ext cx="384073" cy="451016"/>
          </a:xfrm>
          <a:prstGeom prst="rtTriangle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Triangle 56"/>
          <p:cNvSpPr/>
          <p:nvPr/>
        </p:nvSpPr>
        <p:spPr>
          <a:xfrm rot="5400000">
            <a:off x="3524836" y="1557391"/>
            <a:ext cx="384073" cy="451016"/>
          </a:xfrm>
          <a:prstGeom prst="rtTriangle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Triangle 57"/>
          <p:cNvSpPr/>
          <p:nvPr/>
        </p:nvSpPr>
        <p:spPr>
          <a:xfrm rot="5400000">
            <a:off x="3121412" y="1928847"/>
            <a:ext cx="384073" cy="451016"/>
          </a:xfrm>
          <a:prstGeom prst="rtTriangle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Triangle 58"/>
          <p:cNvSpPr/>
          <p:nvPr/>
        </p:nvSpPr>
        <p:spPr>
          <a:xfrm rot="5400000">
            <a:off x="2692648" y="2300147"/>
            <a:ext cx="384073" cy="451016"/>
          </a:xfrm>
          <a:prstGeom prst="rtTriangle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3921113" y="1592715"/>
            <a:ext cx="413633" cy="363825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3919476" y="1963965"/>
            <a:ext cx="418334" cy="392239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3922921" y="2337709"/>
            <a:ext cx="415365" cy="370296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3515295" y="2328486"/>
            <a:ext cx="411760" cy="383192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3493262" y="1960228"/>
            <a:ext cx="437947" cy="383192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3053755" y="2330646"/>
            <a:ext cx="461902" cy="383192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Triangle 66"/>
          <p:cNvSpPr/>
          <p:nvPr/>
        </p:nvSpPr>
        <p:spPr>
          <a:xfrm rot="16200000">
            <a:off x="3929057" y="1192211"/>
            <a:ext cx="384073" cy="451016"/>
          </a:xfrm>
          <a:prstGeom prst="rtTriangle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ight Triangle 67"/>
          <p:cNvSpPr/>
          <p:nvPr/>
        </p:nvSpPr>
        <p:spPr>
          <a:xfrm rot="16200000">
            <a:off x="3515868" y="1548134"/>
            <a:ext cx="384073" cy="451016"/>
          </a:xfrm>
          <a:prstGeom prst="rtTriangle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ight Triangle 68"/>
          <p:cNvSpPr/>
          <p:nvPr/>
        </p:nvSpPr>
        <p:spPr>
          <a:xfrm rot="16200000">
            <a:off x="3094595" y="1924888"/>
            <a:ext cx="384073" cy="451016"/>
          </a:xfrm>
          <a:prstGeom prst="rtTriangle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Triangle 69"/>
          <p:cNvSpPr/>
          <p:nvPr/>
        </p:nvSpPr>
        <p:spPr>
          <a:xfrm rot="16200000">
            <a:off x="2673517" y="2289836"/>
            <a:ext cx="384073" cy="451016"/>
          </a:xfrm>
          <a:prstGeom prst="rtTriangle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66845" y="3542423"/>
            <a:ext cx="16027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 dirty="0">
                <a:solidFill>
                  <a:srgbClr val="002060"/>
                </a:solidFill>
              </a:rPr>
              <a:t>gấp đôi</a:t>
            </a:r>
            <a:endParaRPr lang="en-US" sz="2600" b="1" dirty="0">
              <a:solidFill>
                <a:srgbClr val="002060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4738976" y="1218530"/>
            <a:ext cx="413633" cy="363825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5157159" y="1216053"/>
            <a:ext cx="413633" cy="371858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5586583" y="1218007"/>
            <a:ext cx="413633" cy="371858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5165377" y="1585227"/>
            <a:ext cx="413633" cy="371858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5591681" y="1585619"/>
            <a:ext cx="413633" cy="371858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5582495" y="1969632"/>
            <a:ext cx="413633" cy="375192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ight Triangle 98"/>
          <p:cNvSpPr/>
          <p:nvPr/>
        </p:nvSpPr>
        <p:spPr>
          <a:xfrm rot="10800000">
            <a:off x="4355982" y="1221112"/>
            <a:ext cx="370876" cy="381811"/>
          </a:xfrm>
          <a:prstGeom prst="rtTriangle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ight Triangle 99"/>
          <p:cNvSpPr/>
          <p:nvPr/>
        </p:nvSpPr>
        <p:spPr>
          <a:xfrm rot="10800000">
            <a:off x="4764869" y="1593369"/>
            <a:ext cx="385263" cy="346968"/>
          </a:xfrm>
          <a:prstGeom prst="rtTriangle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ight Triangle 100"/>
          <p:cNvSpPr/>
          <p:nvPr/>
        </p:nvSpPr>
        <p:spPr>
          <a:xfrm rot="10800000">
            <a:off x="5188277" y="1940276"/>
            <a:ext cx="382947" cy="377653"/>
          </a:xfrm>
          <a:prstGeom prst="rtTriangle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ight Triangle 101"/>
          <p:cNvSpPr/>
          <p:nvPr/>
        </p:nvSpPr>
        <p:spPr>
          <a:xfrm rot="10800000">
            <a:off x="5605567" y="2327565"/>
            <a:ext cx="390562" cy="353223"/>
          </a:xfrm>
          <a:prstGeom prst="rtTriangle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4323278" y="1608185"/>
            <a:ext cx="413633" cy="371712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4323279" y="1956984"/>
            <a:ext cx="425920" cy="385449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5168563" y="2342433"/>
            <a:ext cx="421602" cy="371886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4737955" y="2336905"/>
            <a:ext cx="434282" cy="374592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4746025" y="1962717"/>
            <a:ext cx="423489" cy="385348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4320724" y="2349929"/>
            <a:ext cx="424350" cy="366548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ight Triangle 108"/>
          <p:cNvSpPr/>
          <p:nvPr/>
        </p:nvSpPr>
        <p:spPr>
          <a:xfrm>
            <a:off x="4336484" y="1216052"/>
            <a:ext cx="388843" cy="390005"/>
          </a:xfrm>
          <a:prstGeom prst="rtTriangle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ight Triangle 109"/>
          <p:cNvSpPr/>
          <p:nvPr/>
        </p:nvSpPr>
        <p:spPr>
          <a:xfrm>
            <a:off x="4749252" y="1591731"/>
            <a:ext cx="390299" cy="363981"/>
          </a:xfrm>
          <a:prstGeom prst="rtTriangle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ight Triangle 110"/>
          <p:cNvSpPr/>
          <p:nvPr/>
        </p:nvSpPr>
        <p:spPr>
          <a:xfrm>
            <a:off x="5170600" y="1954515"/>
            <a:ext cx="401158" cy="369945"/>
          </a:xfrm>
          <a:prstGeom prst="rtTriangle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ight Triangle 111"/>
          <p:cNvSpPr/>
          <p:nvPr/>
        </p:nvSpPr>
        <p:spPr>
          <a:xfrm>
            <a:off x="5601177" y="2346671"/>
            <a:ext cx="401794" cy="359748"/>
          </a:xfrm>
          <a:prstGeom prst="rtTriangle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5" name="Picture 1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93950" y="4151779"/>
            <a:ext cx="887827" cy="99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882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" grpId="0" animBg="1"/>
      <p:bldP spid="45" grpId="0" animBg="1"/>
      <p:bldP spid="47" grpId="0" animBg="1"/>
      <p:bldP spid="48" grpId="0" animBg="1"/>
      <p:bldP spid="55" grpId="0" animBg="1"/>
      <p:bldP spid="56" grpId="0" animBg="1"/>
      <p:bldP spid="4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5" grpId="0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265937" y="2749543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2" descr="Nguyên tắc S.M.A.R.T trong học trực tuyến - VnExpres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80" t="42046" r="78231" b="24300"/>
          <a:stretch/>
        </p:blipFill>
        <p:spPr bwMode="auto">
          <a:xfrm>
            <a:off x="1444224" y="1137595"/>
            <a:ext cx="842481" cy="80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guyên tắc S.M.A.R.T trong học trực tuyến - VnExpres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80" t="42046" r="78231" b="24300"/>
          <a:stretch/>
        </p:blipFill>
        <p:spPr bwMode="auto">
          <a:xfrm>
            <a:off x="1444224" y="2047120"/>
            <a:ext cx="842481" cy="80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258162" y="1341988"/>
            <a:ext cx="5485720" cy="52120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accent5">
                    <a:lumMod val="75000"/>
                  </a:schemeClr>
                </a:solidFill>
              </a:rPr>
              <a:t>Biết các đặc điểm của hình tam giác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33222" y="3143385"/>
            <a:ext cx="5485720" cy="52120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accent5">
                    <a:lumMod val="75000"/>
                  </a:schemeClr>
                </a:solidFill>
              </a:rPr>
              <a:t>Nhận biết đáy, đường cao của hình tam giác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58162" y="2272299"/>
            <a:ext cx="5460780" cy="46198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accent5">
                    <a:lumMod val="75000"/>
                  </a:schemeClr>
                </a:solidFill>
              </a:rPr>
              <a:t>Phân biệt các loại hình tam giác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" name="Picture 2" descr="Nguyên tắc S.M.A.R.T trong học trực tuyến - VnExpres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80" t="42046" r="78231" b="24300"/>
          <a:stretch/>
        </p:blipFill>
        <p:spPr bwMode="auto">
          <a:xfrm>
            <a:off x="1443659" y="2998312"/>
            <a:ext cx="842481" cy="80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2233222" y="4054565"/>
            <a:ext cx="5485720" cy="52120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accent5">
                    <a:lumMod val="75000"/>
                  </a:schemeClr>
                </a:solidFill>
              </a:rPr>
              <a:t>Vận dụng kiến thức vào các bài tập liên quan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4" name="Picture 2" descr="Nguyên tắc S.M.A.R.T trong học trực tuyến - VnExpres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80" t="42046" r="78231" b="24300"/>
          <a:stretch/>
        </p:blipFill>
        <p:spPr bwMode="auto">
          <a:xfrm>
            <a:off x="1443659" y="3909492"/>
            <a:ext cx="842481" cy="80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52657591-461B-4C37-A067-149AD0AF1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9358" y="31631"/>
            <a:ext cx="6201355" cy="1418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2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 descr="School ruler cartoon Royalty Free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59" l="1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20" t="5396" r="22867" b="12125"/>
          <a:stretch/>
        </p:blipFill>
        <p:spPr bwMode="auto">
          <a:xfrm>
            <a:off x="5738848" y="1286480"/>
            <a:ext cx="534378" cy="103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1461202" y="839116"/>
            <a:ext cx="1350335" cy="1430080"/>
            <a:chOff x="1531088" y="1355651"/>
            <a:chExt cx="1350335" cy="1430079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1541721" y="1355651"/>
              <a:ext cx="0" cy="141944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531088" y="2785730"/>
              <a:ext cx="135033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4" descr="School ruler cartoon Royalty Free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59" l="1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20" t="5396" r="22867" b="12125"/>
          <a:stretch/>
        </p:blipFill>
        <p:spPr bwMode="auto">
          <a:xfrm>
            <a:off x="1471836" y="1253785"/>
            <a:ext cx="534378" cy="102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5748146" y="1682968"/>
            <a:ext cx="1569719" cy="629556"/>
            <a:chOff x="1531088" y="2156175"/>
            <a:chExt cx="1569719" cy="629556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1541721" y="2156175"/>
              <a:ext cx="1559086" cy="62955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531088" y="2785730"/>
              <a:ext cx="156971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678324" y="2942167"/>
            <a:ext cx="2145785" cy="1155833"/>
            <a:chOff x="735638" y="1640532"/>
            <a:chExt cx="2145785" cy="1155832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735638" y="1640532"/>
              <a:ext cx="806083" cy="115583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531088" y="2785730"/>
              <a:ext cx="135033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Connector 40"/>
          <p:cNvCxnSpPr/>
          <p:nvPr/>
        </p:nvCxnSpPr>
        <p:spPr>
          <a:xfrm>
            <a:off x="4149800" y="4115722"/>
            <a:ext cx="332799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" descr="School ruler cartoon Royalty Free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59" l="1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20" t="5396" r="22867" b="12125"/>
          <a:stretch/>
        </p:blipFill>
        <p:spPr bwMode="auto">
          <a:xfrm>
            <a:off x="1463141" y="3125117"/>
            <a:ext cx="534378" cy="97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School ruler cartoon Royalty Free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59" l="1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20" t="5396" r="22867" b="12125"/>
          <a:stretch/>
        </p:blipFill>
        <p:spPr bwMode="auto">
          <a:xfrm>
            <a:off x="5771093" y="3050973"/>
            <a:ext cx="534378" cy="108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Triangle ruler outline icon Royalty Free Vector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89" b="100000" l="0" r="100000">
                        <a14:foregroundMark x1="35200" y1="65000" x2="61700" y2="44630"/>
                        <a14:foregroundMark x1="63500" y1="41296" x2="67100" y2="35463"/>
                        <a14:foregroundMark x1="22700" y1="71204" x2="77400" y2="20556"/>
                        <a14:foregroundMark x1="68900" y1="34259" x2="75600" y2="68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18515" r="13932" b="22879"/>
          <a:stretch/>
        </p:blipFill>
        <p:spPr bwMode="auto">
          <a:xfrm>
            <a:off x="5102607" y="3442558"/>
            <a:ext cx="796067" cy="71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Google Shape;2164;p40"/>
          <p:cNvSpPr txBox="1">
            <a:spLocks/>
          </p:cNvSpPr>
          <p:nvPr/>
        </p:nvSpPr>
        <p:spPr>
          <a:xfrm>
            <a:off x="997259" y="2478264"/>
            <a:ext cx="2137144" cy="2578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600" b="1" dirty="0">
                <a:solidFill>
                  <a:srgbClr val="0070C0"/>
                </a:solidFill>
              </a:rPr>
              <a:t>Góc vuông</a:t>
            </a:r>
            <a:endParaRPr lang="en-US" sz="2600" b="1" dirty="0">
              <a:solidFill>
                <a:srgbClr val="0070C0"/>
              </a:solidFill>
            </a:endParaRPr>
          </a:p>
        </p:txBody>
      </p:sp>
      <p:sp>
        <p:nvSpPr>
          <p:cNvPr id="46" name="Google Shape;2164;p40"/>
          <p:cNvSpPr txBox="1">
            <a:spLocks/>
          </p:cNvSpPr>
          <p:nvPr/>
        </p:nvSpPr>
        <p:spPr>
          <a:xfrm>
            <a:off x="3630117" y="2493032"/>
            <a:ext cx="4806656" cy="2578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600" b="1" dirty="0">
                <a:solidFill>
                  <a:srgbClr val="0070C0"/>
                </a:solidFill>
              </a:rPr>
              <a:t>Góc nhọn bé hơn góc vuông</a:t>
            </a:r>
            <a:endParaRPr lang="en-US" sz="2600" b="1" dirty="0">
              <a:solidFill>
                <a:srgbClr val="0070C0"/>
              </a:solidFill>
            </a:endParaRPr>
          </a:p>
        </p:txBody>
      </p:sp>
      <p:sp>
        <p:nvSpPr>
          <p:cNvPr id="47" name="Google Shape;2164;p40"/>
          <p:cNvSpPr txBox="1">
            <a:spLocks/>
          </p:cNvSpPr>
          <p:nvPr/>
        </p:nvSpPr>
        <p:spPr>
          <a:xfrm>
            <a:off x="471747" y="4390116"/>
            <a:ext cx="3051543" cy="2578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600" b="1" dirty="0">
                <a:solidFill>
                  <a:srgbClr val="0070C0"/>
                </a:solidFill>
              </a:rPr>
              <a:t>Góc tù lớn hơn góc vuông</a:t>
            </a:r>
            <a:endParaRPr lang="en-US" sz="2600" b="1" dirty="0">
              <a:solidFill>
                <a:srgbClr val="0070C0"/>
              </a:solidFill>
            </a:endParaRPr>
          </a:p>
        </p:txBody>
      </p:sp>
      <p:sp>
        <p:nvSpPr>
          <p:cNvPr id="48" name="Google Shape;2164;p40"/>
          <p:cNvSpPr txBox="1">
            <a:spLocks/>
          </p:cNvSpPr>
          <p:nvPr/>
        </p:nvSpPr>
        <p:spPr>
          <a:xfrm>
            <a:off x="3657324" y="4328332"/>
            <a:ext cx="4752242" cy="2578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600" b="1" dirty="0">
                <a:solidFill>
                  <a:srgbClr val="0070C0"/>
                </a:solidFill>
              </a:rPr>
              <a:t>Góc bẹt bằng hai góc vuông</a:t>
            </a:r>
            <a:endParaRPr lang="en-US" sz="2600" b="1" dirty="0">
              <a:solidFill>
                <a:srgbClr val="0070C0"/>
              </a:solidFill>
            </a:endParaRPr>
          </a:p>
        </p:txBody>
      </p:sp>
      <p:pic>
        <p:nvPicPr>
          <p:cNvPr id="49" name="Picture 4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9801" y="4151779"/>
            <a:ext cx="887827" cy="991721"/>
          </a:xfrm>
          <a:prstGeom prst="rect">
            <a:avLst/>
          </a:prstGeom>
        </p:spPr>
      </p:pic>
      <p:sp>
        <p:nvSpPr>
          <p:cNvPr id="50" name="Google Shape;478;p45">
            <a:extLst>
              <a:ext uri="{FF2B5EF4-FFF2-40B4-BE49-F238E27FC236}">
                <a16:creationId xmlns:a16="http://schemas.microsoft.com/office/drawing/2014/main" xmlns="" id="{F26287F7-3FB0-4F76-B02E-8E4B2E29815B}"/>
              </a:ext>
            </a:extLst>
          </p:cNvPr>
          <p:cNvSpPr txBox="1">
            <a:spLocks/>
          </p:cNvSpPr>
          <p:nvPr/>
        </p:nvSpPr>
        <p:spPr>
          <a:xfrm>
            <a:off x="1484407" y="73460"/>
            <a:ext cx="5839104" cy="689692"/>
          </a:xfrm>
          <a:prstGeom prst="doubleWave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accent4"/>
            </a:solidFill>
            <a:prstDash val="sysDash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3200" b="1" dirty="0">
                <a:solidFill>
                  <a:srgbClr val="00B050"/>
                </a:solidFill>
                <a:latin typeface="+mj-lt"/>
                <a:cs typeface="Calibri" panose="020F0502020204030204" pitchFamily="34" charset="0"/>
              </a:rPr>
              <a:t>Nêu các góc đã học ở lớp 4?</a:t>
            </a:r>
          </a:p>
        </p:txBody>
      </p:sp>
      <p:pic>
        <p:nvPicPr>
          <p:cNvPr id="51" name="Picture 2" descr="32 Super cute little girl emoji iphone emoticons downloads | Cute gif,  Emoticon, Cute cartoon wallpapers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090" y="119516"/>
            <a:ext cx="1955422" cy="158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81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162;p40"/>
          <p:cNvSpPr/>
          <p:nvPr/>
        </p:nvSpPr>
        <p:spPr>
          <a:xfrm>
            <a:off x="2562447" y="1393845"/>
            <a:ext cx="4210493" cy="1880981"/>
          </a:xfrm>
          <a:prstGeom prst="ellipse">
            <a:avLst/>
          </a:prstGeom>
          <a:solidFill>
            <a:schemeClr val="accent2">
              <a:lumMod val="20000"/>
              <a:lumOff val="80000"/>
              <a:alpha val="64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414994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3495;p73"/>
          <p:cNvGrpSpPr/>
          <p:nvPr/>
        </p:nvGrpSpPr>
        <p:grpSpPr>
          <a:xfrm rot="2818196">
            <a:off x="2211452" y="3030181"/>
            <a:ext cx="327950" cy="1861748"/>
            <a:chOff x="6339250" y="1304750"/>
            <a:chExt cx="180175" cy="397375"/>
          </a:xfrm>
        </p:grpSpPr>
        <p:sp>
          <p:nvSpPr>
            <p:cNvPr id="57" name="Google Shape;3496;p73"/>
            <p:cNvSpPr/>
            <p:nvPr/>
          </p:nvSpPr>
          <p:spPr>
            <a:xfrm>
              <a:off x="6339250" y="1304750"/>
              <a:ext cx="180175" cy="397375"/>
            </a:xfrm>
            <a:custGeom>
              <a:avLst/>
              <a:gdLst/>
              <a:ahLst/>
              <a:cxnLst/>
              <a:rect l="l" t="t" r="r" b="b"/>
              <a:pathLst>
                <a:path w="7207" h="15895" extrusionOk="0">
                  <a:moveTo>
                    <a:pt x="4600" y="1022"/>
                  </a:moveTo>
                  <a:lnTo>
                    <a:pt x="4728" y="1048"/>
                  </a:lnTo>
                  <a:lnTo>
                    <a:pt x="4855" y="1073"/>
                  </a:lnTo>
                  <a:lnTo>
                    <a:pt x="4958" y="1124"/>
                  </a:lnTo>
                  <a:lnTo>
                    <a:pt x="5034" y="1201"/>
                  </a:lnTo>
                  <a:lnTo>
                    <a:pt x="5111" y="1303"/>
                  </a:lnTo>
                  <a:lnTo>
                    <a:pt x="5188" y="1405"/>
                  </a:lnTo>
                  <a:lnTo>
                    <a:pt x="5213" y="1533"/>
                  </a:lnTo>
                  <a:lnTo>
                    <a:pt x="5239" y="1661"/>
                  </a:lnTo>
                  <a:lnTo>
                    <a:pt x="5213" y="1789"/>
                  </a:lnTo>
                  <a:lnTo>
                    <a:pt x="5188" y="1891"/>
                  </a:lnTo>
                  <a:lnTo>
                    <a:pt x="5111" y="2019"/>
                  </a:lnTo>
                  <a:lnTo>
                    <a:pt x="5034" y="2095"/>
                  </a:lnTo>
                  <a:lnTo>
                    <a:pt x="4958" y="2172"/>
                  </a:lnTo>
                  <a:lnTo>
                    <a:pt x="4855" y="2223"/>
                  </a:lnTo>
                  <a:lnTo>
                    <a:pt x="4728" y="2274"/>
                  </a:lnTo>
                  <a:lnTo>
                    <a:pt x="2479" y="2274"/>
                  </a:lnTo>
                  <a:lnTo>
                    <a:pt x="2351" y="2223"/>
                  </a:lnTo>
                  <a:lnTo>
                    <a:pt x="2249" y="2172"/>
                  </a:lnTo>
                  <a:lnTo>
                    <a:pt x="2147" y="2095"/>
                  </a:lnTo>
                  <a:lnTo>
                    <a:pt x="2070" y="2019"/>
                  </a:lnTo>
                  <a:lnTo>
                    <a:pt x="2019" y="1891"/>
                  </a:lnTo>
                  <a:lnTo>
                    <a:pt x="1993" y="1789"/>
                  </a:lnTo>
                  <a:lnTo>
                    <a:pt x="1968" y="1661"/>
                  </a:lnTo>
                  <a:lnTo>
                    <a:pt x="1993" y="1533"/>
                  </a:lnTo>
                  <a:lnTo>
                    <a:pt x="2019" y="1405"/>
                  </a:lnTo>
                  <a:lnTo>
                    <a:pt x="2070" y="1303"/>
                  </a:lnTo>
                  <a:lnTo>
                    <a:pt x="2147" y="1201"/>
                  </a:lnTo>
                  <a:lnTo>
                    <a:pt x="2249" y="1124"/>
                  </a:lnTo>
                  <a:lnTo>
                    <a:pt x="2351" y="1073"/>
                  </a:lnTo>
                  <a:lnTo>
                    <a:pt x="2479" y="1048"/>
                  </a:lnTo>
                  <a:lnTo>
                    <a:pt x="2607" y="1022"/>
                  </a:lnTo>
                  <a:close/>
                  <a:moveTo>
                    <a:pt x="435" y="0"/>
                  </a:moveTo>
                  <a:lnTo>
                    <a:pt x="332" y="26"/>
                  </a:lnTo>
                  <a:lnTo>
                    <a:pt x="230" y="77"/>
                  </a:lnTo>
                  <a:lnTo>
                    <a:pt x="153" y="153"/>
                  </a:lnTo>
                  <a:lnTo>
                    <a:pt x="102" y="230"/>
                  </a:lnTo>
                  <a:lnTo>
                    <a:pt x="51" y="332"/>
                  </a:lnTo>
                  <a:lnTo>
                    <a:pt x="0" y="434"/>
                  </a:lnTo>
                  <a:lnTo>
                    <a:pt x="0" y="537"/>
                  </a:lnTo>
                  <a:lnTo>
                    <a:pt x="0" y="15358"/>
                  </a:lnTo>
                  <a:lnTo>
                    <a:pt x="0" y="15460"/>
                  </a:lnTo>
                  <a:lnTo>
                    <a:pt x="51" y="15563"/>
                  </a:lnTo>
                  <a:lnTo>
                    <a:pt x="102" y="15665"/>
                  </a:lnTo>
                  <a:lnTo>
                    <a:pt x="153" y="15742"/>
                  </a:lnTo>
                  <a:lnTo>
                    <a:pt x="230" y="15818"/>
                  </a:lnTo>
                  <a:lnTo>
                    <a:pt x="332" y="15869"/>
                  </a:lnTo>
                  <a:lnTo>
                    <a:pt x="435" y="15895"/>
                  </a:lnTo>
                  <a:lnTo>
                    <a:pt x="6772" y="15895"/>
                  </a:lnTo>
                  <a:lnTo>
                    <a:pt x="6874" y="15869"/>
                  </a:lnTo>
                  <a:lnTo>
                    <a:pt x="6976" y="15818"/>
                  </a:lnTo>
                  <a:lnTo>
                    <a:pt x="7053" y="15742"/>
                  </a:lnTo>
                  <a:lnTo>
                    <a:pt x="7104" y="15665"/>
                  </a:lnTo>
                  <a:lnTo>
                    <a:pt x="7155" y="15563"/>
                  </a:lnTo>
                  <a:lnTo>
                    <a:pt x="7181" y="15460"/>
                  </a:lnTo>
                  <a:lnTo>
                    <a:pt x="7206" y="15358"/>
                  </a:lnTo>
                  <a:lnTo>
                    <a:pt x="7206" y="537"/>
                  </a:lnTo>
                  <a:lnTo>
                    <a:pt x="7181" y="434"/>
                  </a:lnTo>
                  <a:lnTo>
                    <a:pt x="7155" y="332"/>
                  </a:lnTo>
                  <a:lnTo>
                    <a:pt x="7104" y="230"/>
                  </a:lnTo>
                  <a:lnTo>
                    <a:pt x="7053" y="153"/>
                  </a:lnTo>
                  <a:lnTo>
                    <a:pt x="6976" y="77"/>
                  </a:lnTo>
                  <a:lnTo>
                    <a:pt x="6874" y="26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497;p73"/>
            <p:cNvSpPr/>
            <p:nvPr/>
          </p:nvSpPr>
          <p:spPr>
            <a:xfrm>
              <a:off x="6488725" y="1304750"/>
              <a:ext cx="30700" cy="397375"/>
            </a:xfrm>
            <a:custGeom>
              <a:avLst/>
              <a:gdLst/>
              <a:ahLst/>
              <a:cxnLst/>
              <a:rect l="l" t="t" r="r" b="b"/>
              <a:pathLst>
                <a:path w="1228" h="15895" extrusionOk="0">
                  <a:moveTo>
                    <a:pt x="1" y="0"/>
                  </a:moveTo>
                  <a:lnTo>
                    <a:pt x="26" y="77"/>
                  </a:lnTo>
                  <a:lnTo>
                    <a:pt x="26" y="179"/>
                  </a:lnTo>
                  <a:lnTo>
                    <a:pt x="26" y="15716"/>
                  </a:lnTo>
                  <a:lnTo>
                    <a:pt x="26" y="15818"/>
                  </a:lnTo>
                  <a:lnTo>
                    <a:pt x="1" y="15895"/>
                  </a:lnTo>
                  <a:lnTo>
                    <a:pt x="793" y="15895"/>
                  </a:lnTo>
                  <a:lnTo>
                    <a:pt x="895" y="15869"/>
                  </a:lnTo>
                  <a:lnTo>
                    <a:pt x="997" y="15818"/>
                  </a:lnTo>
                  <a:lnTo>
                    <a:pt x="1074" y="15742"/>
                  </a:lnTo>
                  <a:lnTo>
                    <a:pt x="1125" y="15665"/>
                  </a:lnTo>
                  <a:lnTo>
                    <a:pt x="1176" y="15563"/>
                  </a:lnTo>
                  <a:lnTo>
                    <a:pt x="1202" y="15460"/>
                  </a:lnTo>
                  <a:lnTo>
                    <a:pt x="1227" y="15358"/>
                  </a:lnTo>
                  <a:lnTo>
                    <a:pt x="1227" y="537"/>
                  </a:lnTo>
                  <a:lnTo>
                    <a:pt x="1202" y="434"/>
                  </a:lnTo>
                  <a:lnTo>
                    <a:pt x="1176" y="332"/>
                  </a:lnTo>
                  <a:lnTo>
                    <a:pt x="1125" y="230"/>
                  </a:lnTo>
                  <a:lnTo>
                    <a:pt x="1074" y="153"/>
                  </a:lnTo>
                  <a:lnTo>
                    <a:pt x="997" y="77"/>
                  </a:lnTo>
                  <a:lnTo>
                    <a:pt x="895" y="2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498;p73"/>
            <p:cNvSpPr/>
            <p:nvPr/>
          </p:nvSpPr>
          <p:spPr>
            <a:xfrm>
              <a:off x="6481075" y="1375000"/>
              <a:ext cx="38350" cy="11525"/>
            </a:xfrm>
            <a:custGeom>
              <a:avLst/>
              <a:gdLst/>
              <a:ahLst/>
              <a:cxnLst/>
              <a:rect l="l" t="t" r="r" b="b"/>
              <a:pathLst>
                <a:path w="1534" h="461" extrusionOk="0">
                  <a:moveTo>
                    <a:pt x="128" y="1"/>
                  </a:moveTo>
                  <a:lnTo>
                    <a:pt x="51" y="52"/>
                  </a:lnTo>
                  <a:lnTo>
                    <a:pt x="0" y="129"/>
                  </a:lnTo>
                  <a:lnTo>
                    <a:pt x="0" y="231"/>
                  </a:lnTo>
                  <a:lnTo>
                    <a:pt x="0" y="333"/>
                  </a:lnTo>
                  <a:lnTo>
                    <a:pt x="51" y="410"/>
                  </a:lnTo>
                  <a:lnTo>
                    <a:pt x="128" y="461"/>
                  </a:lnTo>
                  <a:lnTo>
                    <a:pt x="1533" y="461"/>
                  </a:lnTo>
                  <a:lnTo>
                    <a:pt x="15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499;p73"/>
            <p:cNvSpPr/>
            <p:nvPr/>
          </p:nvSpPr>
          <p:spPr>
            <a:xfrm>
              <a:off x="6481075" y="1411425"/>
              <a:ext cx="38350" cy="12175"/>
            </a:xfrm>
            <a:custGeom>
              <a:avLst/>
              <a:gdLst/>
              <a:ahLst/>
              <a:cxnLst/>
              <a:rect l="l" t="t" r="r" b="b"/>
              <a:pathLst>
                <a:path w="1534" h="487" extrusionOk="0">
                  <a:moveTo>
                    <a:pt x="230" y="1"/>
                  </a:moveTo>
                  <a:lnTo>
                    <a:pt x="128" y="26"/>
                  </a:lnTo>
                  <a:lnTo>
                    <a:pt x="51" y="77"/>
                  </a:lnTo>
                  <a:lnTo>
                    <a:pt x="0" y="154"/>
                  </a:lnTo>
                  <a:lnTo>
                    <a:pt x="0" y="231"/>
                  </a:lnTo>
                  <a:lnTo>
                    <a:pt x="0" y="333"/>
                  </a:lnTo>
                  <a:lnTo>
                    <a:pt x="51" y="409"/>
                  </a:lnTo>
                  <a:lnTo>
                    <a:pt x="128" y="461"/>
                  </a:lnTo>
                  <a:lnTo>
                    <a:pt x="230" y="486"/>
                  </a:lnTo>
                  <a:lnTo>
                    <a:pt x="1533" y="486"/>
                  </a:lnTo>
                  <a:lnTo>
                    <a:pt x="15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500;p73"/>
            <p:cNvSpPr/>
            <p:nvPr/>
          </p:nvSpPr>
          <p:spPr>
            <a:xfrm>
              <a:off x="6481075" y="1447850"/>
              <a:ext cx="38350" cy="12150"/>
            </a:xfrm>
            <a:custGeom>
              <a:avLst/>
              <a:gdLst/>
              <a:ahLst/>
              <a:cxnLst/>
              <a:rect l="l" t="t" r="r" b="b"/>
              <a:pathLst>
                <a:path w="1534" h="486" extrusionOk="0">
                  <a:moveTo>
                    <a:pt x="230" y="0"/>
                  </a:moveTo>
                  <a:lnTo>
                    <a:pt x="128" y="26"/>
                  </a:lnTo>
                  <a:lnTo>
                    <a:pt x="51" y="77"/>
                  </a:lnTo>
                  <a:lnTo>
                    <a:pt x="0" y="154"/>
                  </a:lnTo>
                  <a:lnTo>
                    <a:pt x="0" y="230"/>
                  </a:lnTo>
                  <a:lnTo>
                    <a:pt x="0" y="332"/>
                  </a:lnTo>
                  <a:lnTo>
                    <a:pt x="51" y="409"/>
                  </a:lnTo>
                  <a:lnTo>
                    <a:pt x="128" y="460"/>
                  </a:lnTo>
                  <a:lnTo>
                    <a:pt x="230" y="486"/>
                  </a:lnTo>
                  <a:lnTo>
                    <a:pt x="1533" y="486"/>
                  </a:lnTo>
                  <a:lnTo>
                    <a:pt x="15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501;p73"/>
            <p:cNvSpPr/>
            <p:nvPr/>
          </p:nvSpPr>
          <p:spPr>
            <a:xfrm>
              <a:off x="6447200" y="1484250"/>
              <a:ext cx="72225" cy="12175"/>
            </a:xfrm>
            <a:custGeom>
              <a:avLst/>
              <a:gdLst/>
              <a:ahLst/>
              <a:cxnLst/>
              <a:rect l="l" t="t" r="r" b="b"/>
              <a:pathLst>
                <a:path w="2889" h="487" extrusionOk="0">
                  <a:moveTo>
                    <a:pt x="256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31"/>
                  </a:lnTo>
                  <a:lnTo>
                    <a:pt x="26" y="333"/>
                  </a:lnTo>
                  <a:lnTo>
                    <a:pt x="77" y="410"/>
                  </a:lnTo>
                  <a:lnTo>
                    <a:pt x="154" y="461"/>
                  </a:lnTo>
                  <a:lnTo>
                    <a:pt x="256" y="486"/>
                  </a:lnTo>
                  <a:lnTo>
                    <a:pt x="2888" y="486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502;p73"/>
            <p:cNvSpPr/>
            <p:nvPr/>
          </p:nvSpPr>
          <p:spPr>
            <a:xfrm>
              <a:off x="6481075" y="1520675"/>
              <a:ext cx="38350" cy="12150"/>
            </a:xfrm>
            <a:custGeom>
              <a:avLst/>
              <a:gdLst/>
              <a:ahLst/>
              <a:cxnLst/>
              <a:rect l="l" t="t" r="r" b="b"/>
              <a:pathLst>
                <a:path w="1534" h="486" extrusionOk="0">
                  <a:moveTo>
                    <a:pt x="230" y="0"/>
                  </a:moveTo>
                  <a:lnTo>
                    <a:pt x="128" y="26"/>
                  </a:lnTo>
                  <a:lnTo>
                    <a:pt x="51" y="77"/>
                  </a:lnTo>
                  <a:lnTo>
                    <a:pt x="0" y="154"/>
                  </a:lnTo>
                  <a:lnTo>
                    <a:pt x="0" y="256"/>
                  </a:lnTo>
                  <a:lnTo>
                    <a:pt x="0" y="333"/>
                  </a:lnTo>
                  <a:lnTo>
                    <a:pt x="51" y="409"/>
                  </a:lnTo>
                  <a:lnTo>
                    <a:pt x="128" y="460"/>
                  </a:lnTo>
                  <a:lnTo>
                    <a:pt x="230" y="486"/>
                  </a:lnTo>
                  <a:lnTo>
                    <a:pt x="1533" y="486"/>
                  </a:lnTo>
                  <a:lnTo>
                    <a:pt x="15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503;p73"/>
            <p:cNvSpPr/>
            <p:nvPr/>
          </p:nvSpPr>
          <p:spPr>
            <a:xfrm>
              <a:off x="6481075" y="1557075"/>
              <a:ext cx="38350" cy="12175"/>
            </a:xfrm>
            <a:custGeom>
              <a:avLst/>
              <a:gdLst/>
              <a:ahLst/>
              <a:cxnLst/>
              <a:rect l="l" t="t" r="r" b="b"/>
              <a:pathLst>
                <a:path w="1534" h="487" extrusionOk="0">
                  <a:moveTo>
                    <a:pt x="230" y="1"/>
                  </a:moveTo>
                  <a:lnTo>
                    <a:pt x="128" y="27"/>
                  </a:lnTo>
                  <a:lnTo>
                    <a:pt x="51" y="78"/>
                  </a:lnTo>
                  <a:lnTo>
                    <a:pt x="0" y="154"/>
                  </a:lnTo>
                  <a:lnTo>
                    <a:pt x="0" y="257"/>
                  </a:lnTo>
                  <a:lnTo>
                    <a:pt x="0" y="333"/>
                  </a:lnTo>
                  <a:lnTo>
                    <a:pt x="51" y="410"/>
                  </a:lnTo>
                  <a:lnTo>
                    <a:pt x="128" y="461"/>
                  </a:lnTo>
                  <a:lnTo>
                    <a:pt x="230" y="487"/>
                  </a:lnTo>
                  <a:lnTo>
                    <a:pt x="1533" y="487"/>
                  </a:lnTo>
                  <a:lnTo>
                    <a:pt x="15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504;p73"/>
            <p:cNvSpPr/>
            <p:nvPr/>
          </p:nvSpPr>
          <p:spPr>
            <a:xfrm>
              <a:off x="6481075" y="1593500"/>
              <a:ext cx="38350" cy="12175"/>
            </a:xfrm>
            <a:custGeom>
              <a:avLst/>
              <a:gdLst/>
              <a:ahLst/>
              <a:cxnLst/>
              <a:rect l="l" t="t" r="r" b="b"/>
              <a:pathLst>
                <a:path w="1534" h="487" extrusionOk="0">
                  <a:moveTo>
                    <a:pt x="230" y="1"/>
                  </a:moveTo>
                  <a:lnTo>
                    <a:pt x="128" y="26"/>
                  </a:lnTo>
                  <a:lnTo>
                    <a:pt x="51" y="77"/>
                  </a:lnTo>
                  <a:lnTo>
                    <a:pt x="0" y="154"/>
                  </a:lnTo>
                  <a:lnTo>
                    <a:pt x="0" y="256"/>
                  </a:lnTo>
                  <a:lnTo>
                    <a:pt x="0" y="333"/>
                  </a:lnTo>
                  <a:lnTo>
                    <a:pt x="51" y="409"/>
                  </a:lnTo>
                  <a:lnTo>
                    <a:pt x="128" y="461"/>
                  </a:lnTo>
                  <a:lnTo>
                    <a:pt x="230" y="486"/>
                  </a:lnTo>
                  <a:lnTo>
                    <a:pt x="1533" y="486"/>
                  </a:lnTo>
                  <a:lnTo>
                    <a:pt x="15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505;p73"/>
            <p:cNvSpPr/>
            <p:nvPr/>
          </p:nvSpPr>
          <p:spPr>
            <a:xfrm>
              <a:off x="6447200" y="1630550"/>
              <a:ext cx="72225" cy="11525"/>
            </a:xfrm>
            <a:custGeom>
              <a:avLst/>
              <a:gdLst/>
              <a:ahLst/>
              <a:cxnLst/>
              <a:rect l="l" t="t" r="r" b="b"/>
              <a:pathLst>
                <a:path w="2889" h="461" extrusionOk="0">
                  <a:moveTo>
                    <a:pt x="154" y="1"/>
                  </a:moveTo>
                  <a:lnTo>
                    <a:pt x="77" y="52"/>
                  </a:lnTo>
                  <a:lnTo>
                    <a:pt x="26" y="129"/>
                  </a:lnTo>
                  <a:lnTo>
                    <a:pt x="1" y="231"/>
                  </a:lnTo>
                  <a:lnTo>
                    <a:pt x="26" y="333"/>
                  </a:lnTo>
                  <a:lnTo>
                    <a:pt x="77" y="410"/>
                  </a:lnTo>
                  <a:lnTo>
                    <a:pt x="154" y="461"/>
                  </a:lnTo>
                  <a:lnTo>
                    <a:pt x="2888" y="46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506;p73"/>
            <p:cNvSpPr/>
            <p:nvPr/>
          </p:nvSpPr>
          <p:spPr>
            <a:xfrm>
              <a:off x="6481075" y="1666975"/>
              <a:ext cx="38350" cy="11525"/>
            </a:xfrm>
            <a:custGeom>
              <a:avLst/>
              <a:gdLst/>
              <a:ahLst/>
              <a:cxnLst/>
              <a:rect l="l" t="t" r="r" b="b"/>
              <a:pathLst>
                <a:path w="1534" h="461" extrusionOk="0">
                  <a:moveTo>
                    <a:pt x="128" y="0"/>
                  </a:moveTo>
                  <a:lnTo>
                    <a:pt x="51" y="51"/>
                  </a:lnTo>
                  <a:lnTo>
                    <a:pt x="0" y="128"/>
                  </a:lnTo>
                  <a:lnTo>
                    <a:pt x="0" y="230"/>
                  </a:lnTo>
                  <a:lnTo>
                    <a:pt x="0" y="333"/>
                  </a:lnTo>
                  <a:lnTo>
                    <a:pt x="51" y="409"/>
                  </a:lnTo>
                  <a:lnTo>
                    <a:pt x="128" y="460"/>
                  </a:lnTo>
                  <a:lnTo>
                    <a:pt x="1533" y="460"/>
                  </a:lnTo>
                  <a:lnTo>
                    <a:pt x="15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Title 18">
            <a:extLst>
              <a:ext uri="{FF2B5EF4-FFF2-40B4-BE49-F238E27FC236}">
                <a16:creationId xmlns:a16="http://schemas.microsoft.com/office/drawing/2014/main" xmlns="" id="{D363DFD4-96C9-4DA9-A1A9-3DABA5F7A8B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941513" y="1660582"/>
            <a:ext cx="5260975" cy="1107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5529262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2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478;p45">
            <a:extLst>
              <a:ext uri="{FF2B5EF4-FFF2-40B4-BE49-F238E27FC236}">
                <a16:creationId xmlns:a16="http://schemas.microsoft.com/office/drawing/2014/main" xmlns="" id="{F26287F7-3FB0-4F76-B02E-8E4B2E29815B}"/>
              </a:ext>
            </a:extLst>
          </p:cNvPr>
          <p:cNvSpPr txBox="1">
            <a:spLocks/>
          </p:cNvSpPr>
          <p:nvPr/>
        </p:nvSpPr>
        <p:spPr>
          <a:xfrm>
            <a:off x="1508270" y="243276"/>
            <a:ext cx="6287397" cy="527993"/>
          </a:xfrm>
          <a:prstGeom prst="doubleWave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accent5"/>
            </a:solidFill>
            <a:prstDash val="sysDash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a) Các đặc điểm của hình tam giác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08469" y="1664536"/>
            <a:ext cx="2845992" cy="1617933"/>
            <a:chOff x="4433339" y="942182"/>
            <a:chExt cx="3596100" cy="2290164"/>
          </a:xfrm>
        </p:grpSpPr>
        <p:cxnSp>
          <p:nvCxnSpPr>
            <p:cNvPr id="93" name="Straight Connector 92"/>
            <p:cNvCxnSpPr/>
            <p:nvPr/>
          </p:nvCxnSpPr>
          <p:spPr>
            <a:xfrm flipH="1">
              <a:off x="4433339" y="956798"/>
              <a:ext cx="1142359" cy="227554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5569863" y="942182"/>
              <a:ext cx="2459576" cy="229016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433339" y="3232346"/>
              <a:ext cx="35961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Google Shape;2164;p40"/>
          <p:cNvSpPr txBox="1">
            <a:spLocks/>
          </p:cNvSpPr>
          <p:nvPr/>
        </p:nvSpPr>
        <p:spPr>
          <a:xfrm>
            <a:off x="785814" y="1323212"/>
            <a:ext cx="453459" cy="330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b="1" dirty="0">
                <a:solidFill>
                  <a:srgbClr val="0070C0"/>
                </a:solidFill>
              </a:rPr>
              <a:t>A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00" name="Google Shape;2164;p40"/>
          <p:cNvSpPr txBox="1">
            <a:spLocks/>
          </p:cNvSpPr>
          <p:nvPr/>
        </p:nvSpPr>
        <p:spPr>
          <a:xfrm>
            <a:off x="-40390" y="3282469"/>
            <a:ext cx="453459" cy="330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b="1" dirty="0">
                <a:solidFill>
                  <a:srgbClr val="0070C0"/>
                </a:solidFill>
              </a:rPr>
              <a:t>B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01" name="Google Shape;2164;p40"/>
          <p:cNvSpPr txBox="1">
            <a:spLocks/>
          </p:cNvSpPr>
          <p:nvPr/>
        </p:nvSpPr>
        <p:spPr>
          <a:xfrm>
            <a:off x="2696061" y="3294114"/>
            <a:ext cx="453459" cy="330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b="1" dirty="0">
                <a:solidFill>
                  <a:srgbClr val="0070C0"/>
                </a:solidFill>
              </a:rPr>
              <a:t>C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02" name="Google Shape;2164;p40"/>
          <p:cNvSpPr txBox="1">
            <a:spLocks/>
          </p:cNvSpPr>
          <p:nvPr/>
        </p:nvSpPr>
        <p:spPr>
          <a:xfrm>
            <a:off x="4024659" y="1208162"/>
            <a:ext cx="3721721" cy="4029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500" dirty="0">
                <a:solidFill>
                  <a:srgbClr val="002060"/>
                </a:solidFill>
              </a:rPr>
              <a:t>Hình tam giác ABC có:</a:t>
            </a:r>
          </a:p>
        </p:txBody>
      </p:sp>
      <p:sp>
        <p:nvSpPr>
          <p:cNvPr id="103" name="Google Shape;2164;p40"/>
          <p:cNvSpPr txBox="1">
            <a:spLocks/>
          </p:cNvSpPr>
          <p:nvPr/>
        </p:nvSpPr>
        <p:spPr>
          <a:xfrm>
            <a:off x="3622254" y="1720890"/>
            <a:ext cx="3721721" cy="4029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vi-VN" sz="2500" b="1" dirty="0">
              <a:solidFill>
                <a:srgbClr val="002060"/>
              </a:solidFill>
            </a:endParaRPr>
          </a:p>
        </p:txBody>
      </p:sp>
      <p:sp>
        <p:nvSpPr>
          <p:cNvPr id="104" name="Google Shape;2164;p40"/>
          <p:cNvSpPr txBox="1">
            <a:spLocks/>
          </p:cNvSpPr>
          <p:nvPr/>
        </p:nvSpPr>
        <p:spPr>
          <a:xfrm>
            <a:off x="2969789" y="1715812"/>
            <a:ext cx="6463778" cy="408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500" b="1" dirty="0">
                <a:solidFill>
                  <a:srgbClr val="002060"/>
                </a:solidFill>
                <a:sym typeface="Wingdings" panose="05000000000000000000" pitchFamily="2" charset="2"/>
              </a:rPr>
              <a:t> Ba cạnh là:</a:t>
            </a:r>
            <a:endParaRPr lang="vi-VN" sz="2500" dirty="0">
              <a:solidFill>
                <a:srgbClr val="002060"/>
              </a:solidFill>
            </a:endParaRPr>
          </a:p>
        </p:txBody>
      </p:sp>
      <p:sp>
        <p:nvSpPr>
          <p:cNvPr id="105" name="Google Shape;2164;p40"/>
          <p:cNvSpPr txBox="1">
            <a:spLocks/>
          </p:cNvSpPr>
          <p:nvPr/>
        </p:nvSpPr>
        <p:spPr>
          <a:xfrm>
            <a:off x="4985814" y="1715812"/>
            <a:ext cx="1486906" cy="408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500" dirty="0">
                <a:solidFill>
                  <a:srgbClr val="002060"/>
                </a:solidFill>
                <a:sym typeface="Wingdings" panose="05000000000000000000" pitchFamily="2" charset="2"/>
              </a:rPr>
              <a:t>cạnh AB,</a:t>
            </a:r>
            <a:endParaRPr lang="vi-VN" sz="2500" dirty="0">
              <a:solidFill>
                <a:srgbClr val="002060"/>
              </a:solidFill>
            </a:endParaRPr>
          </a:p>
        </p:txBody>
      </p:sp>
      <p:sp>
        <p:nvSpPr>
          <p:cNvPr id="106" name="Google Shape;2164;p40"/>
          <p:cNvSpPr txBox="1">
            <a:spLocks/>
          </p:cNvSpPr>
          <p:nvPr/>
        </p:nvSpPr>
        <p:spPr>
          <a:xfrm>
            <a:off x="6362784" y="1715812"/>
            <a:ext cx="1545414" cy="408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500" dirty="0">
                <a:solidFill>
                  <a:srgbClr val="002060"/>
                </a:solidFill>
                <a:sym typeface="Wingdings" panose="05000000000000000000" pitchFamily="2" charset="2"/>
              </a:rPr>
              <a:t>cạnh AC,</a:t>
            </a:r>
            <a:endParaRPr lang="vi-VN" sz="2500" dirty="0">
              <a:solidFill>
                <a:srgbClr val="002060"/>
              </a:solidFill>
            </a:endParaRPr>
          </a:p>
        </p:txBody>
      </p:sp>
      <p:sp>
        <p:nvSpPr>
          <p:cNvPr id="107" name="Google Shape;2164;p40"/>
          <p:cNvSpPr txBox="1">
            <a:spLocks/>
          </p:cNvSpPr>
          <p:nvPr/>
        </p:nvSpPr>
        <p:spPr>
          <a:xfrm>
            <a:off x="7746380" y="1705656"/>
            <a:ext cx="1513170" cy="408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500" dirty="0">
                <a:solidFill>
                  <a:srgbClr val="002060"/>
                </a:solidFill>
                <a:sym typeface="Wingdings" panose="05000000000000000000" pitchFamily="2" charset="2"/>
              </a:rPr>
              <a:t>cạnh BC.</a:t>
            </a:r>
            <a:endParaRPr lang="vi-VN" sz="2500" dirty="0">
              <a:solidFill>
                <a:srgbClr val="002060"/>
              </a:solidFill>
            </a:endParaRPr>
          </a:p>
        </p:txBody>
      </p:sp>
      <p:sp>
        <p:nvSpPr>
          <p:cNvPr id="108" name="Google Shape;2164;p40"/>
          <p:cNvSpPr txBox="1">
            <a:spLocks/>
          </p:cNvSpPr>
          <p:nvPr/>
        </p:nvSpPr>
        <p:spPr>
          <a:xfrm>
            <a:off x="2969789" y="2123886"/>
            <a:ext cx="6463778" cy="408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500" b="1" dirty="0">
                <a:solidFill>
                  <a:srgbClr val="002060"/>
                </a:solidFill>
                <a:sym typeface="Wingdings" panose="05000000000000000000" pitchFamily="2" charset="2"/>
              </a:rPr>
              <a:t> Ba đỉnh là:</a:t>
            </a:r>
            <a:endParaRPr lang="vi-VN" sz="2500" dirty="0">
              <a:solidFill>
                <a:srgbClr val="002060"/>
              </a:solidFill>
            </a:endParaRPr>
          </a:p>
        </p:txBody>
      </p:sp>
      <p:sp>
        <p:nvSpPr>
          <p:cNvPr id="109" name="Google Shape;2164;p40"/>
          <p:cNvSpPr txBox="1">
            <a:spLocks/>
          </p:cNvSpPr>
          <p:nvPr/>
        </p:nvSpPr>
        <p:spPr>
          <a:xfrm>
            <a:off x="4985814" y="2118808"/>
            <a:ext cx="1210937" cy="408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500" dirty="0">
                <a:solidFill>
                  <a:srgbClr val="002060"/>
                </a:solidFill>
                <a:sym typeface="Wingdings" panose="05000000000000000000" pitchFamily="2" charset="2"/>
              </a:rPr>
              <a:t>đỉnh A,</a:t>
            </a:r>
            <a:endParaRPr lang="vi-VN" sz="2500" dirty="0">
              <a:solidFill>
                <a:srgbClr val="002060"/>
              </a:solidFill>
            </a:endParaRPr>
          </a:p>
        </p:txBody>
      </p:sp>
      <p:sp>
        <p:nvSpPr>
          <p:cNvPr id="110" name="Google Shape;2164;p40"/>
          <p:cNvSpPr txBox="1">
            <a:spLocks/>
          </p:cNvSpPr>
          <p:nvPr/>
        </p:nvSpPr>
        <p:spPr>
          <a:xfrm>
            <a:off x="6072446" y="2113730"/>
            <a:ext cx="1210937" cy="408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500" dirty="0">
                <a:solidFill>
                  <a:srgbClr val="002060"/>
                </a:solidFill>
                <a:sym typeface="Wingdings" panose="05000000000000000000" pitchFamily="2" charset="2"/>
              </a:rPr>
              <a:t>đỉnh B,</a:t>
            </a:r>
            <a:endParaRPr lang="vi-VN" sz="2500" dirty="0">
              <a:solidFill>
                <a:srgbClr val="002060"/>
              </a:solidFill>
            </a:endParaRPr>
          </a:p>
        </p:txBody>
      </p:sp>
      <p:sp>
        <p:nvSpPr>
          <p:cNvPr id="111" name="Google Shape;2164;p40"/>
          <p:cNvSpPr txBox="1">
            <a:spLocks/>
          </p:cNvSpPr>
          <p:nvPr/>
        </p:nvSpPr>
        <p:spPr>
          <a:xfrm>
            <a:off x="7187132" y="2113730"/>
            <a:ext cx="1210937" cy="408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500" dirty="0">
                <a:solidFill>
                  <a:srgbClr val="002060"/>
                </a:solidFill>
                <a:sym typeface="Wingdings" panose="05000000000000000000" pitchFamily="2" charset="2"/>
              </a:rPr>
              <a:t>đỉnh C.</a:t>
            </a:r>
            <a:endParaRPr lang="vi-VN" sz="2500" dirty="0">
              <a:solidFill>
                <a:srgbClr val="002060"/>
              </a:solidFill>
            </a:endParaRPr>
          </a:p>
        </p:txBody>
      </p:sp>
      <p:sp>
        <p:nvSpPr>
          <p:cNvPr id="112" name="Google Shape;2164;p40"/>
          <p:cNvSpPr txBox="1">
            <a:spLocks/>
          </p:cNvSpPr>
          <p:nvPr/>
        </p:nvSpPr>
        <p:spPr>
          <a:xfrm>
            <a:off x="2969789" y="2520315"/>
            <a:ext cx="6463778" cy="408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500" b="1" dirty="0">
                <a:solidFill>
                  <a:srgbClr val="002060"/>
                </a:solidFill>
                <a:sym typeface="Wingdings" panose="05000000000000000000" pitchFamily="2" charset="2"/>
              </a:rPr>
              <a:t> Ba góc là:</a:t>
            </a:r>
            <a:endParaRPr lang="vi-VN" sz="2500" dirty="0">
              <a:solidFill>
                <a:srgbClr val="002060"/>
              </a:solidFill>
            </a:endParaRPr>
          </a:p>
        </p:txBody>
      </p:sp>
      <p:cxnSp>
        <p:nvCxnSpPr>
          <p:cNvPr id="114" name="Straight Connector 113"/>
          <p:cNvCxnSpPr/>
          <p:nvPr/>
        </p:nvCxnSpPr>
        <p:spPr>
          <a:xfrm>
            <a:off x="1002144" y="1664536"/>
            <a:ext cx="1937620" cy="15981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>
            <a:off x="109247" y="1686605"/>
            <a:ext cx="906574" cy="15761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108469" y="3282469"/>
            <a:ext cx="28596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Google Shape;2164;p40"/>
          <p:cNvSpPr txBox="1">
            <a:spLocks/>
          </p:cNvSpPr>
          <p:nvPr/>
        </p:nvSpPr>
        <p:spPr>
          <a:xfrm>
            <a:off x="2968071" y="2940034"/>
            <a:ext cx="6272244" cy="408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dirty="0">
                <a:solidFill>
                  <a:srgbClr val="002060"/>
                </a:solidFill>
                <a:sym typeface="Wingdings" panose="05000000000000000000" pitchFamily="2" charset="2"/>
              </a:rPr>
              <a:t>Góc đỉnh A, cạnh AB và AC (gọi tắt là góc A)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24" name="Arc 23"/>
          <p:cNvSpPr/>
          <p:nvPr/>
        </p:nvSpPr>
        <p:spPr>
          <a:xfrm rot="6775333">
            <a:off x="864327" y="1506986"/>
            <a:ext cx="289497" cy="501828"/>
          </a:xfrm>
          <a:prstGeom prst="arc">
            <a:avLst>
              <a:gd name="adj1" fmla="val 16219872"/>
              <a:gd name="adj2" fmla="val 1035713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Arc 118"/>
          <p:cNvSpPr/>
          <p:nvPr/>
        </p:nvSpPr>
        <p:spPr>
          <a:xfrm rot="4811837">
            <a:off x="31318" y="2964848"/>
            <a:ext cx="289497" cy="501828"/>
          </a:xfrm>
          <a:prstGeom prst="arc">
            <a:avLst>
              <a:gd name="adj1" fmla="val 12901807"/>
              <a:gd name="adj2" fmla="val 1783484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Google Shape;2164;p40"/>
          <p:cNvSpPr txBox="1">
            <a:spLocks/>
          </p:cNvSpPr>
          <p:nvPr/>
        </p:nvSpPr>
        <p:spPr>
          <a:xfrm>
            <a:off x="2968071" y="3365282"/>
            <a:ext cx="6272244" cy="408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dirty="0">
                <a:solidFill>
                  <a:srgbClr val="002060"/>
                </a:solidFill>
                <a:sym typeface="Wingdings" panose="05000000000000000000" pitchFamily="2" charset="2"/>
              </a:rPr>
              <a:t>Góc đỉnh B, cạnh BA và BC (gọi tắt là góc B)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121" name="Arc 120"/>
          <p:cNvSpPr/>
          <p:nvPr/>
        </p:nvSpPr>
        <p:spPr>
          <a:xfrm rot="19962133">
            <a:off x="2561587" y="3041830"/>
            <a:ext cx="289497" cy="501828"/>
          </a:xfrm>
          <a:prstGeom prst="arc">
            <a:avLst>
              <a:gd name="adj1" fmla="val 12901807"/>
              <a:gd name="adj2" fmla="val 1783484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Google Shape;2164;p40"/>
          <p:cNvSpPr txBox="1">
            <a:spLocks/>
          </p:cNvSpPr>
          <p:nvPr/>
        </p:nvSpPr>
        <p:spPr>
          <a:xfrm>
            <a:off x="2954461" y="3756182"/>
            <a:ext cx="6299463" cy="408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dirty="0">
                <a:solidFill>
                  <a:srgbClr val="002060"/>
                </a:solidFill>
                <a:sym typeface="Wingdings" panose="05000000000000000000" pitchFamily="2" charset="2"/>
              </a:rPr>
              <a:t>Góc đỉnh C, cạnh CA và CB (gọi tắt là góc C)</a:t>
            </a:r>
            <a:endParaRPr lang="vi-VN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300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84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84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84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84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84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84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7" grpId="0"/>
      <p:bldP spid="24" grpId="0" animBg="1"/>
      <p:bldP spid="119" grpId="0" animBg="1"/>
      <p:bldP spid="120" grpId="0"/>
      <p:bldP spid="121" grpId="0" animBg="1"/>
      <p:bldP spid="1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2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478;p45">
            <a:extLst>
              <a:ext uri="{FF2B5EF4-FFF2-40B4-BE49-F238E27FC236}">
                <a16:creationId xmlns:a16="http://schemas.microsoft.com/office/drawing/2014/main" xmlns="" id="{F26287F7-3FB0-4F76-B02E-8E4B2E29815B}"/>
              </a:ext>
            </a:extLst>
          </p:cNvPr>
          <p:cNvSpPr txBox="1">
            <a:spLocks/>
          </p:cNvSpPr>
          <p:nvPr/>
        </p:nvSpPr>
        <p:spPr>
          <a:xfrm>
            <a:off x="1508270" y="243276"/>
            <a:ext cx="6287397" cy="527993"/>
          </a:xfrm>
          <a:prstGeom prst="doubleWave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accent5"/>
            </a:solidFill>
            <a:prstDash val="sysDash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a) Các đặc điểm của hình tam giác</a:t>
            </a:r>
          </a:p>
        </p:txBody>
      </p:sp>
      <p:sp>
        <p:nvSpPr>
          <p:cNvPr id="104" name="Google Shape;2164;p40"/>
          <p:cNvSpPr txBox="1">
            <a:spLocks/>
          </p:cNvSpPr>
          <p:nvPr/>
        </p:nvSpPr>
        <p:spPr>
          <a:xfrm>
            <a:off x="5459003" y="1600523"/>
            <a:ext cx="1951413" cy="408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3200" b="1" dirty="0">
                <a:solidFill>
                  <a:srgbClr val="002060"/>
                </a:solidFill>
                <a:sym typeface="Wingdings" panose="05000000000000000000" pitchFamily="2" charset="2"/>
              </a:rPr>
              <a:t> 3 cạnh</a:t>
            </a:r>
            <a:endParaRPr lang="vi-VN" sz="3200" dirty="0">
              <a:solidFill>
                <a:srgbClr val="002060"/>
              </a:solidFill>
            </a:endParaRPr>
          </a:p>
        </p:txBody>
      </p:sp>
      <p:sp>
        <p:nvSpPr>
          <p:cNvPr id="108" name="Google Shape;2164;p40"/>
          <p:cNvSpPr txBox="1">
            <a:spLocks/>
          </p:cNvSpPr>
          <p:nvPr/>
        </p:nvSpPr>
        <p:spPr>
          <a:xfrm>
            <a:off x="5459003" y="2206811"/>
            <a:ext cx="1951413" cy="408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3200" b="1" dirty="0">
                <a:solidFill>
                  <a:srgbClr val="002060"/>
                </a:solidFill>
                <a:sym typeface="Wingdings" panose="05000000000000000000" pitchFamily="2" charset="2"/>
              </a:rPr>
              <a:t> 3 đỉnh</a:t>
            </a:r>
            <a:endParaRPr lang="vi-VN" sz="3200" dirty="0">
              <a:solidFill>
                <a:srgbClr val="002060"/>
              </a:solidFill>
            </a:endParaRPr>
          </a:p>
        </p:txBody>
      </p:sp>
      <p:sp>
        <p:nvSpPr>
          <p:cNvPr id="112" name="Google Shape;2164;p40"/>
          <p:cNvSpPr txBox="1">
            <a:spLocks/>
          </p:cNvSpPr>
          <p:nvPr/>
        </p:nvSpPr>
        <p:spPr>
          <a:xfrm>
            <a:off x="5459003" y="2813099"/>
            <a:ext cx="1951413" cy="408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3200" b="1" dirty="0">
                <a:solidFill>
                  <a:srgbClr val="002060"/>
                </a:solidFill>
                <a:sym typeface="Wingdings" panose="05000000000000000000" pitchFamily="2" charset="2"/>
              </a:rPr>
              <a:t> 3 góc</a:t>
            </a:r>
            <a:endParaRPr lang="vi-VN" sz="3200" dirty="0">
              <a:solidFill>
                <a:srgbClr val="002060"/>
              </a:solidFill>
            </a:endParaRPr>
          </a:p>
        </p:txBody>
      </p:sp>
      <p:grpSp>
        <p:nvGrpSpPr>
          <p:cNvPr id="7" name="Google Shape;2935;p98">
            <a:extLst>
              <a:ext uri="{FF2B5EF4-FFF2-40B4-BE49-F238E27FC236}">
                <a16:creationId xmlns:a16="http://schemas.microsoft.com/office/drawing/2014/main" xmlns="" id="{39183D0F-FA6D-48A8-AA52-76411C7E703A}"/>
              </a:ext>
            </a:extLst>
          </p:cNvPr>
          <p:cNvGrpSpPr/>
          <p:nvPr/>
        </p:nvGrpSpPr>
        <p:grpSpPr>
          <a:xfrm>
            <a:off x="6819762" y="4305546"/>
            <a:ext cx="1197810" cy="789801"/>
            <a:chOff x="2116627" y="3519195"/>
            <a:chExt cx="1197810" cy="789801"/>
          </a:xfrm>
        </p:grpSpPr>
        <p:sp>
          <p:nvSpPr>
            <p:cNvPr id="8" name="Google Shape;2936;p98">
              <a:extLst>
                <a:ext uri="{FF2B5EF4-FFF2-40B4-BE49-F238E27FC236}">
                  <a16:creationId xmlns:a16="http://schemas.microsoft.com/office/drawing/2014/main" xmlns="" id="{1054DDAA-DFC7-494C-8B85-ABF1B1C77635}"/>
                </a:ext>
              </a:extLst>
            </p:cNvPr>
            <p:cNvSpPr/>
            <p:nvPr/>
          </p:nvSpPr>
          <p:spPr>
            <a:xfrm>
              <a:off x="2116627" y="3519195"/>
              <a:ext cx="1111286" cy="665389"/>
            </a:xfrm>
            <a:custGeom>
              <a:avLst/>
              <a:gdLst/>
              <a:ahLst/>
              <a:cxnLst/>
              <a:rect l="l" t="t" r="r" b="b"/>
              <a:pathLst>
                <a:path w="79605" h="47664" extrusionOk="0">
                  <a:moveTo>
                    <a:pt x="39005" y="0"/>
                  </a:moveTo>
                  <a:cubicBezTo>
                    <a:pt x="32566" y="0"/>
                    <a:pt x="33031" y="4711"/>
                    <a:pt x="32144" y="7495"/>
                  </a:cubicBezTo>
                  <a:cubicBezTo>
                    <a:pt x="32032" y="7846"/>
                    <a:pt x="31908" y="7993"/>
                    <a:pt x="31754" y="7993"/>
                  </a:cubicBezTo>
                  <a:cubicBezTo>
                    <a:pt x="30953" y="7993"/>
                    <a:pt x="29356" y="3975"/>
                    <a:pt x="24604" y="3975"/>
                  </a:cubicBezTo>
                  <a:cubicBezTo>
                    <a:pt x="22019" y="3975"/>
                    <a:pt x="18501" y="5163"/>
                    <a:pt x="13670" y="8832"/>
                  </a:cubicBezTo>
                  <a:cubicBezTo>
                    <a:pt x="7784" y="13302"/>
                    <a:pt x="0" y="47663"/>
                    <a:pt x="25852" y="47663"/>
                  </a:cubicBezTo>
                  <a:cubicBezTo>
                    <a:pt x="25890" y="47663"/>
                    <a:pt x="25928" y="47663"/>
                    <a:pt x="25966" y="47663"/>
                  </a:cubicBezTo>
                  <a:cubicBezTo>
                    <a:pt x="29956" y="47643"/>
                    <a:pt x="33035" y="41404"/>
                    <a:pt x="33035" y="41404"/>
                  </a:cubicBezTo>
                  <a:cubicBezTo>
                    <a:pt x="33035" y="41404"/>
                    <a:pt x="36327" y="47580"/>
                    <a:pt x="42096" y="47580"/>
                  </a:cubicBezTo>
                  <a:cubicBezTo>
                    <a:pt x="43130" y="47580"/>
                    <a:pt x="44243" y="47382"/>
                    <a:pt x="45432" y="46914"/>
                  </a:cubicBezTo>
                  <a:cubicBezTo>
                    <a:pt x="52299" y="44179"/>
                    <a:pt x="49767" y="38386"/>
                    <a:pt x="49868" y="37657"/>
                  </a:cubicBezTo>
                  <a:cubicBezTo>
                    <a:pt x="49870" y="37644"/>
                    <a:pt x="49878" y="37637"/>
                    <a:pt x="49892" y="37637"/>
                  </a:cubicBezTo>
                  <a:cubicBezTo>
                    <a:pt x="50356" y="37637"/>
                    <a:pt x="57388" y="45054"/>
                    <a:pt x="64185" y="45054"/>
                  </a:cubicBezTo>
                  <a:cubicBezTo>
                    <a:pt x="68027" y="45054"/>
                    <a:pt x="71793" y="42685"/>
                    <a:pt x="74256" y="35266"/>
                  </a:cubicBezTo>
                  <a:cubicBezTo>
                    <a:pt x="79604" y="19102"/>
                    <a:pt x="71238" y="11405"/>
                    <a:pt x="64412" y="7596"/>
                  </a:cubicBezTo>
                  <a:cubicBezTo>
                    <a:pt x="62934" y="6773"/>
                    <a:pt x="61604" y="6449"/>
                    <a:pt x="60425" y="6449"/>
                  </a:cubicBezTo>
                  <a:cubicBezTo>
                    <a:pt x="56096" y="6449"/>
                    <a:pt x="53818" y="10817"/>
                    <a:pt x="53818" y="10817"/>
                  </a:cubicBezTo>
                  <a:cubicBezTo>
                    <a:pt x="53818" y="10817"/>
                    <a:pt x="49726" y="1621"/>
                    <a:pt x="42191" y="304"/>
                  </a:cubicBezTo>
                  <a:cubicBezTo>
                    <a:pt x="40974" y="95"/>
                    <a:pt x="39920" y="0"/>
                    <a:pt x="39005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Google Shape;2937;p98">
              <a:extLst>
                <a:ext uri="{FF2B5EF4-FFF2-40B4-BE49-F238E27FC236}">
                  <a16:creationId xmlns:a16="http://schemas.microsoft.com/office/drawing/2014/main" xmlns="" id="{76D5C246-6F54-4286-88F4-88B7FB760497}"/>
                </a:ext>
              </a:extLst>
            </p:cNvPr>
            <p:cNvSpPr/>
            <p:nvPr/>
          </p:nvSpPr>
          <p:spPr>
            <a:xfrm>
              <a:off x="2138265" y="3669725"/>
              <a:ext cx="1176172" cy="545375"/>
            </a:xfrm>
            <a:custGeom>
              <a:avLst/>
              <a:gdLst/>
              <a:ahLst/>
              <a:cxnLst/>
              <a:rect l="l" t="t" r="r" b="b"/>
              <a:pathLst>
                <a:path w="84253" h="39067" extrusionOk="0">
                  <a:moveTo>
                    <a:pt x="38258" y="2531"/>
                  </a:moveTo>
                  <a:cubicBezTo>
                    <a:pt x="50377" y="2531"/>
                    <a:pt x="62686" y="3039"/>
                    <a:pt x="65515" y="3701"/>
                  </a:cubicBezTo>
                  <a:cubicBezTo>
                    <a:pt x="68919" y="4511"/>
                    <a:pt x="68716" y="17981"/>
                    <a:pt x="68716" y="17981"/>
                  </a:cubicBezTo>
                  <a:cubicBezTo>
                    <a:pt x="68716" y="17981"/>
                    <a:pt x="7988" y="17981"/>
                    <a:pt x="7259" y="17860"/>
                  </a:cubicBezTo>
                  <a:cubicBezTo>
                    <a:pt x="6530" y="17738"/>
                    <a:pt x="7644" y="7083"/>
                    <a:pt x="12201" y="4369"/>
                  </a:cubicBezTo>
                  <a:cubicBezTo>
                    <a:pt x="14448" y="3029"/>
                    <a:pt x="26261" y="2531"/>
                    <a:pt x="38258" y="2531"/>
                  </a:cubicBezTo>
                  <a:close/>
                  <a:moveTo>
                    <a:pt x="46704" y="1"/>
                  </a:moveTo>
                  <a:cubicBezTo>
                    <a:pt x="32727" y="1"/>
                    <a:pt x="16718" y="946"/>
                    <a:pt x="16718" y="946"/>
                  </a:cubicBezTo>
                  <a:cubicBezTo>
                    <a:pt x="16619" y="943"/>
                    <a:pt x="16521" y="942"/>
                    <a:pt x="16423" y="942"/>
                  </a:cubicBezTo>
                  <a:cubicBezTo>
                    <a:pt x="1" y="942"/>
                    <a:pt x="4558" y="36283"/>
                    <a:pt x="6752" y="38055"/>
                  </a:cubicBezTo>
                  <a:cubicBezTo>
                    <a:pt x="7641" y="38764"/>
                    <a:pt x="8979" y="38952"/>
                    <a:pt x="10519" y="38952"/>
                  </a:cubicBezTo>
                  <a:cubicBezTo>
                    <a:pt x="12250" y="38952"/>
                    <a:pt x="14236" y="38715"/>
                    <a:pt x="16128" y="38715"/>
                  </a:cubicBezTo>
                  <a:cubicBezTo>
                    <a:pt x="16737" y="38715"/>
                    <a:pt x="17336" y="38740"/>
                    <a:pt x="17914" y="38805"/>
                  </a:cubicBezTo>
                  <a:cubicBezTo>
                    <a:pt x="18484" y="38866"/>
                    <a:pt x="19054" y="38892"/>
                    <a:pt x="19627" y="38892"/>
                  </a:cubicBezTo>
                  <a:cubicBezTo>
                    <a:pt x="22887" y="38892"/>
                    <a:pt x="26238" y="38049"/>
                    <a:pt x="30265" y="38049"/>
                  </a:cubicBezTo>
                  <a:cubicBezTo>
                    <a:pt x="30454" y="38049"/>
                    <a:pt x="30645" y="38051"/>
                    <a:pt x="30837" y="38055"/>
                  </a:cubicBezTo>
                  <a:cubicBezTo>
                    <a:pt x="38646" y="38199"/>
                    <a:pt x="43626" y="38628"/>
                    <a:pt x="47489" y="38628"/>
                  </a:cubicBezTo>
                  <a:cubicBezTo>
                    <a:pt x="50139" y="38628"/>
                    <a:pt x="52264" y="38426"/>
                    <a:pt x="54415" y="37792"/>
                  </a:cubicBezTo>
                  <a:cubicBezTo>
                    <a:pt x="55061" y="37606"/>
                    <a:pt x="55934" y="37530"/>
                    <a:pt x="56947" y="37530"/>
                  </a:cubicBezTo>
                  <a:cubicBezTo>
                    <a:pt x="61012" y="37530"/>
                    <a:pt x="67320" y="38748"/>
                    <a:pt x="70174" y="38926"/>
                  </a:cubicBezTo>
                  <a:cubicBezTo>
                    <a:pt x="71630" y="39021"/>
                    <a:pt x="72862" y="39066"/>
                    <a:pt x="73942" y="39066"/>
                  </a:cubicBezTo>
                  <a:cubicBezTo>
                    <a:pt x="77012" y="39066"/>
                    <a:pt x="78861" y="38699"/>
                    <a:pt x="81153" y="38055"/>
                  </a:cubicBezTo>
                  <a:cubicBezTo>
                    <a:pt x="84252" y="37164"/>
                    <a:pt x="81882" y="21526"/>
                    <a:pt x="80789" y="20918"/>
                  </a:cubicBezTo>
                  <a:cubicBezTo>
                    <a:pt x="79882" y="20412"/>
                    <a:pt x="78735" y="20293"/>
                    <a:pt x="77556" y="20293"/>
                  </a:cubicBezTo>
                  <a:cubicBezTo>
                    <a:pt x="76515" y="20293"/>
                    <a:pt x="75449" y="20386"/>
                    <a:pt x="74501" y="20386"/>
                  </a:cubicBezTo>
                  <a:cubicBezTo>
                    <a:pt x="73042" y="20386"/>
                    <a:pt x="71865" y="20167"/>
                    <a:pt x="71491" y="19055"/>
                  </a:cubicBezTo>
                  <a:cubicBezTo>
                    <a:pt x="70600" y="16401"/>
                    <a:pt x="71937" y="5362"/>
                    <a:pt x="66630" y="1837"/>
                  </a:cubicBezTo>
                  <a:cubicBezTo>
                    <a:pt x="64502" y="424"/>
                    <a:pt x="56058" y="1"/>
                    <a:pt x="46704" y="1"/>
                  </a:cubicBezTo>
                  <a:close/>
                </a:path>
              </a:pathLst>
            </a:custGeom>
            <a:solidFill>
              <a:srgbClr val="E7BF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Google Shape;2938;p98">
              <a:extLst>
                <a:ext uri="{FF2B5EF4-FFF2-40B4-BE49-F238E27FC236}">
                  <a16:creationId xmlns:a16="http://schemas.microsoft.com/office/drawing/2014/main" xmlns="" id="{91C1736B-F339-4B94-8E0C-88AA95D46B2D}"/>
                </a:ext>
              </a:extLst>
            </p:cNvPr>
            <p:cNvSpPr/>
            <p:nvPr/>
          </p:nvSpPr>
          <p:spPr>
            <a:xfrm>
              <a:off x="2349019" y="3782745"/>
              <a:ext cx="106626" cy="111708"/>
            </a:xfrm>
            <a:custGeom>
              <a:avLst/>
              <a:gdLst/>
              <a:ahLst/>
              <a:cxnLst/>
              <a:rect l="l" t="t" r="r" b="b"/>
              <a:pathLst>
                <a:path w="7638" h="8002" extrusionOk="0">
                  <a:moveTo>
                    <a:pt x="3492" y="1744"/>
                  </a:moveTo>
                  <a:cubicBezTo>
                    <a:pt x="3993" y="1744"/>
                    <a:pt x="4264" y="1940"/>
                    <a:pt x="4315" y="2370"/>
                  </a:cubicBezTo>
                  <a:cubicBezTo>
                    <a:pt x="4336" y="2471"/>
                    <a:pt x="4336" y="2593"/>
                    <a:pt x="4315" y="2714"/>
                  </a:cubicBezTo>
                  <a:cubicBezTo>
                    <a:pt x="4295" y="2796"/>
                    <a:pt x="4275" y="2897"/>
                    <a:pt x="4214" y="2958"/>
                  </a:cubicBezTo>
                  <a:cubicBezTo>
                    <a:pt x="4153" y="3039"/>
                    <a:pt x="4093" y="3079"/>
                    <a:pt x="4012" y="3120"/>
                  </a:cubicBezTo>
                  <a:cubicBezTo>
                    <a:pt x="3951" y="3160"/>
                    <a:pt x="3870" y="3201"/>
                    <a:pt x="3789" y="3221"/>
                  </a:cubicBezTo>
                  <a:lnTo>
                    <a:pt x="3546" y="3302"/>
                  </a:lnTo>
                  <a:lnTo>
                    <a:pt x="3323" y="3363"/>
                  </a:lnTo>
                  <a:cubicBezTo>
                    <a:pt x="3242" y="3363"/>
                    <a:pt x="3181" y="3322"/>
                    <a:pt x="3181" y="3261"/>
                  </a:cubicBezTo>
                  <a:cubicBezTo>
                    <a:pt x="3161" y="3120"/>
                    <a:pt x="3141" y="2917"/>
                    <a:pt x="3080" y="2633"/>
                  </a:cubicBezTo>
                  <a:cubicBezTo>
                    <a:pt x="3039" y="2350"/>
                    <a:pt x="2999" y="2127"/>
                    <a:pt x="2979" y="1985"/>
                  </a:cubicBezTo>
                  <a:cubicBezTo>
                    <a:pt x="2958" y="1945"/>
                    <a:pt x="2958" y="1904"/>
                    <a:pt x="2979" y="1864"/>
                  </a:cubicBezTo>
                  <a:cubicBezTo>
                    <a:pt x="3060" y="1823"/>
                    <a:pt x="3120" y="1783"/>
                    <a:pt x="3201" y="1762"/>
                  </a:cubicBezTo>
                  <a:cubicBezTo>
                    <a:pt x="3306" y="1750"/>
                    <a:pt x="3402" y="1744"/>
                    <a:pt x="3492" y="1744"/>
                  </a:cubicBezTo>
                  <a:close/>
                  <a:moveTo>
                    <a:pt x="4214" y="4416"/>
                  </a:moveTo>
                  <a:lnTo>
                    <a:pt x="4376" y="4457"/>
                  </a:lnTo>
                  <a:cubicBezTo>
                    <a:pt x="4437" y="4457"/>
                    <a:pt x="4478" y="4497"/>
                    <a:pt x="4518" y="4517"/>
                  </a:cubicBezTo>
                  <a:cubicBezTo>
                    <a:pt x="4579" y="4558"/>
                    <a:pt x="4619" y="4598"/>
                    <a:pt x="4640" y="4639"/>
                  </a:cubicBezTo>
                  <a:cubicBezTo>
                    <a:pt x="4700" y="4679"/>
                    <a:pt x="4721" y="4740"/>
                    <a:pt x="4741" y="4801"/>
                  </a:cubicBezTo>
                  <a:cubicBezTo>
                    <a:pt x="4781" y="4862"/>
                    <a:pt x="4802" y="4943"/>
                    <a:pt x="4802" y="5003"/>
                  </a:cubicBezTo>
                  <a:cubicBezTo>
                    <a:pt x="4822" y="5145"/>
                    <a:pt x="4822" y="5267"/>
                    <a:pt x="4781" y="5388"/>
                  </a:cubicBezTo>
                  <a:cubicBezTo>
                    <a:pt x="4761" y="5490"/>
                    <a:pt x="4721" y="5571"/>
                    <a:pt x="4660" y="5631"/>
                  </a:cubicBezTo>
                  <a:cubicBezTo>
                    <a:pt x="4599" y="5712"/>
                    <a:pt x="4518" y="5773"/>
                    <a:pt x="4417" y="5814"/>
                  </a:cubicBezTo>
                  <a:cubicBezTo>
                    <a:pt x="4336" y="5854"/>
                    <a:pt x="4234" y="5895"/>
                    <a:pt x="4133" y="5915"/>
                  </a:cubicBezTo>
                  <a:cubicBezTo>
                    <a:pt x="4032" y="5935"/>
                    <a:pt x="3931" y="5955"/>
                    <a:pt x="3809" y="5955"/>
                  </a:cubicBezTo>
                  <a:lnTo>
                    <a:pt x="3647" y="5976"/>
                  </a:lnTo>
                  <a:cubicBezTo>
                    <a:pt x="3646" y="5977"/>
                    <a:pt x="3644" y="5978"/>
                    <a:pt x="3643" y="5978"/>
                  </a:cubicBezTo>
                  <a:cubicBezTo>
                    <a:pt x="3624" y="5978"/>
                    <a:pt x="3604" y="5857"/>
                    <a:pt x="3566" y="5631"/>
                  </a:cubicBezTo>
                  <a:lnTo>
                    <a:pt x="3546" y="5469"/>
                  </a:lnTo>
                  <a:cubicBezTo>
                    <a:pt x="3526" y="5307"/>
                    <a:pt x="3526" y="5145"/>
                    <a:pt x="3526" y="4983"/>
                  </a:cubicBezTo>
                  <a:lnTo>
                    <a:pt x="3526" y="4619"/>
                  </a:lnTo>
                  <a:lnTo>
                    <a:pt x="3505" y="4436"/>
                  </a:lnTo>
                  <a:lnTo>
                    <a:pt x="3667" y="4436"/>
                  </a:lnTo>
                  <a:lnTo>
                    <a:pt x="3850" y="4416"/>
                  </a:lnTo>
                  <a:close/>
                  <a:moveTo>
                    <a:pt x="4862" y="0"/>
                  </a:moveTo>
                  <a:cubicBezTo>
                    <a:pt x="4619" y="0"/>
                    <a:pt x="4376" y="20"/>
                    <a:pt x="4133" y="41"/>
                  </a:cubicBezTo>
                  <a:lnTo>
                    <a:pt x="1" y="750"/>
                  </a:lnTo>
                  <a:lnTo>
                    <a:pt x="872" y="7232"/>
                  </a:lnTo>
                  <a:cubicBezTo>
                    <a:pt x="912" y="7515"/>
                    <a:pt x="1014" y="7779"/>
                    <a:pt x="1156" y="8001"/>
                  </a:cubicBezTo>
                  <a:cubicBezTo>
                    <a:pt x="1905" y="7880"/>
                    <a:pt x="2715" y="7758"/>
                    <a:pt x="3607" y="7637"/>
                  </a:cubicBezTo>
                  <a:lnTo>
                    <a:pt x="4315" y="7535"/>
                  </a:lnTo>
                  <a:lnTo>
                    <a:pt x="5004" y="7454"/>
                  </a:lnTo>
                  <a:cubicBezTo>
                    <a:pt x="5268" y="7414"/>
                    <a:pt x="5511" y="7353"/>
                    <a:pt x="5774" y="7292"/>
                  </a:cubicBezTo>
                  <a:cubicBezTo>
                    <a:pt x="6017" y="7211"/>
                    <a:pt x="6280" y="7090"/>
                    <a:pt x="6503" y="6948"/>
                  </a:cubicBezTo>
                  <a:cubicBezTo>
                    <a:pt x="6746" y="6826"/>
                    <a:pt x="6949" y="6664"/>
                    <a:pt x="7131" y="6462"/>
                  </a:cubicBezTo>
                  <a:cubicBezTo>
                    <a:pt x="7313" y="6259"/>
                    <a:pt x="7435" y="6036"/>
                    <a:pt x="7516" y="5773"/>
                  </a:cubicBezTo>
                  <a:cubicBezTo>
                    <a:pt x="7617" y="5490"/>
                    <a:pt x="7638" y="5186"/>
                    <a:pt x="7577" y="4882"/>
                  </a:cubicBezTo>
                  <a:cubicBezTo>
                    <a:pt x="7536" y="4092"/>
                    <a:pt x="6888" y="3444"/>
                    <a:pt x="6078" y="3383"/>
                  </a:cubicBezTo>
                  <a:cubicBezTo>
                    <a:pt x="6382" y="3201"/>
                    <a:pt x="6625" y="2937"/>
                    <a:pt x="6787" y="2633"/>
                  </a:cubicBezTo>
                  <a:cubicBezTo>
                    <a:pt x="6929" y="2309"/>
                    <a:pt x="6989" y="1965"/>
                    <a:pt x="6929" y="1621"/>
                  </a:cubicBezTo>
                  <a:cubicBezTo>
                    <a:pt x="6888" y="1337"/>
                    <a:pt x="6807" y="1074"/>
                    <a:pt x="6665" y="851"/>
                  </a:cubicBezTo>
                  <a:cubicBezTo>
                    <a:pt x="6544" y="648"/>
                    <a:pt x="6382" y="466"/>
                    <a:pt x="6199" y="345"/>
                  </a:cubicBezTo>
                  <a:cubicBezTo>
                    <a:pt x="5997" y="223"/>
                    <a:pt x="5794" y="122"/>
                    <a:pt x="5551" y="81"/>
                  </a:cubicBezTo>
                  <a:cubicBezTo>
                    <a:pt x="5328" y="20"/>
                    <a:pt x="5085" y="0"/>
                    <a:pt x="4862" y="0"/>
                  </a:cubicBezTo>
                  <a:close/>
                </a:path>
              </a:pathLst>
            </a:custGeom>
            <a:solidFill>
              <a:srgbClr val="CA6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Google Shape;2939;p98">
              <a:extLst>
                <a:ext uri="{FF2B5EF4-FFF2-40B4-BE49-F238E27FC236}">
                  <a16:creationId xmlns:a16="http://schemas.microsoft.com/office/drawing/2014/main" xmlns="" id="{4FDAB3E4-F718-4A5F-8214-D67B3A9C408C}"/>
                </a:ext>
              </a:extLst>
            </p:cNvPr>
            <p:cNvSpPr/>
            <p:nvPr/>
          </p:nvSpPr>
          <p:spPr>
            <a:xfrm>
              <a:off x="2458172" y="3780763"/>
              <a:ext cx="103793" cy="96436"/>
            </a:xfrm>
            <a:custGeom>
              <a:avLst/>
              <a:gdLst/>
              <a:ahLst/>
              <a:cxnLst/>
              <a:rect l="l" t="t" r="r" b="b"/>
              <a:pathLst>
                <a:path w="7435" h="6908" extrusionOk="0">
                  <a:moveTo>
                    <a:pt x="3282" y="1560"/>
                  </a:moveTo>
                  <a:cubicBezTo>
                    <a:pt x="3343" y="1580"/>
                    <a:pt x="3384" y="1621"/>
                    <a:pt x="3424" y="1682"/>
                  </a:cubicBezTo>
                  <a:lnTo>
                    <a:pt x="3444" y="1925"/>
                  </a:lnTo>
                  <a:cubicBezTo>
                    <a:pt x="3485" y="2046"/>
                    <a:pt x="3546" y="2188"/>
                    <a:pt x="3586" y="2330"/>
                  </a:cubicBezTo>
                  <a:cubicBezTo>
                    <a:pt x="3627" y="2472"/>
                    <a:pt x="3687" y="2634"/>
                    <a:pt x="3748" y="2836"/>
                  </a:cubicBezTo>
                  <a:cubicBezTo>
                    <a:pt x="3789" y="3039"/>
                    <a:pt x="3829" y="3181"/>
                    <a:pt x="3849" y="3262"/>
                  </a:cubicBezTo>
                  <a:lnTo>
                    <a:pt x="3870" y="3262"/>
                  </a:lnTo>
                  <a:cubicBezTo>
                    <a:pt x="3870" y="3282"/>
                    <a:pt x="3890" y="3322"/>
                    <a:pt x="3910" y="3322"/>
                  </a:cubicBezTo>
                  <a:cubicBezTo>
                    <a:pt x="3910" y="3343"/>
                    <a:pt x="3931" y="3363"/>
                    <a:pt x="3931" y="3383"/>
                  </a:cubicBezTo>
                  <a:lnTo>
                    <a:pt x="3931" y="3484"/>
                  </a:lnTo>
                  <a:cubicBezTo>
                    <a:pt x="3991" y="3626"/>
                    <a:pt x="4032" y="3788"/>
                    <a:pt x="4052" y="3930"/>
                  </a:cubicBezTo>
                  <a:lnTo>
                    <a:pt x="2857" y="4031"/>
                  </a:lnTo>
                  <a:cubicBezTo>
                    <a:pt x="2857" y="3991"/>
                    <a:pt x="2857" y="3930"/>
                    <a:pt x="2877" y="3890"/>
                  </a:cubicBezTo>
                  <a:cubicBezTo>
                    <a:pt x="2877" y="3829"/>
                    <a:pt x="2877" y="3768"/>
                    <a:pt x="2877" y="3707"/>
                  </a:cubicBezTo>
                  <a:cubicBezTo>
                    <a:pt x="2918" y="3424"/>
                    <a:pt x="2978" y="3039"/>
                    <a:pt x="3039" y="2553"/>
                  </a:cubicBezTo>
                  <a:cubicBezTo>
                    <a:pt x="3039" y="2553"/>
                    <a:pt x="3059" y="2532"/>
                    <a:pt x="3080" y="2512"/>
                  </a:cubicBezTo>
                  <a:cubicBezTo>
                    <a:pt x="3100" y="2492"/>
                    <a:pt x="3100" y="2472"/>
                    <a:pt x="3120" y="2451"/>
                  </a:cubicBezTo>
                  <a:lnTo>
                    <a:pt x="3100" y="2229"/>
                  </a:lnTo>
                  <a:cubicBezTo>
                    <a:pt x="3141" y="1803"/>
                    <a:pt x="3201" y="1580"/>
                    <a:pt x="3282" y="1560"/>
                  </a:cubicBezTo>
                  <a:close/>
                  <a:moveTo>
                    <a:pt x="4573" y="0"/>
                  </a:moveTo>
                  <a:cubicBezTo>
                    <a:pt x="4468" y="0"/>
                    <a:pt x="4342" y="7"/>
                    <a:pt x="4194" y="21"/>
                  </a:cubicBezTo>
                  <a:lnTo>
                    <a:pt x="1581" y="183"/>
                  </a:lnTo>
                  <a:cubicBezTo>
                    <a:pt x="1561" y="223"/>
                    <a:pt x="1520" y="264"/>
                    <a:pt x="1500" y="304"/>
                  </a:cubicBezTo>
                  <a:lnTo>
                    <a:pt x="1500" y="324"/>
                  </a:lnTo>
                  <a:cubicBezTo>
                    <a:pt x="1338" y="1033"/>
                    <a:pt x="1216" y="1540"/>
                    <a:pt x="1135" y="1864"/>
                  </a:cubicBezTo>
                  <a:cubicBezTo>
                    <a:pt x="993" y="2411"/>
                    <a:pt x="811" y="3241"/>
                    <a:pt x="568" y="4315"/>
                  </a:cubicBezTo>
                  <a:cubicBezTo>
                    <a:pt x="305" y="5409"/>
                    <a:pt x="122" y="6219"/>
                    <a:pt x="1" y="6746"/>
                  </a:cubicBezTo>
                  <a:lnTo>
                    <a:pt x="1" y="6908"/>
                  </a:lnTo>
                  <a:lnTo>
                    <a:pt x="2087" y="6746"/>
                  </a:lnTo>
                  <a:cubicBezTo>
                    <a:pt x="2188" y="6746"/>
                    <a:pt x="2310" y="6705"/>
                    <a:pt x="2411" y="6665"/>
                  </a:cubicBezTo>
                  <a:cubicBezTo>
                    <a:pt x="2492" y="6624"/>
                    <a:pt x="2553" y="6563"/>
                    <a:pt x="2594" y="6482"/>
                  </a:cubicBezTo>
                  <a:cubicBezTo>
                    <a:pt x="2614" y="6422"/>
                    <a:pt x="2654" y="6341"/>
                    <a:pt x="2654" y="6260"/>
                  </a:cubicBezTo>
                  <a:cubicBezTo>
                    <a:pt x="2675" y="6199"/>
                    <a:pt x="2675" y="6097"/>
                    <a:pt x="2695" y="5976"/>
                  </a:cubicBezTo>
                  <a:cubicBezTo>
                    <a:pt x="2695" y="5875"/>
                    <a:pt x="2715" y="5773"/>
                    <a:pt x="2735" y="5672"/>
                  </a:cubicBezTo>
                  <a:lnTo>
                    <a:pt x="4234" y="5591"/>
                  </a:lnTo>
                  <a:cubicBezTo>
                    <a:pt x="4255" y="5581"/>
                    <a:pt x="4275" y="5576"/>
                    <a:pt x="4295" y="5576"/>
                  </a:cubicBezTo>
                  <a:cubicBezTo>
                    <a:pt x="4315" y="5576"/>
                    <a:pt x="4336" y="5581"/>
                    <a:pt x="4356" y="5591"/>
                  </a:cubicBezTo>
                  <a:cubicBezTo>
                    <a:pt x="4376" y="5591"/>
                    <a:pt x="4376" y="5632"/>
                    <a:pt x="4396" y="5692"/>
                  </a:cubicBezTo>
                  <a:lnTo>
                    <a:pt x="4639" y="6401"/>
                  </a:lnTo>
                  <a:cubicBezTo>
                    <a:pt x="4639" y="6422"/>
                    <a:pt x="4660" y="6442"/>
                    <a:pt x="4680" y="6462"/>
                  </a:cubicBezTo>
                  <a:cubicBezTo>
                    <a:pt x="4700" y="6482"/>
                    <a:pt x="4720" y="6503"/>
                    <a:pt x="4741" y="6503"/>
                  </a:cubicBezTo>
                  <a:lnTo>
                    <a:pt x="4943" y="6503"/>
                  </a:lnTo>
                  <a:lnTo>
                    <a:pt x="7171" y="6341"/>
                  </a:lnTo>
                  <a:cubicBezTo>
                    <a:pt x="7253" y="6341"/>
                    <a:pt x="7334" y="6320"/>
                    <a:pt x="7394" y="6280"/>
                  </a:cubicBezTo>
                  <a:cubicBezTo>
                    <a:pt x="7415" y="6260"/>
                    <a:pt x="7435" y="6199"/>
                    <a:pt x="7435" y="6097"/>
                  </a:cubicBezTo>
                  <a:cubicBezTo>
                    <a:pt x="7415" y="6057"/>
                    <a:pt x="7374" y="5996"/>
                    <a:pt x="7354" y="5956"/>
                  </a:cubicBezTo>
                  <a:cubicBezTo>
                    <a:pt x="7313" y="5895"/>
                    <a:pt x="7293" y="5834"/>
                    <a:pt x="7273" y="5773"/>
                  </a:cubicBezTo>
                  <a:lnTo>
                    <a:pt x="7273" y="5672"/>
                  </a:lnTo>
                  <a:cubicBezTo>
                    <a:pt x="6989" y="5064"/>
                    <a:pt x="6787" y="4578"/>
                    <a:pt x="6645" y="4214"/>
                  </a:cubicBezTo>
                  <a:lnTo>
                    <a:pt x="6402" y="3525"/>
                  </a:lnTo>
                  <a:cubicBezTo>
                    <a:pt x="6361" y="3464"/>
                    <a:pt x="6321" y="3343"/>
                    <a:pt x="6240" y="3221"/>
                  </a:cubicBezTo>
                  <a:cubicBezTo>
                    <a:pt x="6159" y="3079"/>
                    <a:pt x="6098" y="2958"/>
                    <a:pt x="6057" y="2856"/>
                  </a:cubicBezTo>
                  <a:cubicBezTo>
                    <a:pt x="5997" y="2735"/>
                    <a:pt x="5936" y="2613"/>
                    <a:pt x="5916" y="2492"/>
                  </a:cubicBezTo>
                  <a:lnTo>
                    <a:pt x="5916" y="2431"/>
                  </a:lnTo>
                  <a:cubicBezTo>
                    <a:pt x="5733" y="2026"/>
                    <a:pt x="5450" y="1358"/>
                    <a:pt x="5065" y="405"/>
                  </a:cubicBezTo>
                  <a:cubicBezTo>
                    <a:pt x="5024" y="345"/>
                    <a:pt x="4964" y="284"/>
                    <a:pt x="4943" y="203"/>
                  </a:cubicBezTo>
                  <a:lnTo>
                    <a:pt x="4943" y="81"/>
                  </a:lnTo>
                  <a:cubicBezTo>
                    <a:pt x="4903" y="27"/>
                    <a:pt x="4781" y="0"/>
                    <a:pt x="4573" y="0"/>
                  </a:cubicBezTo>
                  <a:close/>
                </a:path>
              </a:pathLst>
            </a:custGeom>
            <a:solidFill>
              <a:srgbClr val="CA6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Google Shape;2940;p98">
              <a:extLst>
                <a:ext uri="{FF2B5EF4-FFF2-40B4-BE49-F238E27FC236}">
                  <a16:creationId xmlns:a16="http://schemas.microsoft.com/office/drawing/2014/main" xmlns="" id="{0D4293B6-BF0B-4177-A909-8EA40B78271F}"/>
                </a:ext>
              </a:extLst>
            </p:cNvPr>
            <p:cNvSpPr/>
            <p:nvPr/>
          </p:nvSpPr>
          <p:spPr>
            <a:xfrm>
              <a:off x="2560261" y="3774998"/>
              <a:ext cx="89930" cy="95235"/>
            </a:xfrm>
            <a:custGeom>
              <a:avLst/>
              <a:gdLst/>
              <a:ahLst/>
              <a:cxnLst/>
              <a:rect l="l" t="t" r="r" b="b"/>
              <a:pathLst>
                <a:path w="6442" h="6822" extrusionOk="0">
                  <a:moveTo>
                    <a:pt x="3560" y="1"/>
                  </a:moveTo>
                  <a:cubicBezTo>
                    <a:pt x="3474" y="1"/>
                    <a:pt x="3388" y="3"/>
                    <a:pt x="3302" y="8"/>
                  </a:cubicBezTo>
                  <a:cubicBezTo>
                    <a:pt x="2998" y="8"/>
                    <a:pt x="2694" y="49"/>
                    <a:pt x="2391" y="110"/>
                  </a:cubicBezTo>
                  <a:cubicBezTo>
                    <a:pt x="2107" y="170"/>
                    <a:pt x="1823" y="272"/>
                    <a:pt x="1560" y="393"/>
                  </a:cubicBezTo>
                  <a:cubicBezTo>
                    <a:pt x="1297" y="535"/>
                    <a:pt x="1033" y="717"/>
                    <a:pt x="831" y="940"/>
                  </a:cubicBezTo>
                  <a:cubicBezTo>
                    <a:pt x="608" y="1183"/>
                    <a:pt x="426" y="1446"/>
                    <a:pt x="284" y="1750"/>
                  </a:cubicBezTo>
                  <a:cubicBezTo>
                    <a:pt x="264" y="1811"/>
                    <a:pt x="243" y="1872"/>
                    <a:pt x="223" y="1933"/>
                  </a:cubicBezTo>
                  <a:cubicBezTo>
                    <a:pt x="203" y="1993"/>
                    <a:pt x="183" y="2054"/>
                    <a:pt x="162" y="2115"/>
                  </a:cubicBezTo>
                  <a:lnTo>
                    <a:pt x="102" y="2277"/>
                  </a:lnTo>
                  <a:cubicBezTo>
                    <a:pt x="102" y="2317"/>
                    <a:pt x="81" y="2378"/>
                    <a:pt x="81" y="2439"/>
                  </a:cubicBezTo>
                  <a:cubicBezTo>
                    <a:pt x="61" y="2500"/>
                    <a:pt x="61" y="2561"/>
                    <a:pt x="61" y="2601"/>
                  </a:cubicBezTo>
                  <a:cubicBezTo>
                    <a:pt x="41" y="2621"/>
                    <a:pt x="41" y="2682"/>
                    <a:pt x="41" y="2763"/>
                  </a:cubicBezTo>
                  <a:cubicBezTo>
                    <a:pt x="21" y="2844"/>
                    <a:pt x="21" y="2885"/>
                    <a:pt x="21" y="2925"/>
                  </a:cubicBezTo>
                  <a:cubicBezTo>
                    <a:pt x="21" y="2945"/>
                    <a:pt x="41" y="3006"/>
                    <a:pt x="21" y="3087"/>
                  </a:cubicBezTo>
                  <a:cubicBezTo>
                    <a:pt x="0" y="3188"/>
                    <a:pt x="0" y="3229"/>
                    <a:pt x="0" y="3269"/>
                  </a:cubicBezTo>
                  <a:lnTo>
                    <a:pt x="0" y="3330"/>
                  </a:lnTo>
                  <a:cubicBezTo>
                    <a:pt x="21" y="3796"/>
                    <a:pt x="102" y="4282"/>
                    <a:pt x="264" y="4728"/>
                  </a:cubicBezTo>
                  <a:cubicBezTo>
                    <a:pt x="405" y="5153"/>
                    <a:pt x="628" y="5518"/>
                    <a:pt x="912" y="5842"/>
                  </a:cubicBezTo>
                  <a:cubicBezTo>
                    <a:pt x="1216" y="6166"/>
                    <a:pt x="1580" y="6429"/>
                    <a:pt x="1985" y="6591"/>
                  </a:cubicBezTo>
                  <a:cubicBezTo>
                    <a:pt x="2404" y="6737"/>
                    <a:pt x="2856" y="6817"/>
                    <a:pt x="3311" y="6817"/>
                  </a:cubicBezTo>
                  <a:cubicBezTo>
                    <a:pt x="3362" y="6817"/>
                    <a:pt x="3413" y="6816"/>
                    <a:pt x="3464" y="6814"/>
                  </a:cubicBezTo>
                  <a:cubicBezTo>
                    <a:pt x="3530" y="6819"/>
                    <a:pt x="3596" y="6822"/>
                    <a:pt x="3662" y="6822"/>
                  </a:cubicBezTo>
                  <a:cubicBezTo>
                    <a:pt x="3859" y="6822"/>
                    <a:pt x="4057" y="6799"/>
                    <a:pt x="4254" y="6754"/>
                  </a:cubicBezTo>
                  <a:lnTo>
                    <a:pt x="4254" y="6733"/>
                  </a:lnTo>
                  <a:cubicBezTo>
                    <a:pt x="4821" y="6632"/>
                    <a:pt x="5348" y="6348"/>
                    <a:pt x="5753" y="5943"/>
                  </a:cubicBezTo>
                  <a:cubicBezTo>
                    <a:pt x="6158" y="5518"/>
                    <a:pt x="6401" y="4951"/>
                    <a:pt x="6442" y="4363"/>
                  </a:cubicBezTo>
                  <a:lnTo>
                    <a:pt x="6442" y="4181"/>
                  </a:lnTo>
                  <a:cubicBezTo>
                    <a:pt x="6421" y="4059"/>
                    <a:pt x="6361" y="3999"/>
                    <a:pt x="6259" y="3999"/>
                  </a:cubicBezTo>
                  <a:lnTo>
                    <a:pt x="5490" y="3999"/>
                  </a:lnTo>
                  <a:lnTo>
                    <a:pt x="5085" y="4019"/>
                  </a:lnTo>
                  <a:lnTo>
                    <a:pt x="3930" y="4019"/>
                  </a:lnTo>
                  <a:cubicBezTo>
                    <a:pt x="3869" y="4100"/>
                    <a:pt x="3808" y="4201"/>
                    <a:pt x="3788" y="4323"/>
                  </a:cubicBezTo>
                  <a:cubicBezTo>
                    <a:pt x="3768" y="4444"/>
                    <a:pt x="3707" y="4566"/>
                    <a:pt x="3646" y="4687"/>
                  </a:cubicBezTo>
                  <a:cubicBezTo>
                    <a:pt x="3610" y="4778"/>
                    <a:pt x="3525" y="4853"/>
                    <a:pt x="3420" y="4853"/>
                  </a:cubicBezTo>
                  <a:cubicBezTo>
                    <a:pt x="3408" y="4853"/>
                    <a:pt x="3396" y="4852"/>
                    <a:pt x="3383" y="4849"/>
                  </a:cubicBezTo>
                  <a:cubicBezTo>
                    <a:pt x="3366" y="4853"/>
                    <a:pt x="3348" y="4855"/>
                    <a:pt x="3330" y="4855"/>
                  </a:cubicBezTo>
                  <a:cubicBezTo>
                    <a:pt x="3242" y="4855"/>
                    <a:pt x="3150" y="4815"/>
                    <a:pt x="3099" y="4748"/>
                  </a:cubicBezTo>
                  <a:cubicBezTo>
                    <a:pt x="2998" y="4667"/>
                    <a:pt x="2958" y="4586"/>
                    <a:pt x="2917" y="4465"/>
                  </a:cubicBezTo>
                  <a:cubicBezTo>
                    <a:pt x="2897" y="4363"/>
                    <a:pt x="2877" y="4282"/>
                    <a:pt x="2856" y="4181"/>
                  </a:cubicBezTo>
                  <a:cubicBezTo>
                    <a:pt x="2836" y="4100"/>
                    <a:pt x="2836" y="4019"/>
                    <a:pt x="2836" y="3938"/>
                  </a:cubicBezTo>
                  <a:lnTo>
                    <a:pt x="2816" y="3391"/>
                  </a:lnTo>
                  <a:lnTo>
                    <a:pt x="2816" y="3249"/>
                  </a:lnTo>
                  <a:cubicBezTo>
                    <a:pt x="2816" y="3148"/>
                    <a:pt x="2816" y="3047"/>
                    <a:pt x="2816" y="2966"/>
                  </a:cubicBezTo>
                  <a:lnTo>
                    <a:pt x="2816" y="2642"/>
                  </a:lnTo>
                  <a:cubicBezTo>
                    <a:pt x="2836" y="2540"/>
                    <a:pt x="2836" y="2439"/>
                    <a:pt x="2877" y="2358"/>
                  </a:cubicBezTo>
                  <a:cubicBezTo>
                    <a:pt x="2897" y="2257"/>
                    <a:pt x="2917" y="2176"/>
                    <a:pt x="2978" y="2095"/>
                  </a:cubicBezTo>
                  <a:cubicBezTo>
                    <a:pt x="3018" y="2034"/>
                    <a:pt x="3079" y="1973"/>
                    <a:pt x="3140" y="1933"/>
                  </a:cubicBezTo>
                  <a:cubicBezTo>
                    <a:pt x="3221" y="1892"/>
                    <a:pt x="3302" y="1852"/>
                    <a:pt x="3403" y="1852"/>
                  </a:cubicBezTo>
                  <a:cubicBezTo>
                    <a:pt x="3505" y="1852"/>
                    <a:pt x="3606" y="1912"/>
                    <a:pt x="3687" y="1993"/>
                  </a:cubicBezTo>
                  <a:cubicBezTo>
                    <a:pt x="3768" y="2074"/>
                    <a:pt x="3808" y="2176"/>
                    <a:pt x="3829" y="2277"/>
                  </a:cubicBezTo>
                  <a:lnTo>
                    <a:pt x="3829" y="2702"/>
                  </a:lnTo>
                  <a:lnTo>
                    <a:pt x="5915" y="2662"/>
                  </a:lnTo>
                  <a:lnTo>
                    <a:pt x="6097" y="2662"/>
                  </a:lnTo>
                  <a:cubicBezTo>
                    <a:pt x="6138" y="2642"/>
                    <a:pt x="6178" y="2621"/>
                    <a:pt x="6219" y="2601"/>
                  </a:cubicBezTo>
                  <a:cubicBezTo>
                    <a:pt x="6259" y="2581"/>
                    <a:pt x="6280" y="2540"/>
                    <a:pt x="6300" y="2500"/>
                  </a:cubicBezTo>
                  <a:lnTo>
                    <a:pt x="6300" y="2074"/>
                  </a:lnTo>
                  <a:cubicBezTo>
                    <a:pt x="6259" y="1852"/>
                    <a:pt x="6199" y="1649"/>
                    <a:pt x="6118" y="1426"/>
                  </a:cubicBezTo>
                  <a:cubicBezTo>
                    <a:pt x="6016" y="1224"/>
                    <a:pt x="5895" y="1021"/>
                    <a:pt x="5753" y="859"/>
                  </a:cubicBezTo>
                  <a:cubicBezTo>
                    <a:pt x="5591" y="677"/>
                    <a:pt x="5409" y="515"/>
                    <a:pt x="5206" y="393"/>
                  </a:cubicBezTo>
                  <a:cubicBezTo>
                    <a:pt x="4943" y="251"/>
                    <a:pt x="4659" y="150"/>
                    <a:pt x="4376" y="89"/>
                  </a:cubicBezTo>
                  <a:cubicBezTo>
                    <a:pt x="4113" y="27"/>
                    <a:pt x="3838" y="1"/>
                    <a:pt x="3560" y="1"/>
                  </a:cubicBezTo>
                  <a:close/>
                </a:path>
              </a:pathLst>
            </a:custGeom>
            <a:solidFill>
              <a:srgbClr val="CA6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Google Shape;2941;p98">
              <a:extLst>
                <a:ext uri="{FF2B5EF4-FFF2-40B4-BE49-F238E27FC236}">
                  <a16:creationId xmlns:a16="http://schemas.microsoft.com/office/drawing/2014/main" xmlns="" id="{AE39A1CA-38A3-4537-B015-95F40B25ACC8}"/>
                </a:ext>
              </a:extLst>
            </p:cNvPr>
            <p:cNvSpPr/>
            <p:nvPr/>
          </p:nvSpPr>
          <p:spPr>
            <a:xfrm>
              <a:off x="2658386" y="3775388"/>
              <a:ext cx="94453" cy="93616"/>
            </a:xfrm>
            <a:custGeom>
              <a:avLst/>
              <a:gdLst/>
              <a:ahLst/>
              <a:cxnLst/>
              <a:rect l="l" t="t" r="r" b="b"/>
              <a:pathLst>
                <a:path w="6766" h="6706" extrusionOk="0">
                  <a:moveTo>
                    <a:pt x="162" y="0"/>
                  </a:moveTo>
                  <a:lnTo>
                    <a:pt x="0" y="6381"/>
                  </a:lnTo>
                  <a:cubicBezTo>
                    <a:pt x="0" y="6422"/>
                    <a:pt x="41" y="6482"/>
                    <a:pt x="101" y="6584"/>
                  </a:cubicBezTo>
                  <a:lnTo>
                    <a:pt x="2168" y="6624"/>
                  </a:lnTo>
                  <a:cubicBezTo>
                    <a:pt x="2471" y="6624"/>
                    <a:pt x="2654" y="6563"/>
                    <a:pt x="2694" y="6442"/>
                  </a:cubicBezTo>
                  <a:lnTo>
                    <a:pt x="2755" y="4295"/>
                  </a:lnTo>
                  <a:lnTo>
                    <a:pt x="3261" y="5348"/>
                  </a:lnTo>
                  <a:cubicBezTo>
                    <a:pt x="3342" y="5490"/>
                    <a:pt x="3464" y="5692"/>
                    <a:pt x="3626" y="5956"/>
                  </a:cubicBezTo>
                  <a:cubicBezTo>
                    <a:pt x="3788" y="6219"/>
                    <a:pt x="3889" y="6381"/>
                    <a:pt x="3950" y="6482"/>
                  </a:cubicBezTo>
                  <a:lnTo>
                    <a:pt x="3950" y="6624"/>
                  </a:lnTo>
                  <a:lnTo>
                    <a:pt x="5348" y="6624"/>
                  </a:lnTo>
                  <a:cubicBezTo>
                    <a:pt x="5955" y="6645"/>
                    <a:pt x="6401" y="6665"/>
                    <a:pt x="6705" y="6705"/>
                  </a:cubicBezTo>
                  <a:lnTo>
                    <a:pt x="6745" y="6665"/>
                  </a:lnTo>
                  <a:cubicBezTo>
                    <a:pt x="6745" y="6665"/>
                    <a:pt x="6745" y="6665"/>
                    <a:pt x="6766" y="6645"/>
                  </a:cubicBezTo>
                  <a:lnTo>
                    <a:pt x="6766" y="6624"/>
                  </a:lnTo>
                  <a:cubicBezTo>
                    <a:pt x="6766" y="6604"/>
                    <a:pt x="6766" y="6604"/>
                    <a:pt x="6766" y="6584"/>
                  </a:cubicBezTo>
                  <a:lnTo>
                    <a:pt x="6766" y="6563"/>
                  </a:lnTo>
                  <a:lnTo>
                    <a:pt x="6766" y="6523"/>
                  </a:lnTo>
                  <a:lnTo>
                    <a:pt x="6766" y="6482"/>
                  </a:lnTo>
                  <a:lnTo>
                    <a:pt x="4963" y="3160"/>
                  </a:lnTo>
                  <a:cubicBezTo>
                    <a:pt x="5186" y="2857"/>
                    <a:pt x="5490" y="2391"/>
                    <a:pt x="5854" y="1783"/>
                  </a:cubicBezTo>
                  <a:cubicBezTo>
                    <a:pt x="6219" y="1155"/>
                    <a:pt x="6482" y="750"/>
                    <a:pt x="6644" y="507"/>
                  </a:cubicBezTo>
                  <a:cubicBezTo>
                    <a:pt x="6685" y="466"/>
                    <a:pt x="6725" y="385"/>
                    <a:pt x="6725" y="325"/>
                  </a:cubicBezTo>
                  <a:cubicBezTo>
                    <a:pt x="6725" y="244"/>
                    <a:pt x="6482" y="203"/>
                    <a:pt x="5955" y="183"/>
                  </a:cubicBezTo>
                  <a:lnTo>
                    <a:pt x="5003" y="183"/>
                  </a:lnTo>
                  <a:lnTo>
                    <a:pt x="4720" y="163"/>
                  </a:lnTo>
                  <a:lnTo>
                    <a:pt x="3970" y="163"/>
                  </a:lnTo>
                  <a:lnTo>
                    <a:pt x="3707" y="669"/>
                  </a:lnTo>
                  <a:cubicBezTo>
                    <a:pt x="3626" y="831"/>
                    <a:pt x="3464" y="1135"/>
                    <a:pt x="3261" y="1520"/>
                  </a:cubicBezTo>
                  <a:cubicBezTo>
                    <a:pt x="3059" y="1925"/>
                    <a:pt x="2897" y="2208"/>
                    <a:pt x="2796" y="2431"/>
                  </a:cubicBezTo>
                  <a:lnTo>
                    <a:pt x="2856" y="284"/>
                  </a:lnTo>
                  <a:cubicBezTo>
                    <a:pt x="2836" y="244"/>
                    <a:pt x="2836" y="203"/>
                    <a:pt x="2816" y="183"/>
                  </a:cubicBezTo>
                  <a:cubicBezTo>
                    <a:pt x="2796" y="163"/>
                    <a:pt x="2775" y="142"/>
                    <a:pt x="2755" y="122"/>
                  </a:cubicBezTo>
                  <a:cubicBezTo>
                    <a:pt x="2735" y="102"/>
                    <a:pt x="2694" y="102"/>
                    <a:pt x="2674" y="82"/>
                  </a:cubicBezTo>
                  <a:cubicBezTo>
                    <a:pt x="2633" y="82"/>
                    <a:pt x="2613" y="61"/>
                    <a:pt x="2573" y="61"/>
                  </a:cubicBezTo>
                  <a:lnTo>
                    <a:pt x="2309" y="6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CA6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Google Shape;2942;p98">
              <a:extLst>
                <a:ext uri="{FF2B5EF4-FFF2-40B4-BE49-F238E27FC236}">
                  <a16:creationId xmlns:a16="http://schemas.microsoft.com/office/drawing/2014/main" xmlns="" id="{7BDDC3B5-E77B-4005-9D38-455A31458098}"/>
                </a:ext>
              </a:extLst>
            </p:cNvPr>
            <p:cNvSpPr/>
            <p:nvPr/>
          </p:nvSpPr>
          <p:spPr>
            <a:xfrm>
              <a:off x="2798070" y="3774258"/>
              <a:ext cx="93043" cy="108888"/>
            </a:xfrm>
            <a:custGeom>
              <a:avLst/>
              <a:gdLst/>
              <a:ahLst/>
              <a:cxnLst/>
              <a:rect l="l" t="t" r="r" b="b"/>
              <a:pathLst>
                <a:path w="6665" h="7800" extrusionOk="0">
                  <a:moveTo>
                    <a:pt x="264" y="0"/>
                  </a:moveTo>
                  <a:cubicBezTo>
                    <a:pt x="203" y="0"/>
                    <a:pt x="163" y="163"/>
                    <a:pt x="122" y="507"/>
                  </a:cubicBezTo>
                  <a:cubicBezTo>
                    <a:pt x="102" y="568"/>
                    <a:pt x="102" y="649"/>
                    <a:pt x="102" y="750"/>
                  </a:cubicBezTo>
                  <a:cubicBezTo>
                    <a:pt x="102" y="871"/>
                    <a:pt x="122" y="892"/>
                    <a:pt x="102" y="932"/>
                  </a:cubicBezTo>
                  <a:cubicBezTo>
                    <a:pt x="102" y="973"/>
                    <a:pt x="102" y="1054"/>
                    <a:pt x="82" y="1175"/>
                  </a:cubicBezTo>
                  <a:cubicBezTo>
                    <a:pt x="61" y="1277"/>
                    <a:pt x="41" y="1358"/>
                    <a:pt x="41" y="1418"/>
                  </a:cubicBezTo>
                  <a:cubicBezTo>
                    <a:pt x="1" y="1844"/>
                    <a:pt x="21" y="2067"/>
                    <a:pt x="102" y="2087"/>
                  </a:cubicBezTo>
                  <a:lnTo>
                    <a:pt x="1500" y="2229"/>
                  </a:lnTo>
                  <a:cubicBezTo>
                    <a:pt x="1520" y="2229"/>
                    <a:pt x="1560" y="2249"/>
                    <a:pt x="1581" y="2269"/>
                  </a:cubicBezTo>
                  <a:cubicBezTo>
                    <a:pt x="1621" y="2289"/>
                    <a:pt x="1641" y="2310"/>
                    <a:pt x="1641" y="2330"/>
                  </a:cubicBezTo>
                  <a:cubicBezTo>
                    <a:pt x="1662" y="2370"/>
                    <a:pt x="1662" y="2391"/>
                    <a:pt x="1682" y="2431"/>
                  </a:cubicBezTo>
                  <a:cubicBezTo>
                    <a:pt x="1682" y="2472"/>
                    <a:pt x="1682" y="2512"/>
                    <a:pt x="1682" y="2553"/>
                  </a:cubicBezTo>
                  <a:lnTo>
                    <a:pt x="1682" y="2674"/>
                  </a:lnTo>
                  <a:lnTo>
                    <a:pt x="1682" y="2796"/>
                  </a:lnTo>
                  <a:lnTo>
                    <a:pt x="1682" y="2917"/>
                  </a:lnTo>
                  <a:cubicBezTo>
                    <a:pt x="1621" y="3404"/>
                    <a:pt x="1540" y="4133"/>
                    <a:pt x="1419" y="5085"/>
                  </a:cubicBezTo>
                  <a:cubicBezTo>
                    <a:pt x="1277" y="6057"/>
                    <a:pt x="1196" y="6786"/>
                    <a:pt x="1155" y="7272"/>
                  </a:cubicBezTo>
                  <a:lnTo>
                    <a:pt x="1317" y="7516"/>
                  </a:lnTo>
                  <a:cubicBezTo>
                    <a:pt x="1439" y="7536"/>
                    <a:pt x="1540" y="7536"/>
                    <a:pt x="1601" y="7536"/>
                  </a:cubicBezTo>
                  <a:lnTo>
                    <a:pt x="1885" y="7576"/>
                  </a:lnTo>
                  <a:lnTo>
                    <a:pt x="2452" y="7637"/>
                  </a:lnTo>
                  <a:lnTo>
                    <a:pt x="3059" y="7698"/>
                  </a:lnTo>
                  <a:lnTo>
                    <a:pt x="3080" y="7698"/>
                  </a:lnTo>
                  <a:lnTo>
                    <a:pt x="3566" y="7759"/>
                  </a:lnTo>
                  <a:lnTo>
                    <a:pt x="4052" y="7799"/>
                  </a:lnTo>
                  <a:cubicBezTo>
                    <a:pt x="4133" y="7799"/>
                    <a:pt x="4214" y="7738"/>
                    <a:pt x="4234" y="7657"/>
                  </a:cubicBezTo>
                  <a:lnTo>
                    <a:pt x="4741" y="2492"/>
                  </a:lnTo>
                  <a:lnTo>
                    <a:pt x="5551" y="2593"/>
                  </a:lnTo>
                  <a:lnTo>
                    <a:pt x="6341" y="2674"/>
                  </a:lnTo>
                  <a:cubicBezTo>
                    <a:pt x="6351" y="2676"/>
                    <a:pt x="6361" y="2677"/>
                    <a:pt x="6369" y="2677"/>
                  </a:cubicBezTo>
                  <a:cubicBezTo>
                    <a:pt x="6450" y="2677"/>
                    <a:pt x="6485" y="2595"/>
                    <a:pt x="6503" y="2431"/>
                  </a:cubicBezTo>
                  <a:cubicBezTo>
                    <a:pt x="6523" y="2269"/>
                    <a:pt x="6543" y="2006"/>
                    <a:pt x="6584" y="1682"/>
                  </a:cubicBezTo>
                  <a:cubicBezTo>
                    <a:pt x="6604" y="1358"/>
                    <a:pt x="6624" y="1115"/>
                    <a:pt x="6645" y="953"/>
                  </a:cubicBezTo>
                  <a:lnTo>
                    <a:pt x="6665" y="811"/>
                  </a:lnTo>
                  <a:cubicBezTo>
                    <a:pt x="6665" y="750"/>
                    <a:pt x="6645" y="689"/>
                    <a:pt x="6604" y="628"/>
                  </a:cubicBezTo>
                  <a:cubicBezTo>
                    <a:pt x="6523" y="588"/>
                    <a:pt x="6402" y="568"/>
                    <a:pt x="6300" y="568"/>
                  </a:cubicBezTo>
                  <a:cubicBezTo>
                    <a:pt x="5652" y="507"/>
                    <a:pt x="4660" y="406"/>
                    <a:pt x="3323" y="284"/>
                  </a:cubicBezTo>
                  <a:cubicBezTo>
                    <a:pt x="2006" y="183"/>
                    <a:pt x="1014" y="81"/>
                    <a:pt x="345" y="21"/>
                  </a:cubicBezTo>
                  <a:cubicBezTo>
                    <a:pt x="325" y="0"/>
                    <a:pt x="305" y="0"/>
                    <a:pt x="264" y="0"/>
                  </a:cubicBezTo>
                  <a:close/>
                </a:path>
              </a:pathLst>
            </a:custGeom>
            <a:solidFill>
              <a:srgbClr val="CA6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Google Shape;2943;p98">
              <a:extLst>
                <a:ext uri="{FF2B5EF4-FFF2-40B4-BE49-F238E27FC236}">
                  <a16:creationId xmlns:a16="http://schemas.microsoft.com/office/drawing/2014/main" xmlns="" id="{A7C4D34E-3D5F-4423-8C41-EB76471AFEB3}"/>
                </a:ext>
              </a:extLst>
            </p:cNvPr>
            <p:cNvSpPr/>
            <p:nvPr/>
          </p:nvSpPr>
          <p:spPr>
            <a:xfrm>
              <a:off x="2886576" y="3795966"/>
              <a:ext cx="95598" cy="94523"/>
            </a:xfrm>
            <a:custGeom>
              <a:avLst/>
              <a:gdLst/>
              <a:ahLst/>
              <a:cxnLst/>
              <a:rect l="l" t="t" r="r" b="b"/>
              <a:pathLst>
                <a:path w="6848" h="6771" extrusionOk="0">
                  <a:moveTo>
                    <a:pt x="3599" y="1738"/>
                  </a:moveTo>
                  <a:cubicBezTo>
                    <a:pt x="3634" y="1738"/>
                    <a:pt x="3670" y="1741"/>
                    <a:pt x="3708" y="1747"/>
                  </a:cubicBezTo>
                  <a:cubicBezTo>
                    <a:pt x="3850" y="1767"/>
                    <a:pt x="3951" y="1828"/>
                    <a:pt x="4032" y="1950"/>
                  </a:cubicBezTo>
                  <a:cubicBezTo>
                    <a:pt x="4133" y="2071"/>
                    <a:pt x="4174" y="2193"/>
                    <a:pt x="4194" y="2355"/>
                  </a:cubicBezTo>
                  <a:cubicBezTo>
                    <a:pt x="4214" y="2517"/>
                    <a:pt x="4234" y="2659"/>
                    <a:pt x="4214" y="2821"/>
                  </a:cubicBezTo>
                  <a:cubicBezTo>
                    <a:pt x="4214" y="2983"/>
                    <a:pt x="4194" y="3145"/>
                    <a:pt x="4174" y="3307"/>
                  </a:cubicBezTo>
                  <a:lnTo>
                    <a:pt x="4153" y="3489"/>
                  </a:lnTo>
                  <a:cubicBezTo>
                    <a:pt x="4133" y="3631"/>
                    <a:pt x="4093" y="3773"/>
                    <a:pt x="4072" y="3874"/>
                  </a:cubicBezTo>
                  <a:cubicBezTo>
                    <a:pt x="4052" y="3975"/>
                    <a:pt x="4032" y="4117"/>
                    <a:pt x="3991" y="4259"/>
                  </a:cubicBezTo>
                  <a:cubicBezTo>
                    <a:pt x="3971" y="4381"/>
                    <a:pt x="3931" y="4482"/>
                    <a:pt x="3870" y="4603"/>
                  </a:cubicBezTo>
                  <a:cubicBezTo>
                    <a:pt x="3809" y="4684"/>
                    <a:pt x="3748" y="4765"/>
                    <a:pt x="3687" y="4846"/>
                  </a:cubicBezTo>
                  <a:cubicBezTo>
                    <a:pt x="3627" y="4927"/>
                    <a:pt x="3546" y="4988"/>
                    <a:pt x="3444" y="5029"/>
                  </a:cubicBezTo>
                  <a:cubicBezTo>
                    <a:pt x="3385" y="5052"/>
                    <a:pt x="3319" y="5062"/>
                    <a:pt x="3254" y="5062"/>
                  </a:cubicBezTo>
                  <a:cubicBezTo>
                    <a:pt x="3208" y="5062"/>
                    <a:pt x="3162" y="5057"/>
                    <a:pt x="3120" y="5049"/>
                  </a:cubicBezTo>
                  <a:cubicBezTo>
                    <a:pt x="2695" y="4988"/>
                    <a:pt x="2573" y="4381"/>
                    <a:pt x="2735" y="3266"/>
                  </a:cubicBezTo>
                  <a:lnTo>
                    <a:pt x="2776" y="3064"/>
                  </a:lnTo>
                  <a:cubicBezTo>
                    <a:pt x="2907" y="2185"/>
                    <a:pt x="3176" y="1738"/>
                    <a:pt x="3599" y="1738"/>
                  </a:cubicBezTo>
                  <a:close/>
                  <a:moveTo>
                    <a:pt x="3706" y="0"/>
                  </a:moveTo>
                  <a:cubicBezTo>
                    <a:pt x="3263" y="0"/>
                    <a:pt x="2810" y="42"/>
                    <a:pt x="2371" y="127"/>
                  </a:cubicBezTo>
                  <a:lnTo>
                    <a:pt x="2189" y="106"/>
                  </a:lnTo>
                  <a:cubicBezTo>
                    <a:pt x="1905" y="147"/>
                    <a:pt x="1642" y="269"/>
                    <a:pt x="1419" y="451"/>
                  </a:cubicBezTo>
                  <a:lnTo>
                    <a:pt x="1297" y="552"/>
                  </a:lnTo>
                  <a:cubicBezTo>
                    <a:pt x="912" y="836"/>
                    <a:pt x="629" y="1221"/>
                    <a:pt x="447" y="1646"/>
                  </a:cubicBezTo>
                  <a:cubicBezTo>
                    <a:pt x="305" y="1990"/>
                    <a:pt x="183" y="2355"/>
                    <a:pt x="102" y="2720"/>
                  </a:cubicBezTo>
                  <a:lnTo>
                    <a:pt x="102" y="2821"/>
                  </a:lnTo>
                  <a:lnTo>
                    <a:pt x="41" y="3104"/>
                  </a:lnTo>
                  <a:cubicBezTo>
                    <a:pt x="1" y="3489"/>
                    <a:pt x="21" y="3894"/>
                    <a:pt x="82" y="4279"/>
                  </a:cubicBezTo>
                  <a:cubicBezTo>
                    <a:pt x="143" y="4603"/>
                    <a:pt x="264" y="4927"/>
                    <a:pt x="426" y="5231"/>
                  </a:cubicBezTo>
                  <a:cubicBezTo>
                    <a:pt x="588" y="5495"/>
                    <a:pt x="791" y="5738"/>
                    <a:pt x="1034" y="5940"/>
                  </a:cubicBezTo>
                  <a:cubicBezTo>
                    <a:pt x="1257" y="6163"/>
                    <a:pt x="1520" y="6325"/>
                    <a:pt x="1804" y="6447"/>
                  </a:cubicBezTo>
                  <a:cubicBezTo>
                    <a:pt x="2108" y="6568"/>
                    <a:pt x="2411" y="6669"/>
                    <a:pt x="2735" y="6710"/>
                  </a:cubicBezTo>
                  <a:cubicBezTo>
                    <a:pt x="2958" y="6730"/>
                    <a:pt x="3181" y="6751"/>
                    <a:pt x="3424" y="6771"/>
                  </a:cubicBezTo>
                  <a:cubicBezTo>
                    <a:pt x="3667" y="6771"/>
                    <a:pt x="3910" y="6751"/>
                    <a:pt x="4153" y="6730"/>
                  </a:cubicBezTo>
                  <a:cubicBezTo>
                    <a:pt x="4396" y="6690"/>
                    <a:pt x="4660" y="6629"/>
                    <a:pt x="4883" y="6528"/>
                  </a:cubicBezTo>
                  <a:cubicBezTo>
                    <a:pt x="5126" y="6447"/>
                    <a:pt x="5328" y="6305"/>
                    <a:pt x="5511" y="6143"/>
                  </a:cubicBezTo>
                  <a:lnTo>
                    <a:pt x="5733" y="5940"/>
                  </a:lnTo>
                  <a:cubicBezTo>
                    <a:pt x="6280" y="5353"/>
                    <a:pt x="6625" y="4603"/>
                    <a:pt x="6706" y="3793"/>
                  </a:cubicBezTo>
                  <a:cubicBezTo>
                    <a:pt x="6847" y="2983"/>
                    <a:pt x="6685" y="2173"/>
                    <a:pt x="6260" y="1464"/>
                  </a:cubicBezTo>
                  <a:lnTo>
                    <a:pt x="6280" y="1342"/>
                  </a:lnTo>
                  <a:cubicBezTo>
                    <a:pt x="6159" y="1119"/>
                    <a:pt x="5997" y="917"/>
                    <a:pt x="5814" y="755"/>
                  </a:cubicBezTo>
                  <a:cubicBezTo>
                    <a:pt x="5612" y="593"/>
                    <a:pt x="5389" y="451"/>
                    <a:pt x="5166" y="350"/>
                  </a:cubicBezTo>
                  <a:cubicBezTo>
                    <a:pt x="4964" y="269"/>
                    <a:pt x="4741" y="188"/>
                    <a:pt x="4518" y="127"/>
                  </a:cubicBezTo>
                  <a:cubicBezTo>
                    <a:pt x="4336" y="66"/>
                    <a:pt x="4153" y="25"/>
                    <a:pt x="3971" y="5"/>
                  </a:cubicBezTo>
                  <a:cubicBezTo>
                    <a:pt x="3883" y="2"/>
                    <a:pt x="3795" y="0"/>
                    <a:pt x="3706" y="0"/>
                  </a:cubicBezTo>
                  <a:close/>
                </a:path>
              </a:pathLst>
            </a:custGeom>
            <a:solidFill>
              <a:srgbClr val="CA6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Google Shape;2944;p98">
              <a:extLst>
                <a:ext uri="{FF2B5EF4-FFF2-40B4-BE49-F238E27FC236}">
                  <a16:creationId xmlns:a16="http://schemas.microsoft.com/office/drawing/2014/main" xmlns="" id="{84D450DA-8D55-443D-BD79-3C4581B2E0C6}"/>
                </a:ext>
              </a:extLst>
            </p:cNvPr>
            <p:cNvSpPr/>
            <p:nvPr/>
          </p:nvSpPr>
          <p:spPr>
            <a:xfrm>
              <a:off x="2360047" y="3954384"/>
              <a:ext cx="129242" cy="145924"/>
            </a:xfrm>
            <a:custGeom>
              <a:avLst/>
              <a:gdLst/>
              <a:ahLst/>
              <a:cxnLst/>
              <a:rect l="l" t="t" r="r" b="b"/>
              <a:pathLst>
                <a:path w="9258" h="10453" extrusionOk="0">
                  <a:moveTo>
                    <a:pt x="4903" y="1"/>
                  </a:moveTo>
                  <a:cubicBezTo>
                    <a:pt x="4457" y="1"/>
                    <a:pt x="4012" y="21"/>
                    <a:pt x="3566" y="102"/>
                  </a:cubicBezTo>
                  <a:cubicBezTo>
                    <a:pt x="3141" y="163"/>
                    <a:pt x="2715" y="284"/>
                    <a:pt x="2310" y="446"/>
                  </a:cubicBezTo>
                  <a:cubicBezTo>
                    <a:pt x="1905" y="608"/>
                    <a:pt x="1540" y="811"/>
                    <a:pt x="1196" y="1094"/>
                  </a:cubicBezTo>
                  <a:cubicBezTo>
                    <a:pt x="892" y="1358"/>
                    <a:pt x="629" y="1702"/>
                    <a:pt x="447" y="2087"/>
                  </a:cubicBezTo>
                  <a:cubicBezTo>
                    <a:pt x="244" y="2512"/>
                    <a:pt x="143" y="2999"/>
                    <a:pt x="143" y="3464"/>
                  </a:cubicBezTo>
                  <a:cubicBezTo>
                    <a:pt x="102" y="4113"/>
                    <a:pt x="345" y="4761"/>
                    <a:pt x="811" y="5227"/>
                  </a:cubicBezTo>
                  <a:cubicBezTo>
                    <a:pt x="1257" y="5652"/>
                    <a:pt x="2006" y="6017"/>
                    <a:pt x="3060" y="6321"/>
                  </a:cubicBezTo>
                  <a:lnTo>
                    <a:pt x="3424" y="6381"/>
                  </a:lnTo>
                  <a:cubicBezTo>
                    <a:pt x="3647" y="6422"/>
                    <a:pt x="3850" y="6462"/>
                    <a:pt x="4052" y="6523"/>
                  </a:cubicBezTo>
                  <a:cubicBezTo>
                    <a:pt x="4255" y="6584"/>
                    <a:pt x="4478" y="6645"/>
                    <a:pt x="4700" y="6705"/>
                  </a:cubicBezTo>
                  <a:cubicBezTo>
                    <a:pt x="4903" y="6766"/>
                    <a:pt x="5085" y="6867"/>
                    <a:pt x="5247" y="6989"/>
                  </a:cubicBezTo>
                  <a:cubicBezTo>
                    <a:pt x="5369" y="7090"/>
                    <a:pt x="5430" y="7212"/>
                    <a:pt x="5450" y="7374"/>
                  </a:cubicBezTo>
                  <a:cubicBezTo>
                    <a:pt x="5450" y="7556"/>
                    <a:pt x="5349" y="7739"/>
                    <a:pt x="5187" y="7840"/>
                  </a:cubicBezTo>
                  <a:cubicBezTo>
                    <a:pt x="5024" y="7961"/>
                    <a:pt x="4822" y="8022"/>
                    <a:pt x="4619" y="8022"/>
                  </a:cubicBezTo>
                  <a:cubicBezTo>
                    <a:pt x="4478" y="8022"/>
                    <a:pt x="4336" y="7982"/>
                    <a:pt x="4194" y="7921"/>
                  </a:cubicBezTo>
                  <a:cubicBezTo>
                    <a:pt x="4113" y="7880"/>
                    <a:pt x="4032" y="7799"/>
                    <a:pt x="3971" y="7698"/>
                  </a:cubicBezTo>
                  <a:cubicBezTo>
                    <a:pt x="3931" y="7617"/>
                    <a:pt x="3890" y="7536"/>
                    <a:pt x="3850" y="7455"/>
                  </a:cubicBezTo>
                  <a:cubicBezTo>
                    <a:pt x="3829" y="7374"/>
                    <a:pt x="3789" y="7293"/>
                    <a:pt x="3728" y="7232"/>
                  </a:cubicBezTo>
                  <a:cubicBezTo>
                    <a:pt x="3688" y="7171"/>
                    <a:pt x="3607" y="7151"/>
                    <a:pt x="3525" y="7151"/>
                  </a:cubicBezTo>
                  <a:lnTo>
                    <a:pt x="264" y="7151"/>
                  </a:lnTo>
                  <a:cubicBezTo>
                    <a:pt x="224" y="7151"/>
                    <a:pt x="183" y="7151"/>
                    <a:pt x="122" y="7131"/>
                  </a:cubicBezTo>
                  <a:cubicBezTo>
                    <a:pt x="62" y="7131"/>
                    <a:pt x="1" y="7192"/>
                    <a:pt x="1" y="7273"/>
                  </a:cubicBezTo>
                  <a:cubicBezTo>
                    <a:pt x="21" y="7698"/>
                    <a:pt x="122" y="8123"/>
                    <a:pt x="305" y="8508"/>
                  </a:cubicBezTo>
                  <a:cubicBezTo>
                    <a:pt x="447" y="8832"/>
                    <a:pt x="649" y="9136"/>
                    <a:pt x="933" y="9379"/>
                  </a:cubicBezTo>
                  <a:cubicBezTo>
                    <a:pt x="1196" y="9622"/>
                    <a:pt x="1520" y="9825"/>
                    <a:pt x="1864" y="9967"/>
                  </a:cubicBezTo>
                  <a:cubicBezTo>
                    <a:pt x="2249" y="10108"/>
                    <a:pt x="2634" y="10230"/>
                    <a:pt x="3039" y="10291"/>
                  </a:cubicBezTo>
                  <a:cubicBezTo>
                    <a:pt x="3485" y="10372"/>
                    <a:pt x="3951" y="10433"/>
                    <a:pt x="4417" y="10453"/>
                  </a:cubicBezTo>
                  <a:cubicBezTo>
                    <a:pt x="4741" y="10433"/>
                    <a:pt x="5065" y="10412"/>
                    <a:pt x="5349" y="10372"/>
                  </a:cubicBezTo>
                  <a:cubicBezTo>
                    <a:pt x="5632" y="10352"/>
                    <a:pt x="5936" y="10311"/>
                    <a:pt x="6280" y="10230"/>
                  </a:cubicBezTo>
                  <a:cubicBezTo>
                    <a:pt x="6584" y="10169"/>
                    <a:pt x="6888" y="10088"/>
                    <a:pt x="7172" y="9987"/>
                  </a:cubicBezTo>
                  <a:cubicBezTo>
                    <a:pt x="7455" y="9865"/>
                    <a:pt x="7719" y="9724"/>
                    <a:pt x="7962" y="9562"/>
                  </a:cubicBezTo>
                  <a:cubicBezTo>
                    <a:pt x="8225" y="9379"/>
                    <a:pt x="8448" y="9177"/>
                    <a:pt x="8630" y="8934"/>
                  </a:cubicBezTo>
                  <a:cubicBezTo>
                    <a:pt x="8812" y="8691"/>
                    <a:pt x="8954" y="8407"/>
                    <a:pt x="9055" y="8103"/>
                  </a:cubicBezTo>
                  <a:cubicBezTo>
                    <a:pt x="9177" y="7739"/>
                    <a:pt x="9238" y="7354"/>
                    <a:pt x="9238" y="6969"/>
                  </a:cubicBezTo>
                  <a:cubicBezTo>
                    <a:pt x="9258" y="6361"/>
                    <a:pt x="9076" y="5774"/>
                    <a:pt x="8711" y="5288"/>
                  </a:cubicBezTo>
                  <a:cubicBezTo>
                    <a:pt x="8326" y="4801"/>
                    <a:pt x="7658" y="4396"/>
                    <a:pt x="6726" y="4072"/>
                  </a:cubicBezTo>
                  <a:cubicBezTo>
                    <a:pt x="6544" y="4032"/>
                    <a:pt x="5976" y="3870"/>
                    <a:pt x="5045" y="3627"/>
                  </a:cubicBezTo>
                  <a:lnTo>
                    <a:pt x="4741" y="3525"/>
                  </a:lnTo>
                  <a:cubicBezTo>
                    <a:pt x="4599" y="3485"/>
                    <a:pt x="4457" y="3444"/>
                    <a:pt x="4356" y="3404"/>
                  </a:cubicBezTo>
                  <a:cubicBezTo>
                    <a:pt x="4234" y="3383"/>
                    <a:pt x="4133" y="3323"/>
                    <a:pt x="4052" y="3242"/>
                  </a:cubicBezTo>
                  <a:cubicBezTo>
                    <a:pt x="3971" y="3181"/>
                    <a:pt x="3910" y="3100"/>
                    <a:pt x="3910" y="2978"/>
                  </a:cubicBezTo>
                  <a:cubicBezTo>
                    <a:pt x="3910" y="2897"/>
                    <a:pt x="3951" y="2837"/>
                    <a:pt x="4012" y="2776"/>
                  </a:cubicBezTo>
                  <a:cubicBezTo>
                    <a:pt x="4093" y="2735"/>
                    <a:pt x="4174" y="2674"/>
                    <a:pt x="4275" y="2654"/>
                  </a:cubicBezTo>
                  <a:cubicBezTo>
                    <a:pt x="4376" y="2634"/>
                    <a:pt x="4457" y="2614"/>
                    <a:pt x="4538" y="2593"/>
                  </a:cubicBezTo>
                  <a:cubicBezTo>
                    <a:pt x="4599" y="2593"/>
                    <a:pt x="4640" y="2593"/>
                    <a:pt x="4700" y="2573"/>
                  </a:cubicBezTo>
                  <a:cubicBezTo>
                    <a:pt x="4802" y="2573"/>
                    <a:pt x="4903" y="2593"/>
                    <a:pt x="5004" y="2634"/>
                  </a:cubicBezTo>
                  <a:cubicBezTo>
                    <a:pt x="5065" y="2654"/>
                    <a:pt x="5126" y="2695"/>
                    <a:pt x="5146" y="2755"/>
                  </a:cubicBezTo>
                  <a:lnTo>
                    <a:pt x="5227" y="2897"/>
                  </a:lnTo>
                  <a:cubicBezTo>
                    <a:pt x="5247" y="2958"/>
                    <a:pt x="5288" y="2999"/>
                    <a:pt x="5308" y="3059"/>
                  </a:cubicBezTo>
                  <a:cubicBezTo>
                    <a:pt x="5349" y="3100"/>
                    <a:pt x="5409" y="3161"/>
                    <a:pt x="5470" y="3161"/>
                  </a:cubicBezTo>
                  <a:cubicBezTo>
                    <a:pt x="5592" y="3201"/>
                    <a:pt x="5693" y="3221"/>
                    <a:pt x="5814" y="3221"/>
                  </a:cubicBezTo>
                  <a:cubicBezTo>
                    <a:pt x="6361" y="3232"/>
                    <a:pt x="6883" y="3237"/>
                    <a:pt x="7379" y="3237"/>
                  </a:cubicBezTo>
                  <a:cubicBezTo>
                    <a:pt x="7876" y="3237"/>
                    <a:pt x="8346" y="3232"/>
                    <a:pt x="8792" y="3221"/>
                  </a:cubicBezTo>
                  <a:lnTo>
                    <a:pt x="9015" y="2999"/>
                  </a:lnTo>
                  <a:cubicBezTo>
                    <a:pt x="9015" y="2776"/>
                    <a:pt x="8974" y="2553"/>
                    <a:pt x="8934" y="2350"/>
                  </a:cubicBezTo>
                  <a:cubicBezTo>
                    <a:pt x="8893" y="2148"/>
                    <a:pt x="8812" y="1965"/>
                    <a:pt x="8711" y="1803"/>
                  </a:cubicBezTo>
                  <a:cubicBezTo>
                    <a:pt x="8610" y="1641"/>
                    <a:pt x="8488" y="1479"/>
                    <a:pt x="8346" y="1338"/>
                  </a:cubicBezTo>
                  <a:cubicBezTo>
                    <a:pt x="8225" y="1196"/>
                    <a:pt x="8043" y="993"/>
                    <a:pt x="7779" y="730"/>
                  </a:cubicBezTo>
                  <a:cubicBezTo>
                    <a:pt x="7070" y="264"/>
                    <a:pt x="6098" y="21"/>
                    <a:pt x="4903" y="1"/>
                  </a:cubicBezTo>
                  <a:close/>
                </a:path>
              </a:pathLst>
            </a:custGeom>
            <a:solidFill>
              <a:srgbClr val="7869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Google Shape;2945;p98">
              <a:extLst>
                <a:ext uri="{FF2B5EF4-FFF2-40B4-BE49-F238E27FC236}">
                  <a16:creationId xmlns:a16="http://schemas.microsoft.com/office/drawing/2014/main" xmlns="" id="{08CF3AAB-DB55-42B6-8602-6EEF4EA7EB62}"/>
                </a:ext>
              </a:extLst>
            </p:cNvPr>
            <p:cNvSpPr/>
            <p:nvPr/>
          </p:nvSpPr>
          <p:spPr>
            <a:xfrm>
              <a:off x="2494091" y="3969014"/>
              <a:ext cx="119065" cy="127050"/>
            </a:xfrm>
            <a:custGeom>
              <a:avLst/>
              <a:gdLst/>
              <a:ahLst/>
              <a:cxnLst/>
              <a:rect l="l" t="t" r="r" b="b"/>
              <a:pathLst>
                <a:path w="8529" h="9101" extrusionOk="0">
                  <a:moveTo>
                    <a:pt x="4363" y="1"/>
                  </a:moveTo>
                  <a:cubicBezTo>
                    <a:pt x="4030" y="1"/>
                    <a:pt x="3696" y="37"/>
                    <a:pt x="3363" y="87"/>
                  </a:cubicBezTo>
                  <a:cubicBezTo>
                    <a:pt x="2978" y="168"/>
                    <a:pt x="2613" y="290"/>
                    <a:pt x="2249" y="452"/>
                  </a:cubicBezTo>
                  <a:cubicBezTo>
                    <a:pt x="1884" y="614"/>
                    <a:pt x="1540" y="836"/>
                    <a:pt x="1236" y="1140"/>
                  </a:cubicBezTo>
                  <a:cubicBezTo>
                    <a:pt x="932" y="1444"/>
                    <a:pt x="669" y="1809"/>
                    <a:pt x="486" y="2194"/>
                  </a:cubicBezTo>
                  <a:cubicBezTo>
                    <a:pt x="446" y="2254"/>
                    <a:pt x="405" y="2335"/>
                    <a:pt x="365" y="2416"/>
                  </a:cubicBezTo>
                  <a:cubicBezTo>
                    <a:pt x="345" y="2477"/>
                    <a:pt x="304" y="2558"/>
                    <a:pt x="284" y="2639"/>
                  </a:cubicBezTo>
                  <a:lnTo>
                    <a:pt x="223" y="2862"/>
                  </a:lnTo>
                  <a:cubicBezTo>
                    <a:pt x="183" y="2923"/>
                    <a:pt x="162" y="3004"/>
                    <a:pt x="162" y="3085"/>
                  </a:cubicBezTo>
                  <a:lnTo>
                    <a:pt x="122" y="3287"/>
                  </a:lnTo>
                  <a:cubicBezTo>
                    <a:pt x="102" y="3328"/>
                    <a:pt x="102" y="3409"/>
                    <a:pt x="81" y="3510"/>
                  </a:cubicBezTo>
                  <a:cubicBezTo>
                    <a:pt x="61" y="3612"/>
                    <a:pt x="61" y="3672"/>
                    <a:pt x="61" y="3713"/>
                  </a:cubicBezTo>
                  <a:cubicBezTo>
                    <a:pt x="61" y="3753"/>
                    <a:pt x="41" y="3834"/>
                    <a:pt x="41" y="3956"/>
                  </a:cubicBezTo>
                  <a:cubicBezTo>
                    <a:pt x="21" y="4077"/>
                    <a:pt x="21" y="4138"/>
                    <a:pt x="21" y="4179"/>
                  </a:cubicBezTo>
                  <a:lnTo>
                    <a:pt x="21" y="4260"/>
                  </a:lnTo>
                  <a:cubicBezTo>
                    <a:pt x="0" y="4908"/>
                    <a:pt x="81" y="5536"/>
                    <a:pt x="264" y="6164"/>
                  </a:cubicBezTo>
                  <a:cubicBezTo>
                    <a:pt x="426" y="6711"/>
                    <a:pt x="709" y="7217"/>
                    <a:pt x="1074" y="7683"/>
                  </a:cubicBezTo>
                  <a:cubicBezTo>
                    <a:pt x="1459" y="8129"/>
                    <a:pt x="1925" y="8473"/>
                    <a:pt x="2472" y="8716"/>
                  </a:cubicBezTo>
                  <a:cubicBezTo>
                    <a:pt x="3079" y="8959"/>
                    <a:pt x="3748" y="9101"/>
                    <a:pt x="4416" y="9101"/>
                  </a:cubicBezTo>
                  <a:cubicBezTo>
                    <a:pt x="4781" y="9101"/>
                    <a:pt x="5145" y="9081"/>
                    <a:pt x="5510" y="9020"/>
                  </a:cubicBezTo>
                  <a:lnTo>
                    <a:pt x="5510" y="8979"/>
                  </a:lnTo>
                  <a:cubicBezTo>
                    <a:pt x="6259" y="8878"/>
                    <a:pt x="6989" y="8514"/>
                    <a:pt x="7536" y="7987"/>
                  </a:cubicBezTo>
                  <a:cubicBezTo>
                    <a:pt x="8103" y="7420"/>
                    <a:pt x="8447" y="6691"/>
                    <a:pt x="8528" y="5921"/>
                  </a:cubicBezTo>
                  <a:lnTo>
                    <a:pt x="8528" y="5657"/>
                  </a:lnTo>
                  <a:cubicBezTo>
                    <a:pt x="8508" y="5495"/>
                    <a:pt x="8427" y="5414"/>
                    <a:pt x="8285" y="5414"/>
                  </a:cubicBezTo>
                  <a:lnTo>
                    <a:pt x="6746" y="5414"/>
                  </a:lnTo>
                  <a:lnTo>
                    <a:pt x="5956" y="5394"/>
                  </a:lnTo>
                  <a:lnTo>
                    <a:pt x="5186" y="5374"/>
                  </a:lnTo>
                  <a:cubicBezTo>
                    <a:pt x="5085" y="5495"/>
                    <a:pt x="5024" y="5617"/>
                    <a:pt x="5004" y="5759"/>
                  </a:cubicBezTo>
                  <a:cubicBezTo>
                    <a:pt x="4943" y="5941"/>
                    <a:pt x="4882" y="6123"/>
                    <a:pt x="4781" y="6265"/>
                  </a:cubicBezTo>
                  <a:cubicBezTo>
                    <a:pt x="4726" y="6392"/>
                    <a:pt x="4606" y="6471"/>
                    <a:pt x="4465" y="6471"/>
                  </a:cubicBezTo>
                  <a:cubicBezTo>
                    <a:pt x="4449" y="6471"/>
                    <a:pt x="4433" y="6470"/>
                    <a:pt x="4416" y="6468"/>
                  </a:cubicBezTo>
                  <a:cubicBezTo>
                    <a:pt x="4398" y="6470"/>
                    <a:pt x="4380" y="6472"/>
                    <a:pt x="4361" y="6472"/>
                  </a:cubicBezTo>
                  <a:cubicBezTo>
                    <a:pt x="4238" y="6472"/>
                    <a:pt x="4120" y="6414"/>
                    <a:pt x="4031" y="6326"/>
                  </a:cubicBezTo>
                  <a:cubicBezTo>
                    <a:pt x="3930" y="6204"/>
                    <a:pt x="3849" y="6083"/>
                    <a:pt x="3829" y="5921"/>
                  </a:cubicBezTo>
                  <a:cubicBezTo>
                    <a:pt x="3788" y="5799"/>
                    <a:pt x="3768" y="5678"/>
                    <a:pt x="3748" y="5536"/>
                  </a:cubicBezTo>
                  <a:cubicBezTo>
                    <a:pt x="3748" y="5435"/>
                    <a:pt x="3748" y="5333"/>
                    <a:pt x="3748" y="5232"/>
                  </a:cubicBezTo>
                  <a:lnTo>
                    <a:pt x="3748" y="4503"/>
                  </a:lnTo>
                  <a:lnTo>
                    <a:pt x="3748" y="4321"/>
                  </a:lnTo>
                  <a:cubicBezTo>
                    <a:pt x="3748" y="4179"/>
                    <a:pt x="3748" y="4037"/>
                    <a:pt x="3748" y="3915"/>
                  </a:cubicBezTo>
                  <a:cubicBezTo>
                    <a:pt x="3748" y="3774"/>
                    <a:pt x="3768" y="3632"/>
                    <a:pt x="3788" y="3490"/>
                  </a:cubicBezTo>
                  <a:cubicBezTo>
                    <a:pt x="3788" y="3368"/>
                    <a:pt x="3809" y="3247"/>
                    <a:pt x="3849" y="3105"/>
                  </a:cubicBezTo>
                  <a:cubicBezTo>
                    <a:pt x="3890" y="3004"/>
                    <a:pt x="3930" y="2882"/>
                    <a:pt x="4011" y="2801"/>
                  </a:cubicBezTo>
                  <a:cubicBezTo>
                    <a:pt x="4072" y="2700"/>
                    <a:pt x="4153" y="2619"/>
                    <a:pt x="4254" y="2579"/>
                  </a:cubicBezTo>
                  <a:cubicBezTo>
                    <a:pt x="4376" y="2518"/>
                    <a:pt x="4497" y="2497"/>
                    <a:pt x="4619" y="2497"/>
                  </a:cubicBezTo>
                  <a:cubicBezTo>
                    <a:pt x="4761" y="2497"/>
                    <a:pt x="4902" y="2558"/>
                    <a:pt x="4983" y="2680"/>
                  </a:cubicBezTo>
                  <a:cubicBezTo>
                    <a:pt x="5085" y="2801"/>
                    <a:pt x="5145" y="2943"/>
                    <a:pt x="5166" y="3085"/>
                  </a:cubicBezTo>
                  <a:lnTo>
                    <a:pt x="5166" y="3632"/>
                  </a:lnTo>
                  <a:lnTo>
                    <a:pt x="7941" y="3672"/>
                  </a:lnTo>
                  <a:lnTo>
                    <a:pt x="8204" y="3672"/>
                  </a:lnTo>
                  <a:cubicBezTo>
                    <a:pt x="8265" y="3672"/>
                    <a:pt x="8305" y="3652"/>
                    <a:pt x="8366" y="3632"/>
                  </a:cubicBezTo>
                  <a:cubicBezTo>
                    <a:pt x="8407" y="3591"/>
                    <a:pt x="8447" y="3551"/>
                    <a:pt x="8467" y="3490"/>
                  </a:cubicBezTo>
                  <a:lnTo>
                    <a:pt x="8467" y="2923"/>
                  </a:lnTo>
                  <a:cubicBezTo>
                    <a:pt x="8427" y="2639"/>
                    <a:pt x="8366" y="2335"/>
                    <a:pt x="8265" y="2052"/>
                  </a:cubicBezTo>
                  <a:cubicBezTo>
                    <a:pt x="8143" y="1768"/>
                    <a:pt x="8002" y="1505"/>
                    <a:pt x="7819" y="1282"/>
                  </a:cubicBezTo>
                  <a:cubicBezTo>
                    <a:pt x="7617" y="1019"/>
                    <a:pt x="7353" y="796"/>
                    <a:pt x="7090" y="614"/>
                  </a:cubicBezTo>
                  <a:cubicBezTo>
                    <a:pt x="6766" y="411"/>
                    <a:pt x="6401" y="269"/>
                    <a:pt x="6016" y="188"/>
                  </a:cubicBezTo>
                  <a:cubicBezTo>
                    <a:pt x="5551" y="67"/>
                    <a:pt x="5064" y="6"/>
                    <a:pt x="4578" y="6"/>
                  </a:cubicBezTo>
                  <a:cubicBezTo>
                    <a:pt x="4506" y="2"/>
                    <a:pt x="4435" y="1"/>
                    <a:pt x="4363" y="1"/>
                  </a:cubicBezTo>
                  <a:close/>
                </a:path>
              </a:pathLst>
            </a:custGeom>
            <a:solidFill>
              <a:srgbClr val="7869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Google Shape;2946;p98">
              <a:extLst>
                <a:ext uri="{FF2B5EF4-FFF2-40B4-BE49-F238E27FC236}">
                  <a16:creationId xmlns:a16="http://schemas.microsoft.com/office/drawing/2014/main" xmlns="" id="{BCF1203A-AA36-4BAA-AC15-805D82767BFC}"/>
                </a:ext>
              </a:extLst>
            </p:cNvPr>
            <p:cNvSpPr/>
            <p:nvPr/>
          </p:nvSpPr>
          <p:spPr>
            <a:xfrm>
              <a:off x="2623040" y="3973620"/>
              <a:ext cx="119051" cy="122443"/>
            </a:xfrm>
            <a:custGeom>
              <a:avLst/>
              <a:gdLst/>
              <a:ahLst/>
              <a:cxnLst/>
              <a:rect l="l" t="t" r="r" b="b"/>
              <a:pathLst>
                <a:path w="8528" h="8771" extrusionOk="0">
                  <a:moveTo>
                    <a:pt x="324" y="0"/>
                  </a:moveTo>
                  <a:lnTo>
                    <a:pt x="263" y="41"/>
                  </a:lnTo>
                  <a:cubicBezTo>
                    <a:pt x="243" y="61"/>
                    <a:pt x="203" y="81"/>
                    <a:pt x="182" y="101"/>
                  </a:cubicBezTo>
                  <a:cubicBezTo>
                    <a:pt x="162" y="122"/>
                    <a:pt x="162" y="142"/>
                    <a:pt x="162" y="162"/>
                  </a:cubicBezTo>
                  <a:lnTo>
                    <a:pt x="20" y="8305"/>
                  </a:lnTo>
                  <a:cubicBezTo>
                    <a:pt x="0" y="8508"/>
                    <a:pt x="101" y="8629"/>
                    <a:pt x="284" y="8629"/>
                  </a:cubicBezTo>
                  <a:lnTo>
                    <a:pt x="3383" y="8629"/>
                  </a:lnTo>
                  <a:cubicBezTo>
                    <a:pt x="3444" y="8629"/>
                    <a:pt x="3525" y="8609"/>
                    <a:pt x="3606" y="8589"/>
                  </a:cubicBezTo>
                  <a:cubicBezTo>
                    <a:pt x="3667" y="8568"/>
                    <a:pt x="3687" y="8508"/>
                    <a:pt x="3707" y="8447"/>
                  </a:cubicBezTo>
                  <a:lnTo>
                    <a:pt x="3748" y="5652"/>
                  </a:lnTo>
                  <a:cubicBezTo>
                    <a:pt x="3869" y="5652"/>
                    <a:pt x="3991" y="5631"/>
                    <a:pt x="4112" y="5631"/>
                  </a:cubicBezTo>
                  <a:lnTo>
                    <a:pt x="4538" y="5631"/>
                  </a:lnTo>
                  <a:cubicBezTo>
                    <a:pt x="4598" y="5631"/>
                    <a:pt x="4679" y="5631"/>
                    <a:pt x="4740" y="5672"/>
                  </a:cubicBezTo>
                  <a:cubicBezTo>
                    <a:pt x="4740" y="5672"/>
                    <a:pt x="4760" y="5733"/>
                    <a:pt x="4760" y="5834"/>
                  </a:cubicBezTo>
                  <a:lnTo>
                    <a:pt x="4720" y="8447"/>
                  </a:lnTo>
                  <a:cubicBezTo>
                    <a:pt x="4740" y="8467"/>
                    <a:pt x="4781" y="8508"/>
                    <a:pt x="4821" y="8528"/>
                  </a:cubicBezTo>
                  <a:cubicBezTo>
                    <a:pt x="4862" y="8548"/>
                    <a:pt x="4882" y="8568"/>
                    <a:pt x="4922" y="8589"/>
                  </a:cubicBezTo>
                  <a:lnTo>
                    <a:pt x="4922" y="8730"/>
                  </a:lnTo>
                  <a:lnTo>
                    <a:pt x="8204" y="8771"/>
                  </a:lnTo>
                  <a:cubicBezTo>
                    <a:pt x="8265" y="8771"/>
                    <a:pt x="8305" y="8751"/>
                    <a:pt x="8346" y="8710"/>
                  </a:cubicBezTo>
                  <a:cubicBezTo>
                    <a:pt x="8366" y="8649"/>
                    <a:pt x="8386" y="8609"/>
                    <a:pt x="8406" y="8548"/>
                  </a:cubicBezTo>
                  <a:cubicBezTo>
                    <a:pt x="8406" y="8487"/>
                    <a:pt x="8406" y="8406"/>
                    <a:pt x="8406" y="8325"/>
                  </a:cubicBezTo>
                  <a:lnTo>
                    <a:pt x="8508" y="385"/>
                  </a:lnTo>
                  <a:cubicBezTo>
                    <a:pt x="8528" y="284"/>
                    <a:pt x="8508" y="182"/>
                    <a:pt x="8467" y="101"/>
                  </a:cubicBezTo>
                  <a:cubicBezTo>
                    <a:pt x="8386" y="61"/>
                    <a:pt x="8305" y="41"/>
                    <a:pt x="8224" y="41"/>
                  </a:cubicBezTo>
                  <a:lnTo>
                    <a:pt x="4943" y="0"/>
                  </a:lnTo>
                  <a:lnTo>
                    <a:pt x="4902" y="2836"/>
                  </a:lnTo>
                  <a:lnTo>
                    <a:pt x="3768" y="2816"/>
                  </a:lnTo>
                  <a:lnTo>
                    <a:pt x="3808" y="41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7869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Google Shape;2947;p98">
              <a:extLst>
                <a:ext uri="{FF2B5EF4-FFF2-40B4-BE49-F238E27FC236}">
                  <a16:creationId xmlns:a16="http://schemas.microsoft.com/office/drawing/2014/main" xmlns="" id="{E52D242C-2475-4B65-A866-138469A7CC83}"/>
                </a:ext>
              </a:extLst>
            </p:cNvPr>
            <p:cNvSpPr/>
            <p:nvPr/>
          </p:nvSpPr>
          <p:spPr>
            <a:xfrm>
              <a:off x="2752267" y="3972197"/>
              <a:ext cx="125277" cy="126813"/>
            </a:xfrm>
            <a:custGeom>
              <a:avLst/>
              <a:gdLst/>
              <a:ahLst/>
              <a:cxnLst/>
              <a:rect l="l" t="t" r="r" b="b"/>
              <a:pathLst>
                <a:path w="8974" h="9084" extrusionOk="0">
                  <a:moveTo>
                    <a:pt x="4508" y="2350"/>
                  </a:moveTo>
                  <a:cubicBezTo>
                    <a:pt x="4518" y="2350"/>
                    <a:pt x="4528" y="2350"/>
                    <a:pt x="4538" y="2351"/>
                  </a:cubicBezTo>
                  <a:cubicBezTo>
                    <a:pt x="4720" y="2351"/>
                    <a:pt x="4882" y="2411"/>
                    <a:pt x="5003" y="2553"/>
                  </a:cubicBezTo>
                  <a:cubicBezTo>
                    <a:pt x="5145" y="2695"/>
                    <a:pt x="5247" y="2857"/>
                    <a:pt x="5287" y="3059"/>
                  </a:cubicBezTo>
                  <a:cubicBezTo>
                    <a:pt x="5348" y="3262"/>
                    <a:pt x="5388" y="3465"/>
                    <a:pt x="5409" y="3687"/>
                  </a:cubicBezTo>
                  <a:cubicBezTo>
                    <a:pt x="5429" y="3890"/>
                    <a:pt x="5449" y="4113"/>
                    <a:pt x="5449" y="4336"/>
                  </a:cubicBezTo>
                  <a:lnTo>
                    <a:pt x="5449" y="4558"/>
                  </a:lnTo>
                  <a:cubicBezTo>
                    <a:pt x="5449" y="4761"/>
                    <a:pt x="5429" y="4943"/>
                    <a:pt x="5429" y="5085"/>
                  </a:cubicBezTo>
                  <a:cubicBezTo>
                    <a:pt x="5409" y="5227"/>
                    <a:pt x="5409" y="5409"/>
                    <a:pt x="5388" y="5591"/>
                  </a:cubicBezTo>
                  <a:cubicBezTo>
                    <a:pt x="5368" y="5754"/>
                    <a:pt x="5328" y="5916"/>
                    <a:pt x="5267" y="6078"/>
                  </a:cubicBezTo>
                  <a:cubicBezTo>
                    <a:pt x="5226" y="6219"/>
                    <a:pt x="5166" y="6341"/>
                    <a:pt x="5085" y="6463"/>
                  </a:cubicBezTo>
                  <a:cubicBezTo>
                    <a:pt x="5024" y="6584"/>
                    <a:pt x="4922" y="6665"/>
                    <a:pt x="4801" y="6726"/>
                  </a:cubicBezTo>
                  <a:cubicBezTo>
                    <a:pt x="4684" y="6776"/>
                    <a:pt x="4568" y="6812"/>
                    <a:pt x="4451" y="6812"/>
                  </a:cubicBezTo>
                  <a:cubicBezTo>
                    <a:pt x="4426" y="6812"/>
                    <a:pt x="4401" y="6810"/>
                    <a:pt x="4376" y="6807"/>
                  </a:cubicBezTo>
                  <a:cubicBezTo>
                    <a:pt x="3808" y="6807"/>
                    <a:pt x="3525" y="6057"/>
                    <a:pt x="3545" y="4538"/>
                  </a:cubicBezTo>
                  <a:lnTo>
                    <a:pt x="3545" y="4255"/>
                  </a:lnTo>
                  <a:cubicBezTo>
                    <a:pt x="3565" y="2998"/>
                    <a:pt x="3880" y="2350"/>
                    <a:pt x="4508" y="2350"/>
                  </a:cubicBezTo>
                  <a:close/>
                  <a:moveTo>
                    <a:pt x="4639" y="1"/>
                  </a:moveTo>
                  <a:cubicBezTo>
                    <a:pt x="3930" y="62"/>
                    <a:pt x="3221" y="224"/>
                    <a:pt x="2552" y="467"/>
                  </a:cubicBezTo>
                  <a:lnTo>
                    <a:pt x="2289" y="467"/>
                  </a:lnTo>
                  <a:cubicBezTo>
                    <a:pt x="1925" y="588"/>
                    <a:pt x="1600" y="791"/>
                    <a:pt x="1337" y="1074"/>
                  </a:cubicBezTo>
                  <a:lnTo>
                    <a:pt x="1175" y="1216"/>
                  </a:lnTo>
                  <a:cubicBezTo>
                    <a:pt x="729" y="1662"/>
                    <a:pt x="405" y="2209"/>
                    <a:pt x="243" y="2837"/>
                  </a:cubicBezTo>
                  <a:cubicBezTo>
                    <a:pt x="142" y="3303"/>
                    <a:pt x="61" y="3809"/>
                    <a:pt x="0" y="4295"/>
                  </a:cubicBezTo>
                  <a:lnTo>
                    <a:pt x="0" y="4437"/>
                  </a:lnTo>
                  <a:lnTo>
                    <a:pt x="20" y="4822"/>
                  </a:lnTo>
                  <a:cubicBezTo>
                    <a:pt x="20" y="5348"/>
                    <a:pt x="122" y="5875"/>
                    <a:pt x="284" y="6361"/>
                  </a:cubicBezTo>
                  <a:cubicBezTo>
                    <a:pt x="426" y="6787"/>
                    <a:pt x="648" y="7192"/>
                    <a:pt x="932" y="7556"/>
                  </a:cubicBezTo>
                  <a:cubicBezTo>
                    <a:pt x="1175" y="7880"/>
                    <a:pt x="1499" y="8164"/>
                    <a:pt x="1844" y="8407"/>
                  </a:cubicBezTo>
                  <a:cubicBezTo>
                    <a:pt x="2188" y="8630"/>
                    <a:pt x="2573" y="8792"/>
                    <a:pt x="2958" y="8914"/>
                  </a:cubicBezTo>
                  <a:cubicBezTo>
                    <a:pt x="3383" y="9015"/>
                    <a:pt x="3808" y="9076"/>
                    <a:pt x="4234" y="9076"/>
                  </a:cubicBezTo>
                  <a:cubicBezTo>
                    <a:pt x="4315" y="9081"/>
                    <a:pt x="4397" y="9083"/>
                    <a:pt x="4478" y="9083"/>
                  </a:cubicBezTo>
                  <a:cubicBezTo>
                    <a:pt x="4700" y="9083"/>
                    <a:pt x="4923" y="9065"/>
                    <a:pt x="5145" y="9035"/>
                  </a:cubicBezTo>
                  <a:cubicBezTo>
                    <a:pt x="5469" y="8995"/>
                    <a:pt x="5773" y="8934"/>
                    <a:pt x="6097" y="8853"/>
                  </a:cubicBezTo>
                  <a:cubicBezTo>
                    <a:pt x="6421" y="8772"/>
                    <a:pt x="6746" y="8630"/>
                    <a:pt x="7049" y="8468"/>
                  </a:cubicBezTo>
                  <a:cubicBezTo>
                    <a:pt x="7333" y="8306"/>
                    <a:pt x="7596" y="8083"/>
                    <a:pt x="7799" y="7840"/>
                  </a:cubicBezTo>
                  <a:lnTo>
                    <a:pt x="8062" y="7516"/>
                  </a:lnTo>
                  <a:cubicBezTo>
                    <a:pt x="8629" y="6746"/>
                    <a:pt x="8933" y="5733"/>
                    <a:pt x="8953" y="4498"/>
                  </a:cubicBezTo>
                  <a:cubicBezTo>
                    <a:pt x="8974" y="3424"/>
                    <a:pt x="8609" y="2371"/>
                    <a:pt x="7941" y="1520"/>
                  </a:cubicBezTo>
                  <a:lnTo>
                    <a:pt x="7941" y="1338"/>
                  </a:lnTo>
                  <a:cubicBezTo>
                    <a:pt x="7738" y="1074"/>
                    <a:pt x="7495" y="852"/>
                    <a:pt x="7211" y="669"/>
                  </a:cubicBezTo>
                  <a:cubicBezTo>
                    <a:pt x="6908" y="487"/>
                    <a:pt x="6604" y="345"/>
                    <a:pt x="6280" y="244"/>
                  </a:cubicBezTo>
                  <a:cubicBezTo>
                    <a:pt x="5976" y="163"/>
                    <a:pt x="5692" y="102"/>
                    <a:pt x="5388" y="62"/>
                  </a:cubicBezTo>
                  <a:cubicBezTo>
                    <a:pt x="5145" y="21"/>
                    <a:pt x="4882" y="1"/>
                    <a:pt x="4639" y="1"/>
                  </a:cubicBezTo>
                  <a:close/>
                </a:path>
              </a:pathLst>
            </a:custGeom>
            <a:solidFill>
              <a:srgbClr val="7869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Google Shape;2948;p98">
              <a:extLst>
                <a:ext uri="{FF2B5EF4-FFF2-40B4-BE49-F238E27FC236}">
                  <a16:creationId xmlns:a16="http://schemas.microsoft.com/office/drawing/2014/main" xmlns="" id="{327614D6-FE88-461C-B4A1-709CBF77FAE8}"/>
                </a:ext>
              </a:extLst>
            </p:cNvPr>
            <p:cNvSpPr/>
            <p:nvPr/>
          </p:nvSpPr>
          <p:spPr>
            <a:xfrm>
              <a:off x="2883477" y="3974179"/>
              <a:ext cx="125277" cy="126813"/>
            </a:xfrm>
            <a:custGeom>
              <a:avLst/>
              <a:gdLst/>
              <a:ahLst/>
              <a:cxnLst/>
              <a:rect l="l" t="t" r="r" b="b"/>
              <a:pathLst>
                <a:path w="8974" h="9084" extrusionOk="0">
                  <a:moveTo>
                    <a:pt x="4558" y="2350"/>
                  </a:moveTo>
                  <a:cubicBezTo>
                    <a:pt x="4740" y="2350"/>
                    <a:pt x="4902" y="2431"/>
                    <a:pt x="5024" y="2553"/>
                  </a:cubicBezTo>
                  <a:cubicBezTo>
                    <a:pt x="5165" y="2695"/>
                    <a:pt x="5267" y="2877"/>
                    <a:pt x="5307" y="3059"/>
                  </a:cubicBezTo>
                  <a:cubicBezTo>
                    <a:pt x="5368" y="3262"/>
                    <a:pt x="5408" y="3464"/>
                    <a:pt x="5429" y="3687"/>
                  </a:cubicBezTo>
                  <a:cubicBezTo>
                    <a:pt x="5449" y="3890"/>
                    <a:pt x="5469" y="4113"/>
                    <a:pt x="5469" y="4335"/>
                  </a:cubicBezTo>
                  <a:lnTo>
                    <a:pt x="5469" y="4558"/>
                  </a:lnTo>
                  <a:cubicBezTo>
                    <a:pt x="5449" y="4781"/>
                    <a:pt x="5449" y="4943"/>
                    <a:pt x="5449" y="5085"/>
                  </a:cubicBezTo>
                  <a:cubicBezTo>
                    <a:pt x="5429" y="5227"/>
                    <a:pt x="5429" y="5409"/>
                    <a:pt x="5408" y="5591"/>
                  </a:cubicBezTo>
                  <a:cubicBezTo>
                    <a:pt x="5388" y="5774"/>
                    <a:pt x="5348" y="5936"/>
                    <a:pt x="5287" y="6077"/>
                  </a:cubicBezTo>
                  <a:cubicBezTo>
                    <a:pt x="5246" y="6219"/>
                    <a:pt x="5186" y="6341"/>
                    <a:pt x="5105" y="6462"/>
                  </a:cubicBezTo>
                  <a:cubicBezTo>
                    <a:pt x="5024" y="6584"/>
                    <a:pt x="4922" y="6685"/>
                    <a:pt x="4801" y="6726"/>
                  </a:cubicBezTo>
                  <a:cubicBezTo>
                    <a:pt x="4679" y="6786"/>
                    <a:pt x="4517" y="6827"/>
                    <a:pt x="4375" y="6827"/>
                  </a:cubicBezTo>
                  <a:cubicBezTo>
                    <a:pt x="3808" y="6827"/>
                    <a:pt x="3525" y="6057"/>
                    <a:pt x="3545" y="4538"/>
                  </a:cubicBezTo>
                  <a:lnTo>
                    <a:pt x="3565" y="4254"/>
                  </a:lnTo>
                  <a:cubicBezTo>
                    <a:pt x="3585" y="2978"/>
                    <a:pt x="3909" y="2350"/>
                    <a:pt x="4558" y="2350"/>
                  </a:cubicBezTo>
                  <a:close/>
                  <a:moveTo>
                    <a:pt x="4639" y="1"/>
                  </a:moveTo>
                  <a:cubicBezTo>
                    <a:pt x="3930" y="82"/>
                    <a:pt x="3221" y="223"/>
                    <a:pt x="2552" y="466"/>
                  </a:cubicBezTo>
                  <a:lnTo>
                    <a:pt x="2289" y="466"/>
                  </a:lnTo>
                  <a:cubicBezTo>
                    <a:pt x="1924" y="588"/>
                    <a:pt x="1600" y="791"/>
                    <a:pt x="1337" y="1074"/>
                  </a:cubicBezTo>
                  <a:lnTo>
                    <a:pt x="1195" y="1216"/>
                  </a:lnTo>
                  <a:cubicBezTo>
                    <a:pt x="729" y="1662"/>
                    <a:pt x="405" y="2209"/>
                    <a:pt x="263" y="2836"/>
                  </a:cubicBezTo>
                  <a:cubicBezTo>
                    <a:pt x="142" y="3302"/>
                    <a:pt x="61" y="3809"/>
                    <a:pt x="0" y="4295"/>
                  </a:cubicBezTo>
                  <a:lnTo>
                    <a:pt x="0" y="4437"/>
                  </a:lnTo>
                  <a:lnTo>
                    <a:pt x="20" y="4822"/>
                  </a:lnTo>
                  <a:cubicBezTo>
                    <a:pt x="41" y="5348"/>
                    <a:pt x="122" y="5875"/>
                    <a:pt x="304" y="6361"/>
                  </a:cubicBezTo>
                  <a:cubicBezTo>
                    <a:pt x="446" y="6807"/>
                    <a:pt x="648" y="7212"/>
                    <a:pt x="932" y="7556"/>
                  </a:cubicBezTo>
                  <a:cubicBezTo>
                    <a:pt x="1195" y="7880"/>
                    <a:pt x="1499" y="8164"/>
                    <a:pt x="1843" y="8407"/>
                  </a:cubicBezTo>
                  <a:cubicBezTo>
                    <a:pt x="2188" y="8630"/>
                    <a:pt x="2573" y="8792"/>
                    <a:pt x="2978" y="8913"/>
                  </a:cubicBezTo>
                  <a:cubicBezTo>
                    <a:pt x="3383" y="9015"/>
                    <a:pt x="3808" y="9075"/>
                    <a:pt x="4234" y="9075"/>
                  </a:cubicBezTo>
                  <a:cubicBezTo>
                    <a:pt x="4315" y="9081"/>
                    <a:pt x="4396" y="9083"/>
                    <a:pt x="4478" y="9083"/>
                  </a:cubicBezTo>
                  <a:cubicBezTo>
                    <a:pt x="4700" y="9083"/>
                    <a:pt x="4923" y="9064"/>
                    <a:pt x="5145" y="9035"/>
                  </a:cubicBezTo>
                  <a:cubicBezTo>
                    <a:pt x="5469" y="8994"/>
                    <a:pt x="5793" y="8934"/>
                    <a:pt x="6097" y="8853"/>
                  </a:cubicBezTo>
                  <a:cubicBezTo>
                    <a:pt x="6442" y="8772"/>
                    <a:pt x="6745" y="8630"/>
                    <a:pt x="7049" y="8468"/>
                  </a:cubicBezTo>
                  <a:cubicBezTo>
                    <a:pt x="7333" y="8306"/>
                    <a:pt x="7596" y="8103"/>
                    <a:pt x="7819" y="7840"/>
                  </a:cubicBezTo>
                  <a:lnTo>
                    <a:pt x="8062" y="7516"/>
                  </a:lnTo>
                  <a:cubicBezTo>
                    <a:pt x="8649" y="6746"/>
                    <a:pt x="8933" y="5753"/>
                    <a:pt x="8953" y="4518"/>
                  </a:cubicBezTo>
                  <a:cubicBezTo>
                    <a:pt x="8974" y="3424"/>
                    <a:pt x="8629" y="2371"/>
                    <a:pt x="7940" y="1520"/>
                  </a:cubicBezTo>
                  <a:lnTo>
                    <a:pt x="7940" y="1337"/>
                  </a:lnTo>
                  <a:cubicBezTo>
                    <a:pt x="7738" y="1074"/>
                    <a:pt x="7495" y="851"/>
                    <a:pt x="7211" y="669"/>
                  </a:cubicBezTo>
                  <a:cubicBezTo>
                    <a:pt x="6928" y="487"/>
                    <a:pt x="6604" y="345"/>
                    <a:pt x="6279" y="264"/>
                  </a:cubicBezTo>
                  <a:cubicBezTo>
                    <a:pt x="5996" y="163"/>
                    <a:pt x="5692" y="102"/>
                    <a:pt x="5388" y="61"/>
                  </a:cubicBezTo>
                  <a:cubicBezTo>
                    <a:pt x="5145" y="21"/>
                    <a:pt x="4882" y="1"/>
                    <a:pt x="4639" y="1"/>
                  </a:cubicBezTo>
                  <a:close/>
                </a:path>
              </a:pathLst>
            </a:custGeom>
            <a:solidFill>
              <a:srgbClr val="7869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Google Shape;2949;p98">
              <a:extLst>
                <a:ext uri="{FF2B5EF4-FFF2-40B4-BE49-F238E27FC236}">
                  <a16:creationId xmlns:a16="http://schemas.microsoft.com/office/drawing/2014/main" xmlns="" id="{0F0AA304-61CF-494F-B56F-26C2AA102E8A}"/>
                </a:ext>
              </a:extLst>
            </p:cNvPr>
            <p:cNvSpPr/>
            <p:nvPr/>
          </p:nvSpPr>
          <p:spPr>
            <a:xfrm>
              <a:off x="3019769" y="3978144"/>
              <a:ext cx="94467" cy="123016"/>
            </a:xfrm>
            <a:custGeom>
              <a:avLst/>
              <a:gdLst/>
              <a:ahLst/>
              <a:cxnLst/>
              <a:rect l="l" t="t" r="r" b="b"/>
              <a:pathLst>
                <a:path w="6767" h="8812" extrusionOk="0">
                  <a:moveTo>
                    <a:pt x="365" y="0"/>
                  </a:moveTo>
                  <a:cubicBezTo>
                    <a:pt x="203" y="142"/>
                    <a:pt x="142" y="507"/>
                    <a:pt x="122" y="1114"/>
                  </a:cubicBezTo>
                  <a:cubicBezTo>
                    <a:pt x="122" y="1276"/>
                    <a:pt x="142" y="1499"/>
                    <a:pt x="142" y="1783"/>
                  </a:cubicBezTo>
                  <a:cubicBezTo>
                    <a:pt x="163" y="2066"/>
                    <a:pt x="163" y="2249"/>
                    <a:pt x="163" y="2330"/>
                  </a:cubicBezTo>
                  <a:cubicBezTo>
                    <a:pt x="163" y="2714"/>
                    <a:pt x="142" y="3302"/>
                    <a:pt x="102" y="4051"/>
                  </a:cubicBezTo>
                  <a:cubicBezTo>
                    <a:pt x="61" y="4821"/>
                    <a:pt x="21" y="5368"/>
                    <a:pt x="21" y="5753"/>
                  </a:cubicBezTo>
                  <a:lnTo>
                    <a:pt x="1" y="8528"/>
                  </a:lnTo>
                  <a:cubicBezTo>
                    <a:pt x="21" y="8569"/>
                    <a:pt x="41" y="8609"/>
                    <a:pt x="82" y="8650"/>
                  </a:cubicBezTo>
                  <a:cubicBezTo>
                    <a:pt x="102" y="8670"/>
                    <a:pt x="122" y="8690"/>
                    <a:pt x="142" y="8710"/>
                  </a:cubicBezTo>
                  <a:lnTo>
                    <a:pt x="6098" y="8812"/>
                  </a:lnTo>
                  <a:cubicBezTo>
                    <a:pt x="6482" y="8812"/>
                    <a:pt x="6685" y="8710"/>
                    <a:pt x="6726" y="8548"/>
                  </a:cubicBezTo>
                  <a:lnTo>
                    <a:pt x="6766" y="6401"/>
                  </a:lnTo>
                  <a:cubicBezTo>
                    <a:pt x="6766" y="6340"/>
                    <a:pt x="6746" y="6280"/>
                    <a:pt x="6705" y="6239"/>
                  </a:cubicBezTo>
                  <a:cubicBezTo>
                    <a:pt x="6685" y="6199"/>
                    <a:pt x="6645" y="6178"/>
                    <a:pt x="6604" y="6178"/>
                  </a:cubicBezTo>
                  <a:lnTo>
                    <a:pt x="6442" y="6178"/>
                  </a:lnTo>
                  <a:lnTo>
                    <a:pt x="3707" y="6138"/>
                  </a:lnTo>
                  <a:lnTo>
                    <a:pt x="3768" y="1418"/>
                  </a:lnTo>
                  <a:cubicBezTo>
                    <a:pt x="3788" y="1357"/>
                    <a:pt x="3809" y="1317"/>
                    <a:pt x="3849" y="1276"/>
                  </a:cubicBezTo>
                  <a:cubicBezTo>
                    <a:pt x="3890" y="1256"/>
                    <a:pt x="3910" y="1216"/>
                    <a:pt x="3930" y="1175"/>
                  </a:cubicBezTo>
                  <a:lnTo>
                    <a:pt x="3930" y="891"/>
                  </a:lnTo>
                  <a:lnTo>
                    <a:pt x="3930" y="689"/>
                  </a:lnTo>
                  <a:lnTo>
                    <a:pt x="3930" y="466"/>
                  </a:lnTo>
                  <a:lnTo>
                    <a:pt x="3930" y="385"/>
                  </a:lnTo>
                  <a:cubicBezTo>
                    <a:pt x="3869" y="203"/>
                    <a:pt x="3768" y="122"/>
                    <a:pt x="3667" y="101"/>
                  </a:cubicBezTo>
                  <a:cubicBezTo>
                    <a:pt x="3606" y="101"/>
                    <a:pt x="3566" y="101"/>
                    <a:pt x="3505" y="81"/>
                  </a:cubicBezTo>
                  <a:lnTo>
                    <a:pt x="3404" y="81"/>
                  </a:lnTo>
                  <a:cubicBezTo>
                    <a:pt x="3393" y="71"/>
                    <a:pt x="3378" y="66"/>
                    <a:pt x="3363" y="66"/>
                  </a:cubicBezTo>
                  <a:cubicBezTo>
                    <a:pt x="3348" y="66"/>
                    <a:pt x="3333" y="71"/>
                    <a:pt x="3323" y="81"/>
                  </a:cubicBezTo>
                  <a:cubicBezTo>
                    <a:pt x="3221" y="61"/>
                    <a:pt x="3100" y="61"/>
                    <a:pt x="2998" y="61"/>
                  </a:cubicBezTo>
                  <a:lnTo>
                    <a:pt x="2370" y="61"/>
                  </a:lnTo>
                  <a:cubicBezTo>
                    <a:pt x="1925" y="41"/>
                    <a:pt x="1256" y="41"/>
                    <a:pt x="365" y="0"/>
                  </a:cubicBezTo>
                  <a:close/>
                </a:path>
              </a:pathLst>
            </a:custGeom>
            <a:solidFill>
              <a:srgbClr val="7869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2950;p98">
              <a:extLst>
                <a:ext uri="{FF2B5EF4-FFF2-40B4-BE49-F238E27FC236}">
                  <a16:creationId xmlns:a16="http://schemas.microsoft.com/office/drawing/2014/main" xmlns="" id="{E5745ABD-83CC-4756-A2C0-A3836AD52684}"/>
                </a:ext>
              </a:extLst>
            </p:cNvPr>
            <p:cNvSpPr/>
            <p:nvPr/>
          </p:nvSpPr>
          <p:spPr>
            <a:xfrm>
              <a:off x="3008740" y="3697143"/>
              <a:ext cx="39325" cy="262350"/>
            </a:xfrm>
            <a:custGeom>
              <a:avLst/>
              <a:gdLst/>
              <a:ahLst/>
              <a:cxnLst/>
              <a:rect l="l" t="t" r="r" b="b"/>
              <a:pathLst>
                <a:path w="2817" h="18793" extrusionOk="0">
                  <a:moveTo>
                    <a:pt x="1321" y="1"/>
                  </a:moveTo>
                  <a:cubicBezTo>
                    <a:pt x="710" y="1"/>
                    <a:pt x="1" y="582"/>
                    <a:pt x="1" y="582"/>
                  </a:cubicBezTo>
                  <a:lnTo>
                    <a:pt x="993" y="18610"/>
                  </a:lnTo>
                  <a:lnTo>
                    <a:pt x="2816" y="18792"/>
                  </a:lnTo>
                  <a:cubicBezTo>
                    <a:pt x="2816" y="18792"/>
                    <a:pt x="2310" y="400"/>
                    <a:pt x="1662" y="76"/>
                  </a:cubicBezTo>
                  <a:cubicBezTo>
                    <a:pt x="1556" y="23"/>
                    <a:pt x="1440" y="1"/>
                    <a:pt x="1321" y="1"/>
                  </a:cubicBezTo>
                  <a:close/>
                </a:path>
              </a:pathLst>
            </a:custGeom>
            <a:solidFill>
              <a:srgbClr val="E7BF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Google Shape;2951;p98">
              <a:extLst>
                <a:ext uri="{FF2B5EF4-FFF2-40B4-BE49-F238E27FC236}">
                  <a16:creationId xmlns:a16="http://schemas.microsoft.com/office/drawing/2014/main" xmlns="" id="{5D1441A8-8C38-4CAB-98A0-AF79838C9B4D}"/>
                </a:ext>
              </a:extLst>
            </p:cNvPr>
            <p:cNvSpPr/>
            <p:nvPr/>
          </p:nvSpPr>
          <p:spPr>
            <a:xfrm>
              <a:off x="2754808" y="3678646"/>
              <a:ext cx="39032" cy="262183"/>
            </a:xfrm>
            <a:custGeom>
              <a:avLst/>
              <a:gdLst/>
              <a:ahLst/>
              <a:cxnLst/>
              <a:rect l="l" t="t" r="r" b="b"/>
              <a:pathLst>
                <a:path w="2796" h="18781" extrusionOk="0">
                  <a:moveTo>
                    <a:pt x="1284" y="0"/>
                  </a:moveTo>
                  <a:cubicBezTo>
                    <a:pt x="681" y="0"/>
                    <a:pt x="1" y="570"/>
                    <a:pt x="1" y="570"/>
                  </a:cubicBezTo>
                  <a:lnTo>
                    <a:pt x="993" y="18618"/>
                  </a:lnTo>
                  <a:lnTo>
                    <a:pt x="2796" y="18780"/>
                  </a:lnTo>
                  <a:cubicBezTo>
                    <a:pt x="2796" y="18780"/>
                    <a:pt x="2289" y="408"/>
                    <a:pt x="1641" y="84"/>
                  </a:cubicBezTo>
                  <a:cubicBezTo>
                    <a:pt x="1530" y="25"/>
                    <a:pt x="1408" y="0"/>
                    <a:pt x="1284" y="0"/>
                  </a:cubicBezTo>
                  <a:close/>
                </a:path>
              </a:pathLst>
            </a:custGeom>
            <a:solidFill>
              <a:srgbClr val="E7BF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Google Shape;2952;p98">
              <a:extLst>
                <a:ext uri="{FF2B5EF4-FFF2-40B4-BE49-F238E27FC236}">
                  <a16:creationId xmlns:a16="http://schemas.microsoft.com/office/drawing/2014/main" xmlns="" id="{536A7E86-C27F-4A5F-82C8-BE9BA8B5E6CC}"/>
                </a:ext>
              </a:extLst>
            </p:cNvPr>
            <p:cNvSpPr/>
            <p:nvPr/>
          </p:nvSpPr>
          <p:spPr>
            <a:xfrm>
              <a:off x="2317916" y="3697143"/>
              <a:ext cx="39325" cy="262350"/>
            </a:xfrm>
            <a:custGeom>
              <a:avLst/>
              <a:gdLst/>
              <a:ahLst/>
              <a:cxnLst/>
              <a:rect l="l" t="t" r="r" b="b"/>
              <a:pathLst>
                <a:path w="2817" h="18793" extrusionOk="0">
                  <a:moveTo>
                    <a:pt x="1314" y="1"/>
                  </a:moveTo>
                  <a:cubicBezTo>
                    <a:pt x="696" y="1"/>
                    <a:pt x="1" y="582"/>
                    <a:pt x="1" y="582"/>
                  </a:cubicBezTo>
                  <a:lnTo>
                    <a:pt x="993" y="18610"/>
                  </a:lnTo>
                  <a:lnTo>
                    <a:pt x="2816" y="18792"/>
                  </a:lnTo>
                  <a:cubicBezTo>
                    <a:pt x="2816" y="18792"/>
                    <a:pt x="2310" y="400"/>
                    <a:pt x="1662" y="76"/>
                  </a:cubicBezTo>
                  <a:cubicBezTo>
                    <a:pt x="1553" y="23"/>
                    <a:pt x="1435" y="1"/>
                    <a:pt x="1314" y="1"/>
                  </a:cubicBezTo>
                  <a:close/>
                </a:path>
              </a:pathLst>
            </a:custGeom>
            <a:solidFill>
              <a:srgbClr val="E7BF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Google Shape;2953;p98">
              <a:extLst>
                <a:ext uri="{FF2B5EF4-FFF2-40B4-BE49-F238E27FC236}">
                  <a16:creationId xmlns:a16="http://schemas.microsoft.com/office/drawing/2014/main" xmlns="" id="{C1814A5F-836E-4ADD-A236-B055732F164B}"/>
                </a:ext>
              </a:extLst>
            </p:cNvPr>
            <p:cNvSpPr/>
            <p:nvPr/>
          </p:nvSpPr>
          <p:spPr>
            <a:xfrm>
              <a:off x="2290778" y="4106771"/>
              <a:ext cx="261820" cy="154202"/>
            </a:xfrm>
            <a:custGeom>
              <a:avLst/>
              <a:gdLst/>
              <a:ahLst/>
              <a:cxnLst/>
              <a:rect l="l" t="t" r="r" b="b"/>
              <a:pathLst>
                <a:path w="18755" h="11046" extrusionOk="0">
                  <a:moveTo>
                    <a:pt x="9351" y="1"/>
                  </a:moveTo>
                  <a:cubicBezTo>
                    <a:pt x="8685" y="1"/>
                    <a:pt x="7973" y="53"/>
                    <a:pt x="7211" y="165"/>
                  </a:cubicBezTo>
                  <a:cubicBezTo>
                    <a:pt x="648" y="1137"/>
                    <a:pt x="0" y="9422"/>
                    <a:pt x="0" y="9422"/>
                  </a:cubicBezTo>
                  <a:cubicBezTo>
                    <a:pt x="318" y="10765"/>
                    <a:pt x="869" y="11046"/>
                    <a:pt x="1917" y="11046"/>
                  </a:cubicBezTo>
                  <a:cubicBezTo>
                    <a:pt x="2670" y="11046"/>
                    <a:pt x="3680" y="10901"/>
                    <a:pt x="5044" y="10901"/>
                  </a:cubicBezTo>
                  <a:cubicBezTo>
                    <a:pt x="7211" y="10901"/>
                    <a:pt x="3829" y="3710"/>
                    <a:pt x="8974" y="3426"/>
                  </a:cubicBezTo>
                  <a:cubicBezTo>
                    <a:pt x="9070" y="3421"/>
                    <a:pt x="9163" y="3419"/>
                    <a:pt x="9254" y="3419"/>
                  </a:cubicBezTo>
                  <a:cubicBezTo>
                    <a:pt x="14039" y="3419"/>
                    <a:pt x="11458" y="10098"/>
                    <a:pt x="13207" y="10495"/>
                  </a:cubicBezTo>
                  <a:cubicBezTo>
                    <a:pt x="13845" y="10642"/>
                    <a:pt x="14600" y="10720"/>
                    <a:pt x="15319" y="10720"/>
                  </a:cubicBezTo>
                  <a:cubicBezTo>
                    <a:pt x="16588" y="10720"/>
                    <a:pt x="17748" y="10478"/>
                    <a:pt x="17967" y="9948"/>
                  </a:cubicBezTo>
                  <a:cubicBezTo>
                    <a:pt x="18755" y="8036"/>
                    <a:pt x="17616" y="1"/>
                    <a:pt x="9351" y="1"/>
                  </a:cubicBezTo>
                  <a:close/>
                </a:path>
              </a:pathLst>
            </a:custGeom>
            <a:solidFill>
              <a:srgbClr val="D478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Google Shape;2954;p98">
              <a:extLst>
                <a:ext uri="{FF2B5EF4-FFF2-40B4-BE49-F238E27FC236}">
                  <a16:creationId xmlns:a16="http://schemas.microsoft.com/office/drawing/2014/main" xmlns="" id="{D91F9920-2081-4483-8FDC-45528B09DB17}"/>
                </a:ext>
              </a:extLst>
            </p:cNvPr>
            <p:cNvSpPr/>
            <p:nvPr/>
          </p:nvSpPr>
          <p:spPr>
            <a:xfrm>
              <a:off x="2328386" y="4142718"/>
              <a:ext cx="165998" cy="166278"/>
            </a:xfrm>
            <a:custGeom>
              <a:avLst/>
              <a:gdLst/>
              <a:ahLst/>
              <a:cxnLst/>
              <a:rect l="l" t="t" r="r" b="b"/>
              <a:pathLst>
                <a:path w="11891" h="11911" extrusionOk="0">
                  <a:moveTo>
                    <a:pt x="5956" y="0"/>
                  </a:moveTo>
                  <a:cubicBezTo>
                    <a:pt x="2654" y="0"/>
                    <a:pt x="0" y="2674"/>
                    <a:pt x="0" y="5956"/>
                  </a:cubicBezTo>
                  <a:cubicBezTo>
                    <a:pt x="0" y="9237"/>
                    <a:pt x="2654" y="11911"/>
                    <a:pt x="5956" y="11911"/>
                  </a:cubicBezTo>
                  <a:cubicBezTo>
                    <a:pt x="9237" y="11911"/>
                    <a:pt x="11891" y="9237"/>
                    <a:pt x="11891" y="5956"/>
                  </a:cubicBezTo>
                  <a:cubicBezTo>
                    <a:pt x="11891" y="2674"/>
                    <a:pt x="9237" y="0"/>
                    <a:pt x="5956" y="0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Google Shape;2955;p98">
              <a:extLst>
                <a:ext uri="{FF2B5EF4-FFF2-40B4-BE49-F238E27FC236}">
                  <a16:creationId xmlns:a16="http://schemas.microsoft.com/office/drawing/2014/main" xmlns="" id="{EF5C1C67-C09F-4145-A02B-390F7A16A4BE}"/>
                </a:ext>
              </a:extLst>
            </p:cNvPr>
            <p:cNvSpPr/>
            <p:nvPr/>
          </p:nvSpPr>
          <p:spPr>
            <a:xfrm>
              <a:off x="2377022" y="4185980"/>
              <a:ext cx="68725" cy="68725"/>
            </a:xfrm>
            <a:custGeom>
              <a:avLst/>
              <a:gdLst/>
              <a:ahLst/>
              <a:cxnLst/>
              <a:rect l="l" t="t" r="r" b="b"/>
              <a:pathLst>
                <a:path w="4923" h="4923" extrusionOk="0">
                  <a:moveTo>
                    <a:pt x="2472" y="0"/>
                  </a:moveTo>
                  <a:cubicBezTo>
                    <a:pt x="1094" y="0"/>
                    <a:pt x="0" y="1094"/>
                    <a:pt x="0" y="2472"/>
                  </a:cubicBezTo>
                  <a:cubicBezTo>
                    <a:pt x="0" y="3829"/>
                    <a:pt x="1094" y="4923"/>
                    <a:pt x="2472" y="4923"/>
                  </a:cubicBezTo>
                  <a:cubicBezTo>
                    <a:pt x="3829" y="4923"/>
                    <a:pt x="4923" y="3829"/>
                    <a:pt x="4923" y="2472"/>
                  </a:cubicBezTo>
                  <a:cubicBezTo>
                    <a:pt x="4923" y="1094"/>
                    <a:pt x="3829" y="0"/>
                    <a:pt x="2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Google Shape;2956;p98">
              <a:extLst>
                <a:ext uri="{FF2B5EF4-FFF2-40B4-BE49-F238E27FC236}">
                  <a16:creationId xmlns:a16="http://schemas.microsoft.com/office/drawing/2014/main" xmlns="" id="{4D19DF84-0DA2-4120-83F5-23961A5D6EB2}"/>
                </a:ext>
              </a:extLst>
            </p:cNvPr>
            <p:cNvSpPr/>
            <p:nvPr/>
          </p:nvSpPr>
          <p:spPr>
            <a:xfrm>
              <a:off x="2873287" y="4106771"/>
              <a:ext cx="261555" cy="154202"/>
            </a:xfrm>
            <a:custGeom>
              <a:avLst/>
              <a:gdLst/>
              <a:ahLst/>
              <a:cxnLst/>
              <a:rect l="l" t="t" r="r" b="b"/>
              <a:pathLst>
                <a:path w="18736" h="11046" extrusionOk="0">
                  <a:moveTo>
                    <a:pt x="9348" y="1"/>
                  </a:moveTo>
                  <a:cubicBezTo>
                    <a:pt x="8683" y="1"/>
                    <a:pt x="7972" y="53"/>
                    <a:pt x="7212" y="165"/>
                  </a:cubicBezTo>
                  <a:cubicBezTo>
                    <a:pt x="629" y="1137"/>
                    <a:pt x="1" y="9422"/>
                    <a:pt x="1" y="9422"/>
                  </a:cubicBezTo>
                  <a:cubicBezTo>
                    <a:pt x="319" y="10765"/>
                    <a:pt x="863" y="11046"/>
                    <a:pt x="1905" y="11046"/>
                  </a:cubicBezTo>
                  <a:cubicBezTo>
                    <a:pt x="2654" y="11046"/>
                    <a:pt x="3660" y="10901"/>
                    <a:pt x="5024" y="10901"/>
                  </a:cubicBezTo>
                  <a:cubicBezTo>
                    <a:pt x="7192" y="10901"/>
                    <a:pt x="3809" y="3710"/>
                    <a:pt x="8974" y="3426"/>
                  </a:cubicBezTo>
                  <a:cubicBezTo>
                    <a:pt x="9071" y="3421"/>
                    <a:pt x="9164" y="3419"/>
                    <a:pt x="9255" y="3419"/>
                  </a:cubicBezTo>
                  <a:cubicBezTo>
                    <a:pt x="14040" y="3419"/>
                    <a:pt x="11458" y="10098"/>
                    <a:pt x="13188" y="10495"/>
                  </a:cubicBezTo>
                  <a:cubicBezTo>
                    <a:pt x="13825" y="10642"/>
                    <a:pt x="14580" y="10720"/>
                    <a:pt x="15300" y="10720"/>
                  </a:cubicBezTo>
                  <a:cubicBezTo>
                    <a:pt x="16568" y="10720"/>
                    <a:pt x="17728" y="10478"/>
                    <a:pt x="17948" y="9948"/>
                  </a:cubicBezTo>
                  <a:cubicBezTo>
                    <a:pt x="18735" y="8036"/>
                    <a:pt x="17597" y="1"/>
                    <a:pt x="9348" y="1"/>
                  </a:cubicBezTo>
                  <a:close/>
                </a:path>
              </a:pathLst>
            </a:custGeom>
            <a:solidFill>
              <a:srgbClr val="D478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Google Shape;2957;p98">
              <a:extLst>
                <a:ext uri="{FF2B5EF4-FFF2-40B4-BE49-F238E27FC236}">
                  <a16:creationId xmlns:a16="http://schemas.microsoft.com/office/drawing/2014/main" xmlns="" id="{9C747A28-3BAB-4111-A155-0ECBA7373088}"/>
                </a:ext>
              </a:extLst>
            </p:cNvPr>
            <p:cNvSpPr/>
            <p:nvPr/>
          </p:nvSpPr>
          <p:spPr>
            <a:xfrm>
              <a:off x="2910616" y="4142718"/>
              <a:ext cx="166292" cy="166278"/>
            </a:xfrm>
            <a:custGeom>
              <a:avLst/>
              <a:gdLst/>
              <a:ahLst/>
              <a:cxnLst/>
              <a:rect l="l" t="t" r="r" b="b"/>
              <a:pathLst>
                <a:path w="11912" h="11911" extrusionOk="0">
                  <a:moveTo>
                    <a:pt x="5956" y="0"/>
                  </a:moveTo>
                  <a:cubicBezTo>
                    <a:pt x="2674" y="0"/>
                    <a:pt x="1" y="2674"/>
                    <a:pt x="1" y="5956"/>
                  </a:cubicBezTo>
                  <a:cubicBezTo>
                    <a:pt x="1" y="9237"/>
                    <a:pt x="2674" y="11911"/>
                    <a:pt x="5956" y="11911"/>
                  </a:cubicBezTo>
                  <a:cubicBezTo>
                    <a:pt x="9237" y="11911"/>
                    <a:pt x="11911" y="9237"/>
                    <a:pt x="11911" y="5956"/>
                  </a:cubicBezTo>
                  <a:cubicBezTo>
                    <a:pt x="11911" y="2674"/>
                    <a:pt x="9237" y="0"/>
                    <a:pt x="5956" y="0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Google Shape;2958;p98">
              <a:extLst>
                <a:ext uri="{FF2B5EF4-FFF2-40B4-BE49-F238E27FC236}">
                  <a16:creationId xmlns:a16="http://schemas.microsoft.com/office/drawing/2014/main" xmlns="" id="{A652D8D4-8854-44BF-9432-A6F92965F637}"/>
                </a:ext>
              </a:extLst>
            </p:cNvPr>
            <p:cNvSpPr/>
            <p:nvPr/>
          </p:nvSpPr>
          <p:spPr>
            <a:xfrm>
              <a:off x="2959252" y="4185980"/>
              <a:ext cx="69018" cy="68725"/>
            </a:xfrm>
            <a:custGeom>
              <a:avLst/>
              <a:gdLst/>
              <a:ahLst/>
              <a:cxnLst/>
              <a:rect l="l" t="t" r="r" b="b"/>
              <a:pathLst>
                <a:path w="4944" h="4923" extrusionOk="0">
                  <a:moveTo>
                    <a:pt x="2472" y="0"/>
                  </a:moveTo>
                  <a:cubicBezTo>
                    <a:pt x="1115" y="0"/>
                    <a:pt x="1" y="1094"/>
                    <a:pt x="1" y="2472"/>
                  </a:cubicBezTo>
                  <a:cubicBezTo>
                    <a:pt x="1" y="3829"/>
                    <a:pt x="1115" y="4923"/>
                    <a:pt x="2472" y="4923"/>
                  </a:cubicBezTo>
                  <a:cubicBezTo>
                    <a:pt x="3829" y="4923"/>
                    <a:pt x="4943" y="3829"/>
                    <a:pt x="4943" y="2472"/>
                  </a:cubicBezTo>
                  <a:cubicBezTo>
                    <a:pt x="4943" y="1094"/>
                    <a:pt x="3829" y="0"/>
                    <a:pt x="2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026" name="Picture 2" descr="Cartoon triangle with legs and arms cute geometri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6" b="90000" l="10000" r="90000">
                        <a14:foregroundMark x1="43500" y1="49352" x2="71800" y2="58056"/>
                        <a14:foregroundMark x1="52200" y1="46944" x2="36200" y2="59074"/>
                        <a14:backgroundMark x1="16600" y1="30463" x2="20200" y2="40278"/>
                        <a14:backgroundMark x1="39500" y1="66852" x2="41700" y2="82963"/>
                        <a14:backgroundMark x1="60200" y1="67500" x2="62000" y2="82593"/>
                        <a14:backgroundMark x1="84900" y1="32130" x2="77300" y2="41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41" t="9714" r="13075" b="33463"/>
          <a:stretch/>
        </p:blipFill>
        <p:spPr bwMode="auto">
          <a:xfrm>
            <a:off x="1143000" y="1095143"/>
            <a:ext cx="3323096" cy="28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645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19149 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8" grpId="0"/>
      <p:bldP spid="1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2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6" descr="Triangle ruler outline icon Royalty Free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89" b="100000" l="0" r="100000">
                        <a14:foregroundMark x1="35200" y1="65000" x2="61700" y2="44630"/>
                        <a14:foregroundMark x1="63500" y1="41296" x2="67100" y2="35463"/>
                        <a14:foregroundMark x1="22700" y1="71204" x2="77400" y2="20556"/>
                        <a14:foregroundMark x1="68900" y1="34259" x2="75600" y2="68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18515" r="13932" b="22879"/>
          <a:stretch/>
        </p:blipFill>
        <p:spPr bwMode="auto">
          <a:xfrm>
            <a:off x="5561316" y="2356533"/>
            <a:ext cx="718498" cy="103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School ruler cartoon Royalty Free Vector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59" l="1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20" t="5396" r="22867" b="12125"/>
          <a:stretch/>
        </p:blipFill>
        <p:spPr bwMode="auto">
          <a:xfrm rot="7024853">
            <a:off x="4511258" y="1049747"/>
            <a:ext cx="526902" cy="105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School ruler cartoon Royalty Free Vector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59" l="1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20" t="5396" r="22867" b="12125"/>
          <a:stretch/>
        </p:blipFill>
        <p:spPr bwMode="auto">
          <a:xfrm>
            <a:off x="3349952" y="2290498"/>
            <a:ext cx="534378" cy="102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Google Shape;478;p45">
            <a:extLst>
              <a:ext uri="{FF2B5EF4-FFF2-40B4-BE49-F238E27FC236}">
                <a16:creationId xmlns:a16="http://schemas.microsoft.com/office/drawing/2014/main" xmlns="" id="{F26287F7-3FB0-4F76-B02E-8E4B2E29815B}"/>
              </a:ext>
            </a:extLst>
          </p:cNvPr>
          <p:cNvSpPr txBox="1">
            <a:spLocks/>
          </p:cNvSpPr>
          <p:nvPr/>
        </p:nvSpPr>
        <p:spPr>
          <a:xfrm>
            <a:off x="1428302" y="243276"/>
            <a:ext cx="6287397" cy="527993"/>
          </a:xfrm>
          <a:prstGeom prst="doubleWave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accent5"/>
            </a:solidFill>
            <a:prstDash val="sysDash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b) Các loại hình tam giác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350654" y="1121366"/>
            <a:ext cx="2858759" cy="2190674"/>
            <a:chOff x="4699591" y="885127"/>
            <a:chExt cx="3612232" cy="2553624"/>
          </a:xfrm>
        </p:grpSpPr>
        <p:cxnSp>
          <p:nvCxnSpPr>
            <p:cNvPr id="93" name="Straight Connector 92"/>
            <p:cNvCxnSpPr/>
            <p:nvPr/>
          </p:nvCxnSpPr>
          <p:spPr>
            <a:xfrm flipH="1">
              <a:off x="4699591" y="885127"/>
              <a:ext cx="1362556" cy="255362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062147" y="911083"/>
              <a:ext cx="2225449" cy="251020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699591" y="3438751"/>
              <a:ext cx="3612232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Google Shape;2164;p40"/>
          <p:cNvSpPr txBox="1">
            <a:spLocks/>
          </p:cNvSpPr>
          <p:nvPr/>
        </p:nvSpPr>
        <p:spPr>
          <a:xfrm>
            <a:off x="3441500" y="1701044"/>
            <a:ext cx="3721721" cy="4029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vi-VN" sz="2500" b="1" dirty="0">
              <a:solidFill>
                <a:srgbClr val="002060"/>
              </a:solidFill>
            </a:endParaRPr>
          </a:p>
        </p:txBody>
      </p:sp>
      <p:sp>
        <p:nvSpPr>
          <p:cNvPr id="46" name="Google Shape;2164;p40"/>
          <p:cNvSpPr txBox="1">
            <a:spLocks/>
          </p:cNvSpPr>
          <p:nvPr/>
        </p:nvSpPr>
        <p:spPr>
          <a:xfrm>
            <a:off x="2273155" y="3549554"/>
            <a:ext cx="5003108" cy="408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800" dirty="0">
                <a:solidFill>
                  <a:srgbClr val="002060"/>
                </a:solidFill>
                <a:sym typeface="Wingdings" panose="05000000000000000000" pitchFamily="2" charset="2"/>
              </a:rPr>
              <a:t>Hình tam giác có     góc nhọn</a:t>
            </a:r>
            <a:endParaRPr lang="vi-VN" sz="2800" dirty="0">
              <a:solidFill>
                <a:srgbClr val="002060"/>
              </a:solidFill>
            </a:endParaRPr>
          </a:p>
        </p:txBody>
      </p:sp>
      <p:grpSp>
        <p:nvGrpSpPr>
          <p:cNvPr id="97" name="Google Shape;4059;p74"/>
          <p:cNvGrpSpPr/>
          <p:nvPr/>
        </p:nvGrpSpPr>
        <p:grpSpPr>
          <a:xfrm>
            <a:off x="5078888" y="3507081"/>
            <a:ext cx="334880" cy="493020"/>
            <a:chOff x="3547200" y="1167175"/>
            <a:chExt cx="797150" cy="12468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8" name="Google Shape;4060;p74"/>
            <p:cNvSpPr/>
            <p:nvPr/>
          </p:nvSpPr>
          <p:spPr>
            <a:xfrm>
              <a:off x="3547200" y="1167175"/>
              <a:ext cx="797150" cy="1246825"/>
            </a:xfrm>
            <a:custGeom>
              <a:avLst/>
              <a:gdLst/>
              <a:ahLst/>
              <a:cxnLst/>
              <a:rect l="l" t="t" r="r" b="b"/>
              <a:pathLst>
                <a:path w="31886" h="49873" extrusionOk="0">
                  <a:moveTo>
                    <a:pt x="14088" y="1"/>
                  </a:moveTo>
                  <a:lnTo>
                    <a:pt x="13459" y="22"/>
                  </a:lnTo>
                  <a:lnTo>
                    <a:pt x="12851" y="64"/>
                  </a:lnTo>
                  <a:lnTo>
                    <a:pt x="12222" y="106"/>
                  </a:lnTo>
                  <a:lnTo>
                    <a:pt x="11593" y="190"/>
                  </a:lnTo>
                  <a:lnTo>
                    <a:pt x="10964" y="294"/>
                  </a:lnTo>
                  <a:lnTo>
                    <a:pt x="10335" y="420"/>
                  </a:lnTo>
                  <a:lnTo>
                    <a:pt x="9706" y="546"/>
                  </a:lnTo>
                  <a:lnTo>
                    <a:pt x="9056" y="735"/>
                  </a:lnTo>
                  <a:lnTo>
                    <a:pt x="8427" y="923"/>
                  </a:lnTo>
                  <a:lnTo>
                    <a:pt x="7778" y="1154"/>
                  </a:lnTo>
                  <a:lnTo>
                    <a:pt x="7149" y="1385"/>
                  </a:lnTo>
                  <a:lnTo>
                    <a:pt x="6499" y="1678"/>
                  </a:lnTo>
                  <a:lnTo>
                    <a:pt x="5870" y="1972"/>
                  </a:lnTo>
                  <a:lnTo>
                    <a:pt x="5241" y="2307"/>
                  </a:lnTo>
                  <a:lnTo>
                    <a:pt x="4591" y="2684"/>
                  </a:lnTo>
                  <a:lnTo>
                    <a:pt x="3962" y="3083"/>
                  </a:lnTo>
                  <a:lnTo>
                    <a:pt x="3333" y="3523"/>
                  </a:lnTo>
                  <a:lnTo>
                    <a:pt x="2725" y="3984"/>
                  </a:lnTo>
                  <a:lnTo>
                    <a:pt x="2097" y="4487"/>
                  </a:lnTo>
                  <a:lnTo>
                    <a:pt x="1489" y="5032"/>
                  </a:lnTo>
                  <a:lnTo>
                    <a:pt x="860" y="5619"/>
                  </a:lnTo>
                  <a:lnTo>
                    <a:pt x="692" y="5808"/>
                  </a:lnTo>
                  <a:lnTo>
                    <a:pt x="524" y="6017"/>
                  </a:lnTo>
                  <a:lnTo>
                    <a:pt x="399" y="6227"/>
                  </a:lnTo>
                  <a:lnTo>
                    <a:pt x="273" y="6437"/>
                  </a:lnTo>
                  <a:lnTo>
                    <a:pt x="189" y="6688"/>
                  </a:lnTo>
                  <a:lnTo>
                    <a:pt x="105" y="6919"/>
                  </a:lnTo>
                  <a:lnTo>
                    <a:pt x="42" y="7170"/>
                  </a:lnTo>
                  <a:lnTo>
                    <a:pt x="21" y="7401"/>
                  </a:lnTo>
                  <a:lnTo>
                    <a:pt x="0" y="7653"/>
                  </a:lnTo>
                  <a:lnTo>
                    <a:pt x="0" y="7904"/>
                  </a:lnTo>
                  <a:lnTo>
                    <a:pt x="42" y="8156"/>
                  </a:lnTo>
                  <a:lnTo>
                    <a:pt x="84" y="8407"/>
                  </a:lnTo>
                  <a:lnTo>
                    <a:pt x="147" y="8659"/>
                  </a:lnTo>
                  <a:lnTo>
                    <a:pt x="252" y="8889"/>
                  </a:lnTo>
                  <a:lnTo>
                    <a:pt x="357" y="9120"/>
                  </a:lnTo>
                  <a:lnTo>
                    <a:pt x="482" y="9351"/>
                  </a:lnTo>
                  <a:lnTo>
                    <a:pt x="4193" y="14990"/>
                  </a:lnTo>
                  <a:lnTo>
                    <a:pt x="4319" y="15178"/>
                  </a:lnTo>
                  <a:lnTo>
                    <a:pt x="4486" y="15346"/>
                  </a:lnTo>
                  <a:lnTo>
                    <a:pt x="4654" y="15493"/>
                  </a:lnTo>
                  <a:lnTo>
                    <a:pt x="4843" y="15640"/>
                  </a:lnTo>
                  <a:lnTo>
                    <a:pt x="5031" y="15744"/>
                  </a:lnTo>
                  <a:lnTo>
                    <a:pt x="5220" y="15828"/>
                  </a:lnTo>
                  <a:lnTo>
                    <a:pt x="5430" y="15912"/>
                  </a:lnTo>
                  <a:lnTo>
                    <a:pt x="5639" y="15954"/>
                  </a:lnTo>
                  <a:lnTo>
                    <a:pt x="5849" y="15975"/>
                  </a:lnTo>
                  <a:lnTo>
                    <a:pt x="6080" y="15975"/>
                  </a:lnTo>
                  <a:lnTo>
                    <a:pt x="6289" y="15954"/>
                  </a:lnTo>
                  <a:lnTo>
                    <a:pt x="6520" y="15933"/>
                  </a:lnTo>
                  <a:lnTo>
                    <a:pt x="6729" y="15870"/>
                  </a:lnTo>
                  <a:lnTo>
                    <a:pt x="6939" y="15786"/>
                  </a:lnTo>
                  <a:lnTo>
                    <a:pt x="7149" y="15661"/>
                  </a:lnTo>
                  <a:lnTo>
                    <a:pt x="7337" y="15535"/>
                  </a:lnTo>
                  <a:lnTo>
                    <a:pt x="7715" y="15262"/>
                  </a:lnTo>
                  <a:lnTo>
                    <a:pt x="8113" y="15011"/>
                  </a:lnTo>
                  <a:lnTo>
                    <a:pt x="8553" y="14738"/>
                  </a:lnTo>
                  <a:lnTo>
                    <a:pt x="8993" y="14466"/>
                  </a:lnTo>
                  <a:lnTo>
                    <a:pt x="9455" y="14235"/>
                  </a:lnTo>
                  <a:lnTo>
                    <a:pt x="9937" y="14005"/>
                  </a:lnTo>
                  <a:lnTo>
                    <a:pt x="10440" y="13795"/>
                  </a:lnTo>
                  <a:lnTo>
                    <a:pt x="10964" y="13606"/>
                  </a:lnTo>
                  <a:lnTo>
                    <a:pt x="11320" y="13501"/>
                  </a:lnTo>
                  <a:lnTo>
                    <a:pt x="11677" y="13418"/>
                  </a:lnTo>
                  <a:lnTo>
                    <a:pt x="12033" y="13376"/>
                  </a:lnTo>
                  <a:lnTo>
                    <a:pt x="12390" y="13355"/>
                  </a:lnTo>
                  <a:lnTo>
                    <a:pt x="12746" y="13355"/>
                  </a:lnTo>
                  <a:lnTo>
                    <a:pt x="13081" y="13376"/>
                  </a:lnTo>
                  <a:lnTo>
                    <a:pt x="13417" y="13439"/>
                  </a:lnTo>
                  <a:lnTo>
                    <a:pt x="13752" y="13501"/>
                  </a:lnTo>
                  <a:lnTo>
                    <a:pt x="14067" y="13585"/>
                  </a:lnTo>
                  <a:lnTo>
                    <a:pt x="14381" y="13711"/>
                  </a:lnTo>
                  <a:lnTo>
                    <a:pt x="14696" y="13837"/>
                  </a:lnTo>
                  <a:lnTo>
                    <a:pt x="14989" y="14005"/>
                  </a:lnTo>
                  <a:lnTo>
                    <a:pt x="15282" y="14172"/>
                  </a:lnTo>
                  <a:lnTo>
                    <a:pt x="15555" y="14361"/>
                  </a:lnTo>
                  <a:lnTo>
                    <a:pt x="15807" y="14550"/>
                  </a:lnTo>
                  <a:lnTo>
                    <a:pt x="16058" y="14780"/>
                  </a:lnTo>
                  <a:lnTo>
                    <a:pt x="16289" y="15011"/>
                  </a:lnTo>
                  <a:lnTo>
                    <a:pt x="16498" y="15262"/>
                  </a:lnTo>
                  <a:lnTo>
                    <a:pt x="16687" y="15514"/>
                  </a:lnTo>
                  <a:lnTo>
                    <a:pt x="16876" y="15807"/>
                  </a:lnTo>
                  <a:lnTo>
                    <a:pt x="17043" y="16080"/>
                  </a:lnTo>
                  <a:lnTo>
                    <a:pt x="17169" y="16373"/>
                  </a:lnTo>
                  <a:lnTo>
                    <a:pt x="17295" y="16688"/>
                  </a:lnTo>
                  <a:lnTo>
                    <a:pt x="17400" y="17002"/>
                  </a:lnTo>
                  <a:lnTo>
                    <a:pt x="17484" y="17317"/>
                  </a:lnTo>
                  <a:lnTo>
                    <a:pt x="17526" y="17652"/>
                  </a:lnTo>
                  <a:lnTo>
                    <a:pt x="17567" y="17988"/>
                  </a:lnTo>
                  <a:lnTo>
                    <a:pt x="17567" y="18344"/>
                  </a:lnTo>
                  <a:lnTo>
                    <a:pt x="17547" y="18679"/>
                  </a:lnTo>
                  <a:lnTo>
                    <a:pt x="17505" y="19036"/>
                  </a:lnTo>
                  <a:lnTo>
                    <a:pt x="17421" y="19392"/>
                  </a:lnTo>
                  <a:lnTo>
                    <a:pt x="17316" y="19748"/>
                  </a:lnTo>
                  <a:lnTo>
                    <a:pt x="17211" y="20042"/>
                  </a:lnTo>
                  <a:lnTo>
                    <a:pt x="17064" y="20335"/>
                  </a:lnTo>
                  <a:lnTo>
                    <a:pt x="16918" y="20629"/>
                  </a:lnTo>
                  <a:lnTo>
                    <a:pt x="16729" y="20901"/>
                  </a:lnTo>
                  <a:lnTo>
                    <a:pt x="16540" y="21195"/>
                  </a:lnTo>
                  <a:lnTo>
                    <a:pt x="16289" y="21447"/>
                  </a:lnTo>
                  <a:lnTo>
                    <a:pt x="16037" y="21719"/>
                  </a:lnTo>
                  <a:lnTo>
                    <a:pt x="15744" y="21950"/>
                  </a:lnTo>
                  <a:lnTo>
                    <a:pt x="15408" y="22201"/>
                  </a:lnTo>
                  <a:lnTo>
                    <a:pt x="15052" y="22411"/>
                  </a:lnTo>
                  <a:lnTo>
                    <a:pt x="14675" y="22620"/>
                  </a:lnTo>
                  <a:lnTo>
                    <a:pt x="14234" y="22809"/>
                  </a:lnTo>
                  <a:lnTo>
                    <a:pt x="13773" y="22998"/>
                  </a:lnTo>
                  <a:lnTo>
                    <a:pt x="13270" y="23145"/>
                  </a:lnTo>
                  <a:lnTo>
                    <a:pt x="12725" y="23291"/>
                  </a:lnTo>
                  <a:lnTo>
                    <a:pt x="12138" y="23417"/>
                  </a:lnTo>
                  <a:lnTo>
                    <a:pt x="11907" y="23480"/>
                  </a:lnTo>
                  <a:lnTo>
                    <a:pt x="11698" y="23564"/>
                  </a:lnTo>
                  <a:lnTo>
                    <a:pt x="11509" y="23690"/>
                  </a:lnTo>
                  <a:lnTo>
                    <a:pt x="11341" y="23836"/>
                  </a:lnTo>
                  <a:lnTo>
                    <a:pt x="11195" y="24004"/>
                  </a:lnTo>
                  <a:lnTo>
                    <a:pt x="11090" y="24214"/>
                  </a:lnTo>
                  <a:lnTo>
                    <a:pt x="11006" y="24423"/>
                  </a:lnTo>
                  <a:lnTo>
                    <a:pt x="10964" y="24654"/>
                  </a:lnTo>
                  <a:lnTo>
                    <a:pt x="10587" y="28008"/>
                  </a:lnTo>
                  <a:lnTo>
                    <a:pt x="10587" y="28239"/>
                  </a:lnTo>
                  <a:lnTo>
                    <a:pt x="10629" y="28469"/>
                  </a:lnTo>
                  <a:lnTo>
                    <a:pt x="10712" y="28658"/>
                  </a:lnTo>
                  <a:lnTo>
                    <a:pt x="10838" y="28847"/>
                  </a:lnTo>
                  <a:lnTo>
                    <a:pt x="11006" y="28993"/>
                  </a:lnTo>
                  <a:lnTo>
                    <a:pt x="11174" y="29119"/>
                  </a:lnTo>
                  <a:lnTo>
                    <a:pt x="11404" y="29203"/>
                  </a:lnTo>
                  <a:lnTo>
                    <a:pt x="11635" y="29224"/>
                  </a:lnTo>
                  <a:lnTo>
                    <a:pt x="12243" y="29266"/>
                  </a:lnTo>
                  <a:lnTo>
                    <a:pt x="12935" y="29329"/>
                  </a:lnTo>
                  <a:lnTo>
                    <a:pt x="13689" y="29434"/>
                  </a:lnTo>
                  <a:lnTo>
                    <a:pt x="14067" y="29517"/>
                  </a:lnTo>
                  <a:lnTo>
                    <a:pt x="14465" y="29601"/>
                  </a:lnTo>
                  <a:lnTo>
                    <a:pt x="14863" y="29706"/>
                  </a:lnTo>
                  <a:lnTo>
                    <a:pt x="15220" y="29853"/>
                  </a:lnTo>
                  <a:lnTo>
                    <a:pt x="15576" y="30021"/>
                  </a:lnTo>
                  <a:lnTo>
                    <a:pt x="15890" y="30209"/>
                  </a:lnTo>
                  <a:lnTo>
                    <a:pt x="16184" y="30419"/>
                  </a:lnTo>
                  <a:lnTo>
                    <a:pt x="16456" y="30649"/>
                  </a:lnTo>
                  <a:lnTo>
                    <a:pt x="16687" y="30922"/>
                  </a:lnTo>
                  <a:lnTo>
                    <a:pt x="16918" y="31194"/>
                  </a:lnTo>
                  <a:lnTo>
                    <a:pt x="17106" y="31488"/>
                  </a:lnTo>
                  <a:lnTo>
                    <a:pt x="17253" y="31781"/>
                  </a:lnTo>
                  <a:lnTo>
                    <a:pt x="17400" y="32096"/>
                  </a:lnTo>
                  <a:lnTo>
                    <a:pt x="17505" y="32431"/>
                  </a:lnTo>
                  <a:lnTo>
                    <a:pt x="17588" y="32746"/>
                  </a:lnTo>
                  <a:lnTo>
                    <a:pt x="17651" y="33081"/>
                  </a:lnTo>
                  <a:lnTo>
                    <a:pt x="17693" y="33438"/>
                  </a:lnTo>
                  <a:lnTo>
                    <a:pt x="17693" y="33773"/>
                  </a:lnTo>
                  <a:lnTo>
                    <a:pt x="17672" y="34108"/>
                  </a:lnTo>
                  <a:lnTo>
                    <a:pt x="17630" y="34444"/>
                  </a:lnTo>
                  <a:lnTo>
                    <a:pt x="17567" y="34779"/>
                  </a:lnTo>
                  <a:lnTo>
                    <a:pt x="17463" y="35094"/>
                  </a:lnTo>
                  <a:lnTo>
                    <a:pt x="17337" y="35408"/>
                  </a:lnTo>
                  <a:lnTo>
                    <a:pt x="17190" y="35723"/>
                  </a:lnTo>
                  <a:lnTo>
                    <a:pt x="17022" y="36016"/>
                  </a:lnTo>
                  <a:lnTo>
                    <a:pt x="16813" y="36289"/>
                  </a:lnTo>
                  <a:lnTo>
                    <a:pt x="16603" y="36540"/>
                  </a:lnTo>
                  <a:lnTo>
                    <a:pt x="16352" y="36792"/>
                  </a:lnTo>
                  <a:lnTo>
                    <a:pt x="16079" y="37001"/>
                  </a:lnTo>
                  <a:lnTo>
                    <a:pt x="15765" y="37190"/>
                  </a:lnTo>
                  <a:lnTo>
                    <a:pt x="15450" y="37379"/>
                  </a:lnTo>
                  <a:lnTo>
                    <a:pt x="15094" y="37504"/>
                  </a:lnTo>
                  <a:lnTo>
                    <a:pt x="14716" y="37630"/>
                  </a:lnTo>
                  <a:lnTo>
                    <a:pt x="14297" y="37714"/>
                  </a:lnTo>
                  <a:lnTo>
                    <a:pt x="13920" y="37756"/>
                  </a:lnTo>
                  <a:lnTo>
                    <a:pt x="13501" y="37798"/>
                  </a:lnTo>
                  <a:lnTo>
                    <a:pt x="13060" y="37798"/>
                  </a:lnTo>
                  <a:lnTo>
                    <a:pt x="12599" y="37777"/>
                  </a:lnTo>
                  <a:lnTo>
                    <a:pt x="12138" y="37756"/>
                  </a:lnTo>
                  <a:lnTo>
                    <a:pt x="11635" y="37693"/>
                  </a:lnTo>
                  <a:lnTo>
                    <a:pt x="11090" y="37609"/>
                  </a:lnTo>
                  <a:lnTo>
                    <a:pt x="10545" y="37484"/>
                  </a:lnTo>
                  <a:lnTo>
                    <a:pt x="9958" y="37337"/>
                  </a:lnTo>
                  <a:lnTo>
                    <a:pt x="9371" y="37169"/>
                  </a:lnTo>
                  <a:lnTo>
                    <a:pt x="8742" y="36959"/>
                  </a:lnTo>
                  <a:lnTo>
                    <a:pt x="8071" y="36729"/>
                  </a:lnTo>
                  <a:lnTo>
                    <a:pt x="7400" y="36456"/>
                  </a:lnTo>
                  <a:lnTo>
                    <a:pt x="6688" y="36142"/>
                  </a:lnTo>
                  <a:lnTo>
                    <a:pt x="5933" y="35785"/>
                  </a:lnTo>
                  <a:lnTo>
                    <a:pt x="5178" y="35408"/>
                  </a:lnTo>
                  <a:lnTo>
                    <a:pt x="5010" y="35324"/>
                  </a:lnTo>
                  <a:lnTo>
                    <a:pt x="4843" y="35282"/>
                  </a:lnTo>
                  <a:lnTo>
                    <a:pt x="4696" y="35240"/>
                  </a:lnTo>
                  <a:lnTo>
                    <a:pt x="4361" y="35240"/>
                  </a:lnTo>
                  <a:lnTo>
                    <a:pt x="4214" y="35261"/>
                  </a:lnTo>
                  <a:lnTo>
                    <a:pt x="4046" y="35303"/>
                  </a:lnTo>
                  <a:lnTo>
                    <a:pt x="3899" y="35366"/>
                  </a:lnTo>
                  <a:lnTo>
                    <a:pt x="3753" y="35429"/>
                  </a:lnTo>
                  <a:lnTo>
                    <a:pt x="3627" y="35513"/>
                  </a:lnTo>
                  <a:lnTo>
                    <a:pt x="3501" y="35618"/>
                  </a:lnTo>
                  <a:lnTo>
                    <a:pt x="3375" y="35744"/>
                  </a:lnTo>
                  <a:lnTo>
                    <a:pt x="3291" y="35869"/>
                  </a:lnTo>
                  <a:lnTo>
                    <a:pt x="3187" y="36016"/>
                  </a:lnTo>
                  <a:lnTo>
                    <a:pt x="3124" y="36163"/>
                  </a:lnTo>
                  <a:lnTo>
                    <a:pt x="3061" y="36331"/>
                  </a:lnTo>
                  <a:lnTo>
                    <a:pt x="986" y="43877"/>
                  </a:lnTo>
                  <a:lnTo>
                    <a:pt x="944" y="44066"/>
                  </a:lnTo>
                  <a:lnTo>
                    <a:pt x="902" y="44276"/>
                  </a:lnTo>
                  <a:lnTo>
                    <a:pt x="902" y="44464"/>
                  </a:lnTo>
                  <a:lnTo>
                    <a:pt x="902" y="44674"/>
                  </a:lnTo>
                  <a:lnTo>
                    <a:pt x="944" y="44863"/>
                  </a:lnTo>
                  <a:lnTo>
                    <a:pt x="986" y="45051"/>
                  </a:lnTo>
                  <a:lnTo>
                    <a:pt x="1048" y="45240"/>
                  </a:lnTo>
                  <a:lnTo>
                    <a:pt x="1111" y="45408"/>
                  </a:lnTo>
                  <a:lnTo>
                    <a:pt x="1216" y="45575"/>
                  </a:lnTo>
                  <a:lnTo>
                    <a:pt x="1321" y="45743"/>
                  </a:lnTo>
                  <a:lnTo>
                    <a:pt x="1426" y="45890"/>
                  </a:lnTo>
                  <a:lnTo>
                    <a:pt x="1572" y="46037"/>
                  </a:lnTo>
                  <a:lnTo>
                    <a:pt x="1719" y="46162"/>
                  </a:lnTo>
                  <a:lnTo>
                    <a:pt x="1866" y="46288"/>
                  </a:lnTo>
                  <a:lnTo>
                    <a:pt x="2055" y="46393"/>
                  </a:lnTo>
                  <a:lnTo>
                    <a:pt x="2222" y="46477"/>
                  </a:lnTo>
                  <a:lnTo>
                    <a:pt x="3250" y="46896"/>
                  </a:lnTo>
                  <a:lnTo>
                    <a:pt x="4444" y="47357"/>
                  </a:lnTo>
                  <a:lnTo>
                    <a:pt x="5807" y="47839"/>
                  </a:lnTo>
                  <a:lnTo>
                    <a:pt x="6541" y="48091"/>
                  </a:lnTo>
                  <a:lnTo>
                    <a:pt x="7316" y="48322"/>
                  </a:lnTo>
                  <a:lnTo>
                    <a:pt x="8113" y="48552"/>
                  </a:lnTo>
                  <a:lnTo>
                    <a:pt x="8952" y="48783"/>
                  </a:lnTo>
                  <a:lnTo>
                    <a:pt x="9790" y="48992"/>
                  </a:lnTo>
                  <a:lnTo>
                    <a:pt x="10671" y="49181"/>
                  </a:lnTo>
                  <a:lnTo>
                    <a:pt x="11572" y="49349"/>
                  </a:lnTo>
                  <a:lnTo>
                    <a:pt x="12473" y="49516"/>
                  </a:lnTo>
                  <a:lnTo>
                    <a:pt x="13396" y="49642"/>
                  </a:lnTo>
                  <a:lnTo>
                    <a:pt x="14318" y="49747"/>
                  </a:lnTo>
                  <a:lnTo>
                    <a:pt x="15262" y="49810"/>
                  </a:lnTo>
                  <a:lnTo>
                    <a:pt x="16205" y="49852"/>
                  </a:lnTo>
                  <a:lnTo>
                    <a:pt x="17148" y="49873"/>
                  </a:lnTo>
                  <a:lnTo>
                    <a:pt x="18092" y="49831"/>
                  </a:lnTo>
                  <a:lnTo>
                    <a:pt x="19035" y="49747"/>
                  </a:lnTo>
                  <a:lnTo>
                    <a:pt x="19978" y="49642"/>
                  </a:lnTo>
                  <a:lnTo>
                    <a:pt x="20439" y="49558"/>
                  </a:lnTo>
                  <a:lnTo>
                    <a:pt x="20901" y="49475"/>
                  </a:lnTo>
                  <a:lnTo>
                    <a:pt x="21362" y="49370"/>
                  </a:lnTo>
                  <a:lnTo>
                    <a:pt x="21802" y="49244"/>
                  </a:lnTo>
                  <a:lnTo>
                    <a:pt x="22263" y="49118"/>
                  </a:lnTo>
                  <a:lnTo>
                    <a:pt x="22704" y="48971"/>
                  </a:lnTo>
                  <a:lnTo>
                    <a:pt x="23144" y="48825"/>
                  </a:lnTo>
                  <a:lnTo>
                    <a:pt x="23584" y="48657"/>
                  </a:lnTo>
                  <a:lnTo>
                    <a:pt x="24024" y="48468"/>
                  </a:lnTo>
                  <a:lnTo>
                    <a:pt x="24443" y="48280"/>
                  </a:lnTo>
                  <a:lnTo>
                    <a:pt x="24863" y="48049"/>
                  </a:lnTo>
                  <a:lnTo>
                    <a:pt x="25282" y="47818"/>
                  </a:lnTo>
                  <a:lnTo>
                    <a:pt x="25701" y="47567"/>
                  </a:lnTo>
                  <a:lnTo>
                    <a:pt x="26100" y="47315"/>
                  </a:lnTo>
                  <a:lnTo>
                    <a:pt x="26477" y="47022"/>
                  </a:lnTo>
                  <a:lnTo>
                    <a:pt x="26875" y="46728"/>
                  </a:lnTo>
                  <a:lnTo>
                    <a:pt x="27253" y="46414"/>
                  </a:lnTo>
                  <a:lnTo>
                    <a:pt x="27609" y="46078"/>
                  </a:lnTo>
                  <a:lnTo>
                    <a:pt x="27986" y="45722"/>
                  </a:lnTo>
                  <a:lnTo>
                    <a:pt x="28343" y="45366"/>
                  </a:lnTo>
                  <a:lnTo>
                    <a:pt x="28615" y="45030"/>
                  </a:lnTo>
                  <a:lnTo>
                    <a:pt x="28888" y="44695"/>
                  </a:lnTo>
                  <a:lnTo>
                    <a:pt x="29160" y="44360"/>
                  </a:lnTo>
                  <a:lnTo>
                    <a:pt x="29412" y="44024"/>
                  </a:lnTo>
                  <a:lnTo>
                    <a:pt x="29642" y="43668"/>
                  </a:lnTo>
                  <a:lnTo>
                    <a:pt x="29873" y="43290"/>
                  </a:lnTo>
                  <a:lnTo>
                    <a:pt x="30083" y="42934"/>
                  </a:lnTo>
                  <a:lnTo>
                    <a:pt x="30271" y="42557"/>
                  </a:lnTo>
                  <a:lnTo>
                    <a:pt x="30460" y="42179"/>
                  </a:lnTo>
                  <a:lnTo>
                    <a:pt x="30628" y="41802"/>
                  </a:lnTo>
                  <a:lnTo>
                    <a:pt x="30795" y="41404"/>
                  </a:lnTo>
                  <a:lnTo>
                    <a:pt x="30942" y="41005"/>
                  </a:lnTo>
                  <a:lnTo>
                    <a:pt x="31089" y="40607"/>
                  </a:lnTo>
                  <a:lnTo>
                    <a:pt x="31194" y="40209"/>
                  </a:lnTo>
                  <a:lnTo>
                    <a:pt x="31298" y="39810"/>
                  </a:lnTo>
                  <a:lnTo>
                    <a:pt x="31403" y="39391"/>
                  </a:lnTo>
                  <a:lnTo>
                    <a:pt x="31487" y="38993"/>
                  </a:lnTo>
                  <a:lnTo>
                    <a:pt x="31550" y="38574"/>
                  </a:lnTo>
                  <a:lnTo>
                    <a:pt x="31592" y="38154"/>
                  </a:lnTo>
                  <a:lnTo>
                    <a:pt x="31634" y="37735"/>
                  </a:lnTo>
                  <a:lnTo>
                    <a:pt x="31655" y="37316"/>
                  </a:lnTo>
                  <a:lnTo>
                    <a:pt x="31676" y="36897"/>
                  </a:lnTo>
                  <a:lnTo>
                    <a:pt x="31655" y="36477"/>
                  </a:lnTo>
                  <a:lnTo>
                    <a:pt x="31634" y="36058"/>
                  </a:lnTo>
                  <a:lnTo>
                    <a:pt x="31613" y="35639"/>
                  </a:lnTo>
                  <a:lnTo>
                    <a:pt x="31550" y="35219"/>
                  </a:lnTo>
                  <a:lnTo>
                    <a:pt x="31487" y="34800"/>
                  </a:lnTo>
                  <a:lnTo>
                    <a:pt x="31403" y="34381"/>
                  </a:lnTo>
                  <a:lnTo>
                    <a:pt x="31319" y="33983"/>
                  </a:lnTo>
                  <a:lnTo>
                    <a:pt x="31215" y="33563"/>
                  </a:lnTo>
                  <a:lnTo>
                    <a:pt x="31089" y="33144"/>
                  </a:lnTo>
                  <a:lnTo>
                    <a:pt x="30942" y="32746"/>
                  </a:lnTo>
                  <a:lnTo>
                    <a:pt x="30795" y="32368"/>
                  </a:lnTo>
                  <a:lnTo>
                    <a:pt x="30628" y="31991"/>
                  </a:lnTo>
                  <a:lnTo>
                    <a:pt x="30460" y="31614"/>
                  </a:lnTo>
                  <a:lnTo>
                    <a:pt x="30271" y="31236"/>
                  </a:lnTo>
                  <a:lnTo>
                    <a:pt x="30062" y="30859"/>
                  </a:lnTo>
                  <a:lnTo>
                    <a:pt x="29831" y="30503"/>
                  </a:lnTo>
                  <a:lnTo>
                    <a:pt x="29579" y="30125"/>
                  </a:lnTo>
                  <a:lnTo>
                    <a:pt x="29307" y="29769"/>
                  </a:lnTo>
                  <a:lnTo>
                    <a:pt x="29034" y="29434"/>
                  </a:lnTo>
                  <a:lnTo>
                    <a:pt x="28720" y="29077"/>
                  </a:lnTo>
                  <a:lnTo>
                    <a:pt x="28385" y="28742"/>
                  </a:lnTo>
                  <a:lnTo>
                    <a:pt x="28049" y="28427"/>
                  </a:lnTo>
                  <a:lnTo>
                    <a:pt x="27672" y="28113"/>
                  </a:lnTo>
                  <a:lnTo>
                    <a:pt x="27274" y="27819"/>
                  </a:lnTo>
                  <a:lnTo>
                    <a:pt x="26854" y="27526"/>
                  </a:lnTo>
                  <a:lnTo>
                    <a:pt x="26414" y="27253"/>
                  </a:lnTo>
                  <a:lnTo>
                    <a:pt x="26645" y="27065"/>
                  </a:lnTo>
                  <a:lnTo>
                    <a:pt x="26896" y="26813"/>
                  </a:lnTo>
                  <a:lnTo>
                    <a:pt x="27232" y="26478"/>
                  </a:lnTo>
                  <a:lnTo>
                    <a:pt x="27630" y="26058"/>
                  </a:lnTo>
                  <a:lnTo>
                    <a:pt x="28070" y="25555"/>
                  </a:lnTo>
                  <a:lnTo>
                    <a:pt x="28531" y="24947"/>
                  </a:lnTo>
                  <a:lnTo>
                    <a:pt x="29034" y="24277"/>
                  </a:lnTo>
                  <a:lnTo>
                    <a:pt x="29286" y="23899"/>
                  </a:lnTo>
                  <a:lnTo>
                    <a:pt x="29517" y="23501"/>
                  </a:lnTo>
                  <a:lnTo>
                    <a:pt x="29768" y="23082"/>
                  </a:lnTo>
                  <a:lnTo>
                    <a:pt x="30020" y="22641"/>
                  </a:lnTo>
                  <a:lnTo>
                    <a:pt x="30250" y="22201"/>
                  </a:lnTo>
                  <a:lnTo>
                    <a:pt x="30481" y="21719"/>
                  </a:lnTo>
                  <a:lnTo>
                    <a:pt x="30691" y="21216"/>
                  </a:lnTo>
                  <a:lnTo>
                    <a:pt x="30900" y="20713"/>
                  </a:lnTo>
                  <a:lnTo>
                    <a:pt x="31089" y="20168"/>
                  </a:lnTo>
                  <a:lnTo>
                    <a:pt x="31257" y="19623"/>
                  </a:lnTo>
                  <a:lnTo>
                    <a:pt x="31403" y="19036"/>
                  </a:lnTo>
                  <a:lnTo>
                    <a:pt x="31550" y="18449"/>
                  </a:lnTo>
                  <a:lnTo>
                    <a:pt x="31655" y="17841"/>
                  </a:lnTo>
                  <a:lnTo>
                    <a:pt x="31760" y="17191"/>
                  </a:lnTo>
                  <a:lnTo>
                    <a:pt x="31823" y="16541"/>
                  </a:lnTo>
                  <a:lnTo>
                    <a:pt x="31864" y="15891"/>
                  </a:lnTo>
                  <a:lnTo>
                    <a:pt x="31885" y="15220"/>
                  </a:lnTo>
                  <a:lnTo>
                    <a:pt x="31864" y="14571"/>
                  </a:lnTo>
                  <a:lnTo>
                    <a:pt x="31802" y="13921"/>
                  </a:lnTo>
                  <a:lnTo>
                    <a:pt x="31739" y="13271"/>
                  </a:lnTo>
                  <a:lnTo>
                    <a:pt x="31634" y="12642"/>
                  </a:lnTo>
                  <a:lnTo>
                    <a:pt x="31508" y="12013"/>
                  </a:lnTo>
                  <a:lnTo>
                    <a:pt x="31340" y="11405"/>
                  </a:lnTo>
                  <a:lnTo>
                    <a:pt x="31152" y="10797"/>
                  </a:lnTo>
                  <a:lnTo>
                    <a:pt x="30942" y="10189"/>
                  </a:lnTo>
                  <a:lnTo>
                    <a:pt x="30711" y="9602"/>
                  </a:lnTo>
                  <a:lnTo>
                    <a:pt x="30439" y="9036"/>
                  </a:lnTo>
                  <a:lnTo>
                    <a:pt x="30166" y="8470"/>
                  </a:lnTo>
                  <a:lnTo>
                    <a:pt x="29852" y="7925"/>
                  </a:lnTo>
                  <a:lnTo>
                    <a:pt x="29517" y="7380"/>
                  </a:lnTo>
                  <a:lnTo>
                    <a:pt x="29160" y="6877"/>
                  </a:lnTo>
                  <a:lnTo>
                    <a:pt x="28783" y="6353"/>
                  </a:lnTo>
                  <a:lnTo>
                    <a:pt x="28385" y="5871"/>
                  </a:lnTo>
                  <a:lnTo>
                    <a:pt x="27965" y="5389"/>
                  </a:lnTo>
                  <a:lnTo>
                    <a:pt x="27546" y="4948"/>
                  </a:lnTo>
                  <a:lnTo>
                    <a:pt x="27085" y="4508"/>
                  </a:lnTo>
                  <a:lnTo>
                    <a:pt x="26603" y="4089"/>
                  </a:lnTo>
                  <a:lnTo>
                    <a:pt x="26121" y="3670"/>
                  </a:lnTo>
                  <a:lnTo>
                    <a:pt x="25617" y="3292"/>
                  </a:lnTo>
                  <a:lnTo>
                    <a:pt x="25072" y="2936"/>
                  </a:lnTo>
                  <a:lnTo>
                    <a:pt x="24548" y="2579"/>
                  </a:lnTo>
                  <a:lnTo>
                    <a:pt x="23982" y="2265"/>
                  </a:lnTo>
                  <a:lnTo>
                    <a:pt x="23416" y="1972"/>
                  </a:lnTo>
                  <a:lnTo>
                    <a:pt x="22829" y="1678"/>
                  </a:lnTo>
                  <a:lnTo>
                    <a:pt x="22221" y="1426"/>
                  </a:lnTo>
                  <a:lnTo>
                    <a:pt x="21613" y="1196"/>
                  </a:lnTo>
                  <a:lnTo>
                    <a:pt x="20985" y="986"/>
                  </a:lnTo>
                  <a:lnTo>
                    <a:pt x="20335" y="819"/>
                  </a:lnTo>
                  <a:lnTo>
                    <a:pt x="19286" y="567"/>
                  </a:lnTo>
                  <a:lnTo>
                    <a:pt x="18741" y="441"/>
                  </a:lnTo>
                  <a:lnTo>
                    <a:pt x="18196" y="336"/>
                  </a:lnTo>
                  <a:lnTo>
                    <a:pt x="17630" y="253"/>
                  </a:lnTo>
                  <a:lnTo>
                    <a:pt x="17064" y="169"/>
                  </a:lnTo>
                  <a:lnTo>
                    <a:pt x="16477" y="106"/>
                  </a:lnTo>
                  <a:lnTo>
                    <a:pt x="15890" y="64"/>
                  </a:lnTo>
                  <a:lnTo>
                    <a:pt x="15282" y="22"/>
                  </a:lnTo>
                  <a:lnTo>
                    <a:pt x="14696" y="1"/>
                  </a:lnTo>
                  <a:close/>
                </a:path>
              </a:pathLst>
            </a:custGeom>
            <a:grp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061;p74"/>
            <p:cNvSpPr/>
            <p:nvPr/>
          </p:nvSpPr>
          <p:spPr>
            <a:xfrm>
              <a:off x="3547200" y="1176625"/>
              <a:ext cx="561300" cy="233750"/>
            </a:xfrm>
            <a:custGeom>
              <a:avLst/>
              <a:gdLst/>
              <a:ahLst/>
              <a:cxnLst/>
              <a:rect l="l" t="t" r="r" b="b"/>
              <a:pathLst>
                <a:path w="22452" h="9350" extrusionOk="0">
                  <a:moveTo>
                    <a:pt x="18364" y="0"/>
                  </a:moveTo>
                  <a:lnTo>
                    <a:pt x="399" y="5849"/>
                  </a:lnTo>
                  <a:lnTo>
                    <a:pt x="315" y="6038"/>
                  </a:lnTo>
                  <a:lnTo>
                    <a:pt x="231" y="6205"/>
                  </a:lnTo>
                  <a:lnTo>
                    <a:pt x="147" y="6415"/>
                  </a:lnTo>
                  <a:lnTo>
                    <a:pt x="105" y="6604"/>
                  </a:lnTo>
                  <a:lnTo>
                    <a:pt x="63" y="6792"/>
                  </a:lnTo>
                  <a:lnTo>
                    <a:pt x="21" y="7002"/>
                  </a:lnTo>
                  <a:lnTo>
                    <a:pt x="0" y="7212"/>
                  </a:lnTo>
                  <a:lnTo>
                    <a:pt x="0" y="7400"/>
                  </a:lnTo>
                  <a:lnTo>
                    <a:pt x="21" y="7610"/>
                  </a:lnTo>
                  <a:lnTo>
                    <a:pt x="42" y="7820"/>
                  </a:lnTo>
                  <a:lnTo>
                    <a:pt x="84" y="8008"/>
                  </a:lnTo>
                  <a:lnTo>
                    <a:pt x="126" y="8218"/>
                  </a:lnTo>
                  <a:lnTo>
                    <a:pt x="210" y="8407"/>
                  </a:lnTo>
                  <a:lnTo>
                    <a:pt x="294" y="8595"/>
                  </a:lnTo>
                  <a:lnTo>
                    <a:pt x="378" y="8784"/>
                  </a:lnTo>
                  <a:lnTo>
                    <a:pt x="482" y="8973"/>
                  </a:lnTo>
                  <a:lnTo>
                    <a:pt x="734" y="9350"/>
                  </a:lnTo>
                  <a:lnTo>
                    <a:pt x="21613" y="1468"/>
                  </a:lnTo>
                  <a:lnTo>
                    <a:pt x="22452" y="1153"/>
                  </a:lnTo>
                  <a:lnTo>
                    <a:pt x="22096" y="1007"/>
                  </a:lnTo>
                  <a:lnTo>
                    <a:pt x="21760" y="881"/>
                  </a:lnTo>
                  <a:lnTo>
                    <a:pt x="21467" y="776"/>
                  </a:lnTo>
                  <a:lnTo>
                    <a:pt x="20901" y="587"/>
                  </a:lnTo>
                  <a:lnTo>
                    <a:pt x="20335" y="441"/>
                  </a:lnTo>
                  <a:lnTo>
                    <a:pt x="19643" y="273"/>
                  </a:lnTo>
                  <a:lnTo>
                    <a:pt x="19496" y="231"/>
                  </a:lnTo>
                  <a:lnTo>
                    <a:pt x="19475" y="231"/>
                  </a:lnTo>
                  <a:lnTo>
                    <a:pt x="18930" y="105"/>
                  </a:lnTo>
                  <a:lnTo>
                    <a:pt x="183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062;p74"/>
            <p:cNvSpPr/>
            <p:nvPr/>
          </p:nvSpPr>
          <p:spPr>
            <a:xfrm>
              <a:off x="3626850" y="1269900"/>
              <a:ext cx="600625" cy="259975"/>
            </a:xfrm>
            <a:custGeom>
              <a:avLst/>
              <a:gdLst/>
              <a:ahLst/>
              <a:cxnLst/>
              <a:rect l="l" t="t" r="r" b="b"/>
              <a:pathLst>
                <a:path w="24025" h="10399" extrusionOk="0">
                  <a:moveTo>
                    <a:pt x="23459" y="1"/>
                  </a:moveTo>
                  <a:lnTo>
                    <a:pt x="21698" y="714"/>
                  </a:lnTo>
                  <a:lnTo>
                    <a:pt x="1" y="9371"/>
                  </a:lnTo>
                  <a:lnTo>
                    <a:pt x="692" y="10399"/>
                  </a:lnTo>
                  <a:lnTo>
                    <a:pt x="22159" y="1321"/>
                  </a:lnTo>
                  <a:lnTo>
                    <a:pt x="24025" y="525"/>
                  </a:lnTo>
                  <a:lnTo>
                    <a:pt x="234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063;p74"/>
            <p:cNvSpPr/>
            <p:nvPr/>
          </p:nvSpPr>
          <p:spPr>
            <a:xfrm>
              <a:off x="3888900" y="1358475"/>
              <a:ext cx="416675" cy="154625"/>
            </a:xfrm>
            <a:custGeom>
              <a:avLst/>
              <a:gdLst/>
              <a:ahLst/>
              <a:cxnLst/>
              <a:rect l="l" t="t" r="r" b="b"/>
              <a:pathLst>
                <a:path w="16667" h="6185" extrusionOk="0">
                  <a:moveTo>
                    <a:pt x="16016" y="1"/>
                  </a:moveTo>
                  <a:lnTo>
                    <a:pt x="13522" y="902"/>
                  </a:lnTo>
                  <a:lnTo>
                    <a:pt x="0" y="5828"/>
                  </a:lnTo>
                  <a:lnTo>
                    <a:pt x="273" y="5912"/>
                  </a:lnTo>
                  <a:lnTo>
                    <a:pt x="524" y="5975"/>
                  </a:lnTo>
                  <a:lnTo>
                    <a:pt x="776" y="6080"/>
                  </a:lnTo>
                  <a:lnTo>
                    <a:pt x="1028" y="6185"/>
                  </a:lnTo>
                  <a:lnTo>
                    <a:pt x="13941" y="2034"/>
                  </a:lnTo>
                  <a:lnTo>
                    <a:pt x="16666" y="1154"/>
                  </a:lnTo>
                  <a:lnTo>
                    <a:pt x="16352" y="567"/>
                  </a:lnTo>
                  <a:lnTo>
                    <a:pt x="1601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064;p74"/>
            <p:cNvSpPr/>
            <p:nvPr/>
          </p:nvSpPr>
          <p:spPr>
            <a:xfrm>
              <a:off x="3981125" y="1498400"/>
              <a:ext cx="363225" cy="142050"/>
            </a:xfrm>
            <a:custGeom>
              <a:avLst/>
              <a:gdLst/>
              <a:ahLst/>
              <a:cxnLst/>
              <a:rect l="l" t="t" r="r" b="b"/>
              <a:pathLst>
                <a:path w="14529" h="5682" extrusionOk="0">
                  <a:moveTo>
                    <a:pt x="14361" y="1"/>
                  </a:moveTo>
                  <a:lnTo>
                    <a:pt x="11007" y="839"/>
                  </a:lnTo>
                  <a:lnTo>
                    <a:pt x="1" y="3586"/>
                  </a:lnTo>
                  <a:lnTo>
                    <a:pt x="64" y="3837"/>
                  </a:lnTo>
                  <a:lnTo>
                    <a:pt x="127" y="4089"/>
                  </a:lnTo>
                  <a:lnTo>
                    <a:pt x="169" y="4340"/>
                  </a:lnTo>
                  <a:lnTo>
                    <a:pt x="190" y="4613"/>
                  </a:lnTo>
                  <a:lnTo>
                    <a:pt x="210" y="4864"/>
                  </a:lnTo>
                  <a:lnTo>
                    <a:pt x="210" y="5137"/>
                  </a:lnTo>
                  <a:lnTo>
                    <a:pt x="190" y="5409"/>
                  </a:lnTo>
                  <a:lnTo>
                    <a:pt x="148" y="5682"/>
                  </a:lnTo>
                  <a:lnTo>
                    <a:pt x="10797" y="3753"/>
                  </a:lnTo>
                  <a:lnTo>
                    <a:pt x="14466" y="3082"/>
                  </a:lnTo>
                  <a:lnTo>
                    <a:pt x="14487" y="3082"/>
                  </a:lnTo>
                  <a:lnTo>
                    <a:pt x="14487" y="2873"/>
                  </a:lnTo>
                  <a:lnTo>
                    <a:pt x="14507" y="2642"/>
                  </a:lnTo>
                  <a:lnTo>
                    <a:pt x="14528" y="1971"/>
                  </a:lnTo>
                  <a:lnTo>
                    <a:pt x="14507" y="1301"/>
                  </a:lnTo>
                  <a:lnTo>
                    <a:pt x="14487" y="1217"/>
                  </a:lnTo>
                  <a:lnTo>
                    <a:pt x="14487" y="1196"/>
                  </a:lnTo>
                  <a:lnTo>
                    <a:pt x="14466" y="860"/>
                  </a:lnTo>
                  <a:lnTo>
                    <a:pt x="14445" y="714"/>
                  </a:lnTo>
                  <a:lnTo>
                    <a:pt x="14382" y="148"/>
                  </a:lnTo>
                  <a:lnTo>
                    <a:pt x="143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065;p74"/>
            <p:cNvSpPr/>
            <p:nvPr/>
          </p:nvSpPr>
          <p:spPr>
            <a:xfrm>
              <a:off x="3827575" y="1616850"/>
              <a:ext cx="510475" cy="149925"/>
            </a:xfrm>
            <a:custGeom>
              <a:avLst/>
              <a:gdLst/>
              <a:ahLst/>
              <a:cxnLst/>
              <a:rect l="l" t="t" r="r" b="b"/>
              <a:pathLst>
                <a:path w="20419" h="5997" extrusionOk="0">
                  <a:moveTo>
                    <a:pt x="20419" y="1"/>
                  </a:moveTo>
                  <a:lnTo>
                    <a:pt x="16520" y="944"/>
                  </a:lnTo>
                  <a:lnTo>
                    <a:pt x="4738" y="3795"/>
                  </a:lnTo>
                  <a:lnTo>
                    <a:pt x="4403" y="4067"/>
                  </a:lnTo>
                  <a:lnTo>
                    <a:pt x="4026" y="4319"/>
                  </a:lnTo>
                  <a:lnTo>
                    <a:pt x="3627" y="4550"/>
                  </a:lnTo>
                  <a:lnTo>
                    <a:pt x="3166" y="4759"/>
                  </a:lnTo>
                  <a:lnTo>
                    <a:pt x="2684" y="4969"/>
                  </a:lnTo>
                  <a:lnTo>
                    <a:pt x="2139" y="5137"/>
                  </a:lnTo>
                  <a:lnTo>
                    <a:pt x="1552" y="5304"/>
                  </a:lnTo>
                  <a:lnTo>
                    <a:pt x="923" y="5430"/>
                  </a:lnTo>
                  <a:lnTo>
                    <a:pt x="776" y="5451"/>
                  </a:lnTo>
                  <a:lnTo>
                    <a:pt x="650" y="5493"/>
                  </a:lnTo>
                  <a:lnTo>
                    <a:pt x="525" y="5556"/>
                  </a:lnTo>
                  <a:lnTo>
                    <a:pt x="399" y="5619"/>
                  </a:lnTo>
                  <a:lnTo>
                    <a:pt x="294" y="5703"/>
                  </a:lnTo>
                  <a:lnTo>
                    <a:pt x="189" y="5786"/>
                  </a:lnTo>
                  <a:lnTo>
                    <a:pt x="84" y="5891"/>
                  </a:lnTo>
                  <a:lnTo>
                    <a:pt x="1" y="5996"/>
                  </a:lnTo>
                  <a:lnTo>
                    <a:pt x="16226" y="1845"/>
                  </a:lnTo>
                  <a:lnTo>
                    <a:pt x="20251" y="818"/>
                  </a:lnTo>
                  <a:lnTo>
                    <a:pt x="20272" y="755"/>
                  </a:lnTo>
                  <a:lnTo>
                    <a:pt x="20272" y="734"/>
                  </a:lnTo>
                  <a:lnTo>
                    <a:pt x="20272" y="713"/>
                  </a:lnTo>
                  <a:lnTo>
                    <a:pt x="20314" y="525"/>
                  </a:lnTo>
                  <a:lnTo>
                    <a:pt x="204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066;p74"/>
            <p:cNvSpPr/>
            <p:nvPr/>
          </p:nvSpPr>
          <p:spPr>
            <a:xfrm>
              <a:off x="3823375" y="1753125"/>
              <a:ext cx="462800" cy="180300"/>
            </a:xfrm>
            <a:custGeom>
              <a:avLst/>
              <a:gdLst/>
              <a:ahLst/>
              <a:cxnLst/>
              <a:rect l="l" t="t" r="r" b="b"/>
              <a:pathLst>
                <a:path w="18512" h="7212" extrusionOk="0">
                  <a:moveTo>
                    <a:pt x="18512" y="0"/>
                  </a:moveTo>
                  <a:lnTo>
                    <a:pt x="13648" y="1467"/>
                  </a:lnTo>
                  <a:lnTo>
                    <a:pt x="1" y="5597"/>
                  </a:lnTo>
                  <a:lnTo>
                    <a:pt x="127" y="5660"/>
                  </a:lnTo>
                  <a:lnTo>
                    <a:pt x="273" y="5723"/>
                  </a:lnTo>
                  <a:lnTo>
                    <a:pt x="420" y="5765"/>
                  </a:lnTo>
                  <a:lnTo>
                    <a:pt x="588" y="5786"/>
                  </a:lnTo>
                  <a:lnTo>
                    <a:pt x="1196" y="5828"/>
                  </a:lnTo>
                  <a:lnTo>
                    <a:pt x="1888" y="5891"/>
                  </a:lnTo>
                  <a:lnTo>
                    <a:pt x="2642" y="5996"/>
                  </a:lnTo>
                  <a:lnTo>
                    <a:pt x="3418" y="6163"/>
                  </a:lnTo>
                  <a:lnTo>
                    <a:pt x="3711" y="6226"/>
                  </a:lnTo>
                  <a:lnTo>
                    <a:pt x="3984" y="6331"/>
                  </a:lnTo>
                  <a:lnTo>
                    <a:pt x="4256" y="6436"/>
                  </a:lnTo>
                  <a:lnTo>
                    <a:pt x="4508" y="6562"/>
                  </a:lnTo>
                  <a:lnTo>
                    <a:pt x="4760" y="6708"/>
                  </a:lnTo>
                  <a:lnTo>
                    <a:pt x="4969" y="6855"/>
                  </a:lnTo>
                  <a:lnTo>
                    <a:pt x="5200" y="7023"/>
                  </a:lnTo>
                  <a:lnTo>
                    <a:pt x="5388" y="7211"/>
                  </a:lnTo>
                  <a:lnTo>
                    <a:pt x="13816" y="4151"/>
                  </a:lnTo>
                  <a:lnTo>
                    <a:pt x="15786" y="3417"/>
                  </a:lnTo>
                  <a:lnTo>
                    <a:pt x="16038" y="3186"/>
                  </a:lnTo>
                  <a:lnTo>
                    <a:pt x="16373" y="2851"/>
                  </a:lnTo>
                  <a:lnTo>
                    <a:pt x="16625" y="2579"/>
                  </a:lnTo>
                  <a:lnTo>
                    <a:pt x="16646" y="2558"/>
                  </a:lnTo>
                  <a:lnTo>
                    <a:pt x="16646" y="2537"/>
                  </a:lnTo>
                  <a:lnTo>
                    <a:pt x="16981" y="2138"/>
                  </a:lnTo>
                  <a:lnTo>
                    <a:pt x="17359" y="1698"/>
                  </a:lnTo>
                  <a:lnTo>
                    <a:pt x="17736" y="1174"/>
                  </a:lnTo>
                  <a:lnTo>
                    <a:pt x="18071" y="692"/>
                  </a:lnTo>
                  <a:lnTo>
                    <a:pt x="18239" y="461"/>
                  </a:lnTo>
                  <a:lnTo>
                    <a:pt x="18470" y="63"/>
                  </a:lnTo>
                  <a:lnTo>
                    <a:pt x="185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067;p74"/>
            <p:cNvSpPr/>
            <p:nvPr/>
          </p:nvSpPr>
          <p:spPr>
            <a:xfrm>
              <a:off x="3986375" y="1914000"/>
              <a:ext cx="312375" cy="89125"/>
            </a:xfrm>
            <a:custGeom>
              <a:avLst/>
              <a:gdLst/>
              <a:ahLst/>
              <a:cxnLst/>
              <a:rect l="l" t="t" r="r" b="b"/>
              <a:pathLst>
                <a:path w="12495" h="3565" extrusionOk="0">
                  <a:moveTo>
                    <a:pt x="11824" y="1"/>
                  </a:moveTo>
                  <a:lnTo>
                    <a:pt x="10461" y="315"/>
                  </a:lnTo>
                  <a:lnTo>
                    <a:pt x="0" y="2789"/>
                  </a:lnTo>
                  <a:lnTo>
                    <a:pt x="84" y="3166"/>
                  </a:lnTo>
                  <a:lnTo>
                    <a:pt x="126" y="3565"/>
                  </a:lnTo>
                  <a:lnTo>
                    <a:pt x="11174" y="1301"/>
                  </a:lnTo>
                  <a:lnTo>
                    <a:pt x="12495" y="1028"/>
                  </a:lnTo>
                  <a:lnTo>
                    <a:pt x="12180" y="504"/>
                  </a:lnTo>
                  <a:lnTo>
                    <a:pt x="118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068;p74"/>
            <p:cNvSpPr/>
            <p:nvPr/>
          </p:nvSpPr>
          <p:spPr>
            <a:xfrm>
              <a:off x="3594350" y="2041350"/>
              <a:ext cx="744225" cy="139975"/>
            </a:xfrm>
            <a:custGeom>
              <a:avLst/>
              <a:gdLst/>
              <a:ahLst/>
              <a:cxnLst/>
              <a:rect l="l" t="t" r="r" b="b"/>
              <a:pathLst>
                <a:path w="29769" h="5599" extrusionOk="0">
                  <a:moveTo>
                    <a:pt x="29622" y="1"/>
                  </a:moveTo>
                  <a:lnTo>
                    <a:pt x="28176" y="211"/>
                  </a:lnTo>
                  <a:lnTo>
                    <a:pt x="13313" y="2517"/>
                  </a:lnTo>
                  <a:lnTo>
                    <a:pt x="12872" y="2642"/>
                  </a:lnTo>
                  <a:lnTo>
                    <a:pt x="12411" y="2747"/>
                  </a:lnTo>
                  <a:lnTo>
                    <a:pt x="11824" y="2810"/>
                  </a:lnTo>
                  <a:lnTo>
                    <a:pt x="11174" y="2831"/>
                  </a:lnTo>
                  <a:lnTo>
                    <a:pt x="315" y="4508"/>
                  </a:lnTo>
                  <a:lnTo>
                    <a:pt x="1" y="5598"/>
                  </a:lnTo>
                  <a:lnTo>
                    <a:pt x="1" y="5598"/>
                  </a:lnTo>
                  <a:lnTo>
                    <a:pt x="28134" y="2517"/>
                  </a:lnTo>
                  <a:lnTo>
                    <a:pt x="29769" y="2349"/>
                  </a:lnTo>
                  <a:lnTo>
                    <a:pt x="29769" y="1762"/>
                  </a:lnTo>
                  <a:lnTo>
                    <a:pt x="29748" y="1175"/>
                  </a:lnTo>
                  <a:lnTo>
                    <a:pt x="29706" y="588"/>
                  </a:lnTo>
                  <a:lnTo>
                    <a:pt x="2962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069;p74"/>
            <p:cNvSpPr/>
            <p:nvPr/>
          </p:nvSpPr>
          <p:spPr>
            <a:xfrm>
              <a:off x="3570250" y="2217975"/>
              <a:ext cx="740025" cy="54000"/>
            </a:xfrm>
            <a:custGeom>
              <a:avLst/>
              <a:gdLst/>
              <a:ahLst/>
              <a:cxnLst/>
              <a:rect l="l" t="t" r="r" b="b"/>
              <a:pathLst>
                <a:path w="29601" h="2160" extrusionOk="0">
                  <a:moveTo>
                    <a:pt x="29601" y="1"/>
                  </a:moveTo>
                  <a:lnTo>
                    <a:pt x="27400" y="42"/>
                  </a:lnTo>
                  <a:lnTo>
                    <a:pt x="2013" y="692"/>
                  </a:lnTo>
                  <a:lnTo>
                    <a:pt x="378" y="734"/>
                  </a:lnTo>
                  <a:lnTo>
                    <a:pt x="357" y="734"/>
                  </a:lnTo>
                  <a:lnTo>
                    <a:pt x="64" y="1845"/>
                  </a:lnTo>
                  <a:lnTo>
                    <a:pt x="22" y="1992"/>
                  </a:lnTo>
                  <a:lnTo>
                    <a:pt x="22" y="2055"/>
                  </a:lnTo>
                  <a:lnTo>
                    <a:pt x="1" y="2076"/>
                  </a:lnTo>
                  <a:lnTo>
                    <a:pt x="1" y="2160"/>
                  </a:lnTo>
                  <a:lnTo>
                    <a:pt x="28343" y="2160"/>
                  </a:lnTo>
                  <a:lnTo>
                    <a:pt x="28699" y="1636"/>
                  </a:lnTo>
                  <a:lnTo>
                    <a:pt x="29035" y="1112"/>
                  </a:lnTo>
                  <a:lnTo>
                    <a:pt x="29307" y="588"/>
                  </a:lnTo>
                  <a:lnTo>
                    <a:pt x="29349" y="525"/>
                  </a:lnTo>
                  <a:lnTo>
                    <a:pt x="2960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5199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2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6" descr="Triangle ruler outline icon Royalty Free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89" b="100000" l="0" r="100000">
                        <a14:foregroundMark x1="35200" y1="65000" x2="61700" y2="44630"/>
                        <a14:foregroundMark x1="63500" y1="41296" x2="67100" y2="35463"/>
                        <a14:foregroundMark x1="22700" y1="71204" x2="77400" y2="20556"/>
                        <a14:foregroundMark x1="68900" y1="34259" x2="75600" y2="68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18515" r="13932" b="22879"/>
          <a:stretch/>
        </p:blipFill>
        <p:spPr bwMode="auto">
          <a:xfrm>
            <a:off x="6075710" y="2474684"/>
            <a:ext cx="718498" cy="103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School ruler cartoon Royalty Free Vector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59" l="1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20" t="5396" r="22867" b="12125"/>
          <a:stretch/>
        </p:blipFill>
        <p:spPr bwMode="auto">
          <a:xfrm rot="4161101">
            <a:off x="3436933" y="1100988"/>
            <a:ext cx="526902" cy="105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School ruler cartoon Royalty Free Vector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59" l="1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20" t="5396" r="22867" b="12125"/>
          <a:stretch/>
        </p:blipFill>
        <p:spPr bwMode="auto">
          <a:xfrm>
            <a:off x="3844948" y="2416333"/>
            <a:ext cx="534378" cy="102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Google Shape;478;p45">
            <a:extLst>
              <a:ext uri="{FF2B5EF4-FFF2-40B4-BE49-F238E27FC236}">
                <a16:creationId xmlns:a16="http://schemas.microsoft.com/office/drawing/2014/main" xmlns="" id="{F26287F7-3FB0-4F76-B02E-8E4B2E29815B}"/>
              </a:ext>
            </a:extLst>
          </p:cNvPr>
          <p:cNvSpPr txBox="1">
            <a:spLocks/>
          </p:cNvSpPr>
          <p:nvPr/>
        </p:nvSpPr>
        <p:spPr>
          <a:xfrm>
            <a:off x="1428302" y="243276"/>
            <a:ext cx="6287397" cy="527993"/>
          </a:xfrm>
          <a:prstGeom prst="doubleWave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accent5"/>
            </a:solidFill>
            <a:prstDash val="sysDash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b) Các loại hình tam giác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132295" y="1578045"/>
            <a:ext cx="3587481" cy="1850789"/>
            <a:chOff x="3778802" y="1281324"/>
            <a:chExt cx="4533021" cy="2157427"/>
          </a:xfrm>
        </p:grpSpPr>
        <p:cxnSp>
          <p:nvCxnSpPr>
            <p:cNvPr id="93" name="Straight Connector 92"/>
            <p:cNvCxnSpPr/>
            <p:nvPr/>
          </p:nvCxnSpPr>
          <p:spPr>
            <a:xfrm>
              <a:off x="3778802" y="1281325"/>
              <a:ext cx="920790" cy="2157426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3778802" y="1281324"/>
              <a:ext cx="4508793" cy="2139966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699591" y="3438751"/>
              <a:ext cx="3612232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Google Shape;2164;p40"/>
          <p:cNvSpPr txBox="1">
            <a:spLocks/>
          </p:cNvSpPr>
          <p:nvPr/>
        </p:nvSpPr>
        <p:spPr>
          <a:xfrm>
            <a:off x="3441500" y="1701044"/>
            <a:ext cx="3721721" cy="4029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vi-VN" sz="2500" b="1" dirty="0">
              <a:solidFill>
                <a:srgbClr val="002060"/>
              </a:solidFill>
            </a:endParaRPr>
          </a:p>
        </p:txBody>
      </p:sp>
      <p:sp>
        <p:nvSpPr>
          <p:cNvPr id="46" name="Google Shape;2164;p40"/>
          <p:cNvSpPr txBox="1">
            <a:spLocks/>
          </p:cNvSpPr>
          <p:nvPr/>
        </p:nvSpPr>
        <p:spPr>
          <a:xfrm>
            <a:off x="2589351" y="3776527"/>
            <a:ext cx="2897049" cy="408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800" dirty="0">
                <a:solidFill>
                  <a:srgbClr val="002060"/>
                </a:solidFill>
                <a:sym typeface="Wingdings" panose="05000000000000000000" pitchFamily="2" charset="2"/>
              </a:rPr>
              <a:t>Hình tam giác có </a:t>
            </a:r>
            <a:endParaRPr lang="vi-VN" sz="2800" dirty="0">
              <a:solidFill>
                <a:srgbClr val="002060"/>
              </a:solidFill>
            </a:endParaRPr>
          </a:p>
        </p:txBody>
      </p:sp>
      <p:sp>
        <p:nvSpPr>
          <p:cNvPr id="17" name="Google Shape;2164;p40"/>
          <p:cNvSpPr txBox="1">
            <a:spLocks/>
          </p:cNvSpPr>
          <p:nvPr/>
        </p:nvSpPr>
        <p:spPr>
          <a:xfrm>
            <a:off x="5853324" y="4314612"/>
            <a:ext cx="1732903" cy="408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800" dirty="0">
                <a:solidFill>
                  <a:srgbClr val="002060"/>
                </a:solidFill>
                <a:sym typeface="Wingdings" panose="05000000000000000000" pitchFamily="2" charset="2"/>
              </a:rPr>
              <a:t>góc nhọn</a:t>
            </a:r>
            <a:endParaRPr lang="vi-VN" sz="2800" dirty="0">
              <a:solidFill>
                <a:srgbClr val="002060"/>
              </a:solidFill>
            </a:endParaRPr>
          </a:p>
        </p:txBody>
      </p:sp>
      <p:sp>
        <p:nvSpPr>
          <p:cNvPr id="18" name="Google Shape;2164;p40"/>
          <p:cNvSpPr txBox="1">
            <a:spLocks/>
          </p:cNvSpPr>
          <p:nvPr/>
        </p:nvSpPr>
        <p:spPr>
          <a:xfrm>
            <a:off x="5518684" y="3776527"/>
            <a:ext cx="1880383" cy="408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800" dirty="0">
                <a:solidFill>
                  <a:srgbClr val="002060"/>
                </a:solidFill>
                <a:sym typeface="Wingdings" panose="05000000000000000000" pitchFamily="2" charset="2"/>
              </a:rPr>
              <a:t>góc tù</a:t>
            </a:r>
            <a:endParaRPr lang="vi-VN" sz="2800" dirty="0">
              <a:solidFill>
                <a:srgbClr val="002060"/>
              </a:solidFill>
            </a:endParaRPr>
          </a:p>
        </p:txBody>
      </p:sp>
      <p:grpSp>
        <p:nvGrpSpPr>
          <p:cNvPr id="19" name="Google Shape;4048;p74"/>
          <p:cNvGrpSpPr/>
          <p:nvPr/>
        </p:nvGrpSpPr>
        <p:grpSpPr>
          <a:xfrm>
            <a:off x="5486400" y="3741776"/>
            <a:ext cx="356172" cy="442825"/>
            <a:chOff x="1407375" y="1211200"/>
            <a:chExt cx="860025" cy="1238975"/>
          </a:xfrm>
          <a:solidFill>
            <a:srgbClr val="00B050"/>
          </a:solidFill>
        </p:grpSpPr>
        <p:sp>
          <p:nvSpPr>
            <p:cNvPr id="20" name="Google Shape;4049;p74"/>
            <p:cNvSpPr/>
            <p:nvPr/>
          </p:nvSpPr>
          <p:spPr>
            <a:xfrm>
              <a:off x="1407375" y="1211200"/>
              <a:ext cx="860025" cy="1238975"/>
            </a:xfrm>
            <a:custGeom>
              <a:avLst/>
              <a:gdLst/>
              <a:ahLst/>
              <a:cxnLst/>
              <a:rect l="l" t="t" r="r" b="b"/>
              <a:pathLst>
                <a:path w="34401" h="49559" extrusionOk="0">
                  <a:moveTo>
                    <a:pt x="10188" y="1"/>
                  </a:moveTo>
                  <a:lnTo>
                    <a:pt x="9979" y="43"/>
                  </a:lnTo>
                  <a:lnTo>
                    <a:pt x="9790" y="85"/>
                  </a:lnTo>
                  <a:lnTo>
                    <a:pt x="9601" y="127"/>
                  </a:lnTo>
                  <a:lnTo>
                    <a:pt x="9413" y="211"/>
                  </a:lnTo>
                  <a:lnTo>
                    <a:pt x="9224" y="273"/>
                  </a:lnTo>
                  <a:lnTo>
                    <a:pt x="9035" y="378"/>
                  </a:lnTo>
                  <a:lnTo>
                    <a:pt x="8867" y="483"/>
                  </a:lnTo>
                  <a:lnTo>
                    <a:pt x="8700" y="609"/>
                  </a:lnTo>
                  <a:lnTo>
                    <a:pt x="8553" y="735"/>
                  </a:lnTo>
                  <a:lnTo>
                    <a:pt x="8406" y="881"/>
                  </a:lnTo>
                  <a:lnTo>
                    <a:pt x="8281" y="1028"/>
                  </a:lnTo>
                  <a:lnTo>
                    <a:pt x="8155" y="1196"/>
                  </a:lnTo>
                  <a:lnTo>
                    <a:pt x="8029" y="1364"/>
                  </a:lnTo>
                  <a:lnTo>
                    <a:pt x="880" y="13061"/>
                  </a:lnTo>
                  <a:lnTo>
                    <a:pt x="776" y="13229"/>
                  </a:lnTo>
                  <a:lnTo>
                    <a:pt x="692" y="13417"/>
                  </a:lnTo>
                  <a:lnTo>
                    <a:pt x="629" y="13627"/>
                  </a:lnTo>
                  <a:lnTo>
                    <a:pt x="587" y="13816"/>
                  </a:lnTo>
                  <a:lnTo>
                    <a:pt x="566" y="14025"/>
                  </a:lnTo>
                  <a:lnTo>
                    <a:pt x="566" y="14214"/>
                  </a:lnTo>
                  <a:lnTo>
                    <a:pt x="566" y="14403"/>
                  </a:lnTo>
                  <a:lnTo>
                    <a:pt x="608" y="14612"/>
                  </a:lnTo>
                  <a:lnTo>
                    <a:pt x="650" y="14801"/>
                  </a:lnTo>
                  <a:lnTo>
                    <a:pt x="713" y="14990"/>
                  </a:lnTo>
                  <a:lnTo>
                    <a:pt x="797" y="15178"/>
                  </a:lnTo>
                  <a:lnTo>
                    <a:pt x="901" y="15346"/>
                  </a:lnTo>
                  <a:lnTo>
                    <a:pt x="1006" y="15514"/>
                  </a:lnTo>
                  <a:lnTo>
                    <a:pt x="1132" y="15661"/>
                  </a:lnTo>
                  <a:lnTo>
                    <a:pt x="1279" y="15807"/>
                  </a:lnTo>
                  <a:lnTo>
                    <a:pt x="1446" y="15933"/>
                  </a:lnTo>
                  <a:lnTo>
                    <a:pt x="3333" y="17317"/>
                  </a:lnTo>
                  <a:lnTo>
                    <a:pt x="3920" y="17757"/>
                  </a:lnTo>
                  <a:lnTo>
                    <a:pt x="5346" y="18784"/>
                  </a:lnTo>
                  <a:lnTo>
                    <a:pt x="5513" y="18889"/>
                  </a:lnTo>
                  <a:lnTo>
                    <a:pt x="5681" y="18973"/>
                  </a:lnTo>
                  <a:lnTo>
                    <a:pt x="5849" y="19057"/>
                  </a:lnTo>
                  <a:lnTo>
                    <a:pt x="6016" y="19120"/>
                  </a:lnTo>
                  <a:lnTo>
                    <a:pt x="6205" y="19161"/>
                  </a:lnTo>
                  <a:lnTo>
                    <a:pt x="6373" y="19182"/>
                  </a:lnTo>
                  <a:lnTo>
                    <a:pt x="6562" y="19203"/>
                  </a:lnTo>
                  <a:lnTo>
                    <a:pt x="6750" y="19203"/>
                  </a:lnTo>
                  <a:lnTo>
                    <a:pt x="6918" y="19182"/>
                  </a:lnTo>
                  <a:lnTo>
                    <a:pt x="7107" y="19140"/>
                  </a:lnTo>
                  <a:lnTo>
                    <a:pt x="7274" y="19099"/>
                  </a:lnTo>
                  <a:lnTo>
                    <a:pt x="7463" y="19036"/>
                  </a:lnTo>
                  <a:lnTo>
                    <a:pt x="7631" y="18952"/>
                  </a:lnTo>
                  <a:lnTo>
                    <a:pt x="7777" y="18868"/>
                  </a:lnTo>
                  <a:lnTo>
                    <a:pt x="7945" y="18763"/>
                  </a:lnTo>
                  <a:lnTo>
                    <a:pt x="8092" y="18637"/>
                  </a:lnTo>
                  <a:lnTo>
                    <a:pt x="12347" y="14759"/>
                  </a:lnTo>
                  <a:lnTo>
                    <a:pt x="11027" y="32180"/>
                  </a:lnTo>
                  <a:lnTo>
                    <a:pt x="2432" y="32180"/>
                  </a:lnTo>
                  <a:lnTo>
                    <a:pt x="2138" y="32222"/>
                  </a:lnTo>
                  <a:lnTo>
                    <a:pt x="1887" y="32305"/>
                  </a:lnTo>
                  <a:lnTo>
                    <a:pt x="1614" y="32410"/>
                  </a:lnTo>
                  <a:lnTo>
                    <a:pt x="1384" y="32515"/>
                  </a:lnTo>
                  <a:lnTo>
                    <a:pt x="1153" y="32662"/>
                  </a:lnTo>
                  <a:lnTo>
                    <a:pt x="943" y="32830"/>
                  </a:lnTo>
                  <a:lnTo>
                    <a:pt x="734" y="33018"/>
                  </a:lnTo>
                  <a:lnTo>
                    <a:pt x="566" y="33228"/>
                  </a:lnTo>
                  <a:lnTo>
                    <a:pt x="419" y="33458"/>
                  </a:lnTo>
                  <a:lnTo>
                    <a:pt x="273" y="33689"/>
                  </a:lnTo>
                  <a:lnTo>
                    <a:pt x="168" y="33941"/>
                  </a:lnTo>
                  <a:lnTo>
                    <a:pt x="84" y="34213"/>
                  </a:lnTo>
                  <a:lnTo>
                    <a:pt x="21" y="34486"/>
                  </a:lnTo>
                  <a:lnTo>
                    <a:pt x="0" y="34758"/>
                  </a:lnTo>
                  <a:lnTo>
                    <a:pt x="0" y="35052"/>
                  </a:lnTo>
                  <a:lnTo>
                    <a:pt x="713" y="47001"/>
                  </a:lnTo>
                  <a:lnTo>
                    <a:pt x="755" y="47294"/>
                  </a:lnTo>
                  <a:lnTo>
                    <a:pt x="818" y="47588"/>
                  </a:lnTo>
                  <a:lnTo>
                    <a:pt x="901" y="47839"/>
                  </a:lnTo>
                  <a:lnTo>
                    <a:pt x="1027" y="48091"/>
                  </a:lnTo>
                  <a:lnTo>
                    <a:pt x="1153" y="48342"/>
                  </a:lnTo>
                  <a:lnTo>
                    <a:pt x="1321" y="48552"/>
                  </a:lnTo>
                  <a:lnTo>
                    <a:pt x="1509" y="48762"/>
                  </a:lnTo>
                  <a:lnTo>
                    <a:pt x="1698" y="48950"/>
                  </a:lnTo>
                  <a:lnTo>
                    <a:pt x="1908" y="49097"/>
                  </a:lnTo>
                  <a:lnTo>
                    <a:pt x="2159" y="49244"/>
                  </a:lnTo>
                  <a:lnTo>
                    <a:pt x="2390" y="49370"/>
                  </a:lnTo>
                  <a:lnTo>
                    <a:pt x="2662" y="49454"/>
                  </a:lnTo>
                  <a:lnTo>
                    <a:pt x="2935" y="49516"/>
                  </a:lnTo>
                  <a:lnTo>
                    <a:pt x="3207" y="49558"/>
                  </a:lnTo>
                  <a:lnTo>
                    <a:pt x="3480" y="49558"/>
                  </a:lnTo>
                  <a:lnTo>
                    <a:pt x="3773" y="49537"/>
                  </a:lnTo>
                  <a:lnTo>
                    <a:pt x="32493" y="45848"/>
                  </a:lnTo>
                  <a:lnTo>
                    <a:pt x="32703" y="45806"/>
                  </a:lnTo>
                  <a:lnTo>
                    <a:pt x="32912" y="45743"/>
                  </a:lnTo>
                  <a:lnTo>
                    <a:pt x="33101" y="45680"/>
                  </a:lnTo>
                  <a:lnTo>
                    <a:pt x="33290" y="45575"/>
                  </a:lnTo>
                  <a:lnTo>
                    <a:pt x="33457" y="45470"/>
                  </a:lnTo>
                  <a:lnTo>
                    <a:pt x="33625" y="45345"/>
                  </a:lnTo>
                  <a:lnTo>
                    <a:pt x="33772" y="45198"/>
                  </a:lnTo>
                  <a:lnTo>
                    <a:pt x="33919" y="45051"/>
                  </a:lnTo>
                  <a:lnTo>
                    <a:pt x="34023" y="44884"/>
                  </a:lnTo>
                  <a:lnTo>
                    <a:pt x="34128" y="44716"/>
                  </a:lnTo>
                  <a:lnTo>
                    <a:pt x="34233" y="44527"/>
                  </a:lnTo>
                  <a:lnTo>
                    <a:pt x="34296" y="44338"/>
                  </a:lnTo>
                  <a:lnTo>
                    <a:pt x="34338" y="44129"/>
                  </a:lnTo>
                  <a:lnTo>
                    <a:pt x="34380" y="43919"/>
                  </a:lnTo>
                  <a:lnTo>
                    <a:pt x="34401" y="43710"/>
                  </a:lnTo>
                  <a:lnTo>
                    <a:pt x="34380" y="43500"/>
                  </a:lnTo>
                  <a:lnTo>
                    <a:pt x="33541" y="34318"/>
                  </a:lnTo>
                  <a:lnTo>
                    <a:pt x="33499" y="34108"/>
                  </a:lnTo>
                  <a:lnTo>
                    <a:pt x="33457" y="33899"/>
                  </a:lnTo>
                  <a:lnTo>
                    <a:pt x="33395" y="33710"/>
                  </a:lnTo>
                  <a:lnTo>
                    <a:pt x="33311" y="33542"/>
                  </a:lnTo>
                  <a:lnTo>
                    <a:pt x="33206" y="33354"/>
                  </a:lnTo>
                  <a:lnTo>
                    <a:pt x="33101" y="33186"/>
                  </a:lnTo>
                  <a:lnTo>
                    <a:pt x="32975" y="33039"/>
                  </a:lnTo>
                  <a:lnTo>
                    <a:pt x="32829" y="32913"/>
                  </a:lnTo>
                  <a:lnTo>
                    <a:pt x="32682" y="32788"/>
                  </a:lnTo>
                  <a:lnTo>
                    <a:pt x="32514" y="32662"/>
                  </a:lnTo>
                  <a:lnTo>
                    <a:pt x="32346" y="32578"/>
                  </a:lnTo>
                  <a:lnTo>
                    <a:pt x="32158" y="32494"/>
                  </a:lnTo>
                  <a:lnTo>
                    <a:pt x="31969" y="32431"/>
                  </a:lnTo>
                  <a:lnTo>
                    <a:pt x="31780" y="32368"/>
                  </a:lnTo>
                  <a:lnTo>
                    <a:pt x="31571" y="32347"/>
                  </a:lnTo>
                  <a:lnTo>
                    <a:pt x="31361" y="32326"/>
                  </a:lnTo>
                  <a:lnTo>
                    <a:pt x="23793" y="32326"/>
                  </a:lnTo>
                  <a:lnTo>
                    <a:pt x="21991" y="3711"/>
                  </a:lnTo>
                  <a:lnTo>
                    <a:pt x="21970" y="3439"/>
                  </a:lnTo>
                  <a:lnTo>
                    <a:pt x="21928" y="3208"/>
                  </a:lnTo>
                  <a:lnTo>
                    <a:pt x="21844" y="2957"/>
                  </a:lnTo>
                  <a:lnTo>
                    <a:pt x="21760" y="2726"/>
                  </a:lnTo>
                  <a:lnTo>
                    <a:pt x="21655" y="2517"/>
                  </a:lnTo>
                  <a:lnTo>
                    <a:pt x="21529" y="2307"/>
                  </a:lnTo>
                  <a:lnTo>
                    <a:pt x="21383" y="2097"/>
                  </a:lnTo>
                  <a:lnTo>
                    <a:pt x="21215" y="1909"/>
                  </a:lnTo>
                  <a:lnTo>
                    <a:pt x="21047" y="1741"/>
                  </a:lnTo>
                  <a:lnTo>
                    <a:pt x="20859" y="1594"/>
                  </a:lnTo>
                  <a:lnTo>
                    <a:pt x="20649" y="1447"/>
                  </a:lnTo>
                  <a:lnTo>
                    <a:pt x="20439" y="1343"/>
                  </a:lnTo>
                  <a:lnTo>
                    <a:pt x="20209" y="1238"/>
                  </a:lnTo>
                  <a:lnTo>
                    <a:pt x="19978" y="1154"/>
                  </a:lnTo>
                  <a:lnTo>
                    <a:pt x="19747" y="1091"/>
                  </a:lnTo>
                  <a:lnTo>
                    <a:pt x="19475" y="1049"/>
                  </a:lnTo>
                  <a:lnTo>
                    <a:pt x="10796" y="22"/>
                  </a:lnTo>
                  <a:lnTo>
                    <a:pt x="10607" y="1"/>
                  </a:lnTo>
                  <a:close/>
                </a:path>
              </a:pathLst>
            </a:custGeom>
            <a:grp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050;p74"/>
            <p:cNvSpPr/>
            <p:nvPr/>
          </p:nvSpPr>
          <p:spPr>
            <a:xfrm>
              <a:off x="1418375" y="2086950"/>
              <a:ext cx="841175" cy="326000"/>
            </a:xfrm>
            <a:custGeom>
              <a:avLst/>
              <a:gdLst/>
              <a:ahLst/>
              <a:cxnLst/>
              <a:rect l="l" t="t" r="r" b="b"/>
              <a:pathLst>
                <a:path w="33647" h="13040" extrusionOk="0">
                  <a:moveTo>
                    <a:pt x="25534" y="1"/>
                  </a:moveTo>
                  <a:lnTo>
                    <a:pt x="25114" y="902"/>
                  </a:lnTo>
                  <a:lnTo>
                    <a:pt x="22179" y="7464"/>
                  </a:lnTo>
                  <a:lnTo>
                    <a:pt x="19140" y="2663"/>
                  </a:lnTo>
                  <a:lnTo>
                    <a:pt x="15199" y="8009"/>
                  </a:lnTo>
                  <a:lnTo>
                    <a:pt x="12473" y="3963"/>
                  </a:lnTo>
                  <a:lnTo>
                    <a:pt x="8805" y="9225"/>
                  </a:lnTo>
                  <a:lnTo>
                    <a:pt x="5639" y="2957"/>
                  </a:lnTo>
                  <a:lnTo>
                    <a:pt x="2537" y="10189"/>
                  </a:lnTo>
                  <a:lnTo>
                    <a:pt x="0" y="7191"/>
                  </a:lnTo>
                  <a:lnTo>
                    <a:pt x="147" y="9728"/>
                  </a:lnTo>
                  <a:lnTo>
                    <a:pt x="2138" y="12076"/>
                  </a:lnTo>
                  <a:lnTo>
                    <a:pt x="2956" y="13040"/>
                  </a:lnTo>
                  <a:lnTo>
                    <a:pt x="3417" y="11971"/>
                  </a:lnTo>
                  <a:lnTo>
                    <a:pt x="5744" y="6541"/>
                  </a:lnTo>
                  <a:lnTo>
                    <a:pt x="8260" y="11489"/>
                  </a:lnTo>
                  <a:lnTo>
                    <a:pt x="8616" y="12201"/>
                  </a:lnTo>
                  <a:lnTo>
                    <a:pt x="9182" y="11363"/>
                  </a:lnTo>
                  <a:lnTo>
                    <a:pt x="12452" y="6667"/>
                  </a:lnTo>
                  <a:lnTo>
                    <a:pt x="15010" y="10440"/>
                  </a:lnTo>
                  <a:lnTo>
                    <a:pt x="15136" y="10650"/>
                  </a:lnTo>
                  <a:lnTo>
                    <a:pt x="15345" y="10378"/>
                  </a:lnTo>
                  <a:lnTo>
                    <a:pt x="19035" y="5367"/>
                  </a:lnTo>
                  <a:lnTo>
                    <a:pt x="21362" y="9036"/>
                  </a:lnTo>
                  <a:lnTo>
                    <a:pt x="22389" y="10692"/>
                  </a:lnTo>
                  <a:lnTo>
                    <a:pt x="23374" y="8512"/>
                  </a:lnTo>
                  <a:lnTo>
                    <a:pt x="25722" y="3292"/>
                  </a:lnTo>
                  <a:lnTo>
                    <a:pt x="27609" y="6436"/>
                  </a:lnTo>
                  <a:lnTo>
                    <a:pt x="29223" y="9162"/>
                  </a:lnTo>
                  <a:lnTo>
                    <a:pt x="32242" y="4256"/>
                  </a:lnTo>
                  <a:lnTo>
                    <a:pt x="33646" y="5179"/>
                  </a:lnTo>
                  <a:lnTo>
                    <a:pt x="33458" y="3229"/>
                  </a:lnTo>
                  <a:lnTo>
                    <a:pt x="31781" y="2118"/>
                  </a:lnTo>
                  <a:lnTo>
                    <a:pt x="29244" y="6227"/>
                  </a:lnTo>
                  <a:lnTo>
                    <a:pt x="28489" y="4969"/>
                  </a:lnTo>
                  <a:lnTo>
                    <a:pt x="26183" y="1070"/>
                  </a:lnTo>
                  <a:lnTo>
                    <a:pt x="255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051;p74"/>
            <p:cNvSpPr/>
            <p:nvPr/>
          </p:nvSpPr>
          <p:spPr>
            <a:xfrm>
              <a:off x="1594450" y="1826475"/>
              <a:ext cx="428200" cy="311350"/>
            </a:xfrm>
            <a:custGeom>
              <a:avLst/>
              <a:gdLst/>
              <a:ahLst/>
              <a:cxnLst/>
              <a:rect l="l" t="t" r="r" b="b"/>
              <a:pathLst>
                <a:path w="17128" h="12454" extrusionOk="0">
                  <a:moveTo>
                    <a:pt x="13753" y="1"/>
                  </a:moveTo>
                  <a:lnTo>
                    <a:pt x="11573" y="4047"/>
                  </a:lnTo>
                  <a:lnTo>
                    <a:pt x="9036" y="8764"/>
                  </a:lnTo>
                  <a:lnTo>
                    <a:pt x="6500" y="1971"/>
                  </a:lnTo>
                  <a:lnTo>
                    <a:pt x="3649" y="6269"/>
                  </a:lnTo>
                  <a:lnTo>
                    <a:pt x="3544" y="7569"/>
                  </a:lnTo>
                  <a:lnTo>
                    <a:pt x="2789" y="7569"/>
                  </a:lnTo>
                  <a:lnTo>
                    <a:pt x="2160" y="8533"/>
                  </a:lnTo>
                  <a:lnTo>
                    <a:pt x="1699" y="7569"/>
                  </a:lnTo>
                  <a:lnTo>
                    <a:pt x="1" y="7569"/>
                  </a:lnTo>
                  <a:lnTo>
                    <a:pt x="1950" y="11615"/>
                  </a:lnTo>
                  <a:lnTo>
                    <a:pt x="6101" y="5305"/>
                  </a:lnTo>
                  <a:lnTo>
                    <a:pt x="8805" y="12453"/>
                  </a:lnTo>
                  <a:lnTo>
                    <a:pt x="11636" y="7170"/>
                  </a:lnTo>
                  <a:lnTo>
                    <a:pt x="13459" y="3774"/>
                  </a:lnTo>
                  <a:lnTo>
                    <a:pt x="15765" y="10357"/>
                  </a:lnTo>
                  <a:lnTo>
                    <a:pt x="17128" y="7715"/>
                  </a:lnTo>
                  <a:lnTo>
                    <a:pt x="16310" y="7715"/>
                  </a:lnTo>
                  <a:lnTo>
                    <a:pt x="16206" y="6164"/>
                  </a:lnTo>
                  <a:lnTo>
                    <a:pt x="16038" y="6521"/>
                  </a:lnTo>
                  <a:lnTo>
                    <a:pt x="137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052;p74"/>
            <p:cNvSpPr/>
            <p:nvPr/>
          </p:nvSpPr>
          <p:spPr>
            <a:xfrm>
              <a:off x="1408925" y="2015675"/>
              <a:ext cx="121100" cy="132100"/>
            </a:xfrm>
            <a:custGeom>
              <a:avLst/>
              <a:gdLst/>
              <a:ahLst/>
              <a:cxnLst/>
              <a:rect l="l" t="t" r="r" b="b"/>
              <a:pathLst>
                <a:path w="4844" h="5284" extrusionOk="0">
                  <a:moveTo>
                    <a:pt x="3145" y="1"/>
                  </a:moveTo>
                  <a:lnTo>
                    <a:pt x="1950" y="2328"/>
                  </a:lnTo>
                  <a:lnTo>
                    <a:pt x="818" y="713"/>
                  </a:lnTo>
                  <a:lnTo>
                    <a:pt x="672" y="860"/>
                  </a:lnTo>
                  <a:lnTo>
                    <a:pt x="525" y="1028"/>
                  </a:lnTo>
                  <a:lnTo>
                    <a:pt x="399" y="1196"/>
                  </a:lnTo>
                  <a:lnTo>
                    <a:pt x="294" y="1384"/>
                  </a:lnTo>
                  <a:lnTo>
                    <a:pt x="190" y="1573"/>
                  </a:lnTo>
                  <a:lnTo>
                    <a:pt x="106" y="1762"/>
                  </a:lnTo>
                  <a:lnTo>
                    <a:pt x="43" y="1971"/>
                  </a:lnTo>
                  <a:lnTo>
                    <a:pt x="1" y="2181"/>
                  </a:lnTo>
                  <a:lnTo>
                    <a:pt x="2160" y="5283"/>
                  </a:lnTo>
                  <a:lnTo>
                    <a:pt x="48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053;p74"/>
            <p:cNvSpPr/>
            <p:nvPr/>
          </p:nvSpPr>
          <p:spPr>
            <a:xfrm>
              <a:off x="1458200" y="1301875"/>
              <a:ext cx="510475" cy="311850"/>
            </a:xfrm>
            <a:custGeom>
              <a:avLst/>
              <a:gdLst/>
              <a:ahLst/>
              <a:cxnLst/>
              <a:rect l="l" t="t" r="r" b="b"/>
              <a:pathLst>
                <a:path w="20419" h="12474" extrusionOk="0">
                  <a:moveTo>
                    <a:pt x="20417" y="7336"/>
                  </a:moveTo>
                  <a:lnTo>
                    <a:pt x="20419" y="7359"/>
                  </a:lnTo>
                  <a:lnTo>
                    <a:pt x="20419" y="7338"/>
                  </a:lnTo>
                  <a:lnTo>
                    <a:pt x="20417" y="7336"/>
                  </a:lnTo>
                  <a:close/>
                  <a:moveTo>
                    <a:pt x="5178" y="1"/>
                  </a:moveTo>
                  <a:lnTo>
                    <a:pt x="1174" y="6352"/>
                  </a:lnTo>
                  <a:lnTo>
                    <a:pt x="1007" y="5891"/>
                  </a:lnTo>
                  <a:lnTo>
                    <a:pt x="0" y="7547"/>
                  </a:lnTo>
                  <a:lnTo>
                    <a:pt x="839" y="9749"/>
                  </a:lnTo>
                  <a:lnTo>
                    <a:pt x="4256" y="4319"/>
                  </a:lnTo>
                  <a:lnTo>
                    <a:pt x="5409" y="12264"/>
                  </a:lnTo>
                  <a:lnTo>
                    <a:pt x="10964" y="5514"/>
                  </a:lnTo>
                  <a:lnTo>
                    <a:pt x="13249" y="12474"/>
                  </a:lnTo>
                  <a:lnTo>
                    <a:pt x="17568" y="3606"/>
                  </a:lnTo>
                  <a:lnTo>
                    <a:pt x="17987" y="4172"/>
                  </a:lnTo>
                  <a:lnTo>
                    <a:pt x="20417" y="7336"/>
                  </a:lnTo>
                  <a:lnTo>
                    <a:pt x="20417" y="7336"/>
                  </a:lnTo>
                  <a:lnTo>
                    <a:pt x="20251" y="4613"/>
                  </a:lnTo>
                  <a:lnTo>
                    <a:pt x="18134" y="1845"/>
                  </a:lnTo>
                  <a:lnTo>
                    <a:pt x="17274" y="713"/>
                  </a:lnTo>
                  <a:lnTo>
                    <a:pt x="13522" y="8428"/>
                  </a:lnTo>
                  <a:lnTo>
                    <a:pt x="11551" y="2411"/>
                  </a:lnTo>
                  <a:lnTo>
                    <a:pt x="6436" y="8637"/>
                  </a:lnTo>
                  <a:lnTo>
                    <a:pt x="517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054;p74"/>
            <p:cNvSpPr/>
            <p:nvPr/>
          </p:nvSpPr>
          <p:spPr>
            <a:xfrm>
              <a:off x="1706100" y="1572300"/>
              <a:ext cx="279350" cy="268875"/>
            </a:xfrm>
            <a:custGeom>
              <a:avLst/>
              <a:gdLst/>
              <a:ahLst/>
              <a:cxnLst/>
              <a:rect l="l" t="t" r="r" b="b"/>
              <a:pathLst>
                <a:path w="11174" h="10755" extrusionOk="0">
                  <a:moveTo>
                    <a:pt x="8323" y="1"/>
                  </a:moveTo>
                  <a:lnTo>
                    <a:pt x="7589" y="1363"/>
                  </a:lnTo>
                  <a:lnTo>
                    <a:pt x="4004" y="8030"/>
                  </a:lnTo>
                  <a:lnTo>
                    <a:pt x="252" y="3397"/>
                  </a:lnTo>
                  <a:lnTo>
                    <a:pt x="147" y="3481"/>
                  </a:lnTo>
                  <a:lnTo>
                    <a:pt x="0" y="5514"/>
                  </a:lnTo>
                  <a:lnTo>
                    <a:pt x="4256" y="10755"/>
                  </a:lnTo>
                  <a:lnTo>
                    <a:pt x="7421" y="4885"/>
                  </a:lnTo>
                  <a:lnTo>
                    <a:pt x="8427" y="2977"/>
                  </a:lnTo>
                  <a:lnTo>
                    <a:pt x="11174" y="7191"/>
                  </a:lnTo>
                  <a:lnTo>
                    <a:pt x="10964" y="4089"/>
                  </a:lnTo>
                  <a:lnTo>
                    <a:pt x="83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055;p74"/>
            <p:cNvSpPr/>
            <p:nvPr/>
          </p:nvSpPr>
          <p:spPr>
            <a:xfrm>
              <a:off x="1471825" y="2386200"/>
              <a:ext cx="32000" cy="26750"/>
            </a:xfrm>
            <a:custGeom>
              <a:avLst/>
              <a:gdLst/>
              <a:ahLst/>
              <a:cxnLst/>
              <a:rect l="l" t="t" r="r" b="b"/>
              <a:pathLst>
                <a:path w="1280" h="1070" extrusionOk="0">
                  <a:moveTo>
                    <a:pt x="1279" y="1"/>
                  </a:moveTo>
                  <a:lnTo>
                    <a:pt x="0" y="106"/>
                  </a:lnTo>
                  <a:lnTo>
                    <a:pt x="818" y="1070"/>
                  </a:lnTo>
                  <a:lnTo>
                    <a:pt x="12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056;p74"/>
            <p:cNvSpPr/>
            <p:nvPr/>
          </p:nvSpPr>
          <p:spPr>
            <a:xfrm>
              <a:off x="1624850" y="2371000"/>
              <a:ext cx="23100" cy="21000"/>
            </a:xfrm>
            <a:custGeom>
              <a:avLst/>
              <a:gdLst/>
              <a:ahLst/>
              <a:cxnLst/>
              <a:rect l="l" t="t" r="r" b="b"/>
              <a:pathLst>
                <a:path w="924" h="840" extrusionOk="0">
                  <a:moveTo>
                    <a:pt x="923" y="1"/>
                  </a:moveTo>
                  <a:lnTo>
                    <a:pt x="1" y="127"/>
                  </a:lnTo>
                  <a:lnTo>
                    <a:pt x="357" y="839"/>
                  </a:lnTo>
                  <a:lnTo>
                    <a:pt x="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057;p74"/>
            <p:cNvSpPr/>
            <p:nvPr/>
          </p:nvSpPr>
          <p:spPr>
            <a:xfrm>
              <a:off x="1793600" y="2346375"/>
              <a:ext cx="8425" cy="6850"/>
            </a:xfrm>
            <a:custGeom>
              <a:avLst/>
              <a:gdLst/>
              <a:ahLst/>
              <a:cxnLst/>
              <a:rect l="l" t="t" r="r" b="b"/>
              <a:pathLst>
                <a:path w="337" h="274" extrusionOk="0">
                  <a:moveTo>
                    <a:pt x="336" y="1"/>
                  </a:moveTo>
                  <a:lnTo>
                    <a:pt x="1" y="63"/>
                  </a:lnTo>
                  <a:lnTo>
                    <a:pt x="127" y="273"/>
                  </a:lnTo>
                  <a:lnTo>
                    <a:pt x="3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4058;p74"/>
          <p:cNvSpPr/>
          <p:nvPr/>
        </p:nvSpPr>
        <p:spPr>
          <a:xfrm>
            <a:off x="5526344" y="4314612"/>
            <a:ext cx="352921" cy="450246"/>
          </a:xfrm>
          <a:custGeom>
            <a:avLst/>
            <a:gdLst/>
            <a:ahLst/>
            <a:cxnLst/>
            <a:rect l="l" t="t" r="r" b="b"/>
            <a:pathLst>
              <a:path w="35052" h="45890" extrusionOk="0">
                <a:moveTo>
                  <a:pt x="15283" y="0"/>
                </a:moveTo>
                <a:lnTo>
                  <a:pt x="14298" y="42"/>
                </a:lnTo>
                <a:lnTo>
                  <a:pt x="13795" y="84"/>
                </a:lnTo>
                <a:lnTo>
                  <a:pt x="13292" y="126"/>
                </a:lnTo>
                <a:lnTo>
                  <a:pt x="12789" y="189"/>
                </a:lnTo>
                <a:lnTo>
                  <a:pt x="12285" y="273"/>
                </a:lnTo>
                <a:lnTo>
                  <a:pt x="11782" y="357"/>
                </a:lnTo>
                <a:lnTo>
                  <a:pt x="11279" y="461"/>
                </a:lnTo>
                <a:lnTo>
                  <a:pt x="10776" y="587"/>
                </a:lnTo>
                <a:lnTo>
                  <a:pt x="10273" y="734"/>
                </a:lnTo>
                <a:lnTo>
                  <a:pt x="9770" y="881"/>
                </a:lnTo>
                <a:lnTo>
                  <a:pt x="9246" y="1048"/>
                </a:lnTo>
                <a:lnTo>
                  <a:pt x="8743" y="1237"/>
                </a:lnTo>
                <a:lnTo>
                  <a:pt x="8240" y="1468"/>
                </a:lnTo>
                <a:lnTo>
                  <a:pt x="7736" y="1677"/>
                </a:lnTo>
                <a:lnTo>
                  <a:pt x="7254" y="1929"/>
                </a:lnTo>
                <a:lnTo>
                  <a:pt x="6751" y="2201"/>
                </a:lnTo>
                <a:lnTo>
                  <a:pt x="6248" y="2495"/>
                </a:lnTo>
                <a:lnTo>
                  <a:pt x="5766" y="2809"/>
                </a:lnTo>
                <a:lnTo>
                  <a:pt x="5284" y="3124"/>
                </a:lnTo>
                <a:lnTo>
                  <a:pt x="4802" y="3480"/>
                </a:lnTo>
                <a:lnTo>
                  <a:pt x="4319" y="3857"/>
                </a:lnTo>
                <a:lnTo>
                  <a:pt x="3858" y="4256"/>
                </a:lnTo>
                <a:lnTo>
                  <a:pt x="3376" y="4696"/>
                </a:lnTo>
                <a:lnTo>
                  <a:pt x="2915" y="5136"/>
                </a:lnTo>
                <a:lnTo>
                  <a:pt x="2475" y="5597"/>
                </a:lnTo>
                <a:lnTo>
                  <a:pt x="2013" y="6100"/>
                </a:lnTo>
                <a:lnTo>
                  <a:pt x="1573" y="6625"/>
                </a:lnTo>
                <a:lnTo>
                  <a:pt x="1133" y="7170"/>
                </a:lnTo>
                <a:lnTo>
                  <a:pt x="714" y="7757"/>
                </a:lnTo>
                <a:lnTo>
                  <a:pt x="546" y="8008"/>
                </a:lnTo>
                <a:lnTo>
                  <a:pt x="399" y="8281"/>
                </a:lnTo>
                <a:lnTo>
                  <a:pt x="273" y="8574"/>
                </a:lnTo>
                <a:lnTo>
                  <a:pt x="169" y="8847"/>
                </a:lnTo>
                <a:lnTo>
                  <a:pt x="106" y="9140"/>
                </a:lnTo>
                <a:lnTo>
                  <a:pt x="43" y="9434"/>
                </a:lnTo>
                <a:lnTo>
                  <a:pt x="22" y="9748"/>
                </a:lnTo>
                <a:lnTo>
                  <a:pt x="1" y="10042"/>
                </a:lnTo>
                <a:lnTo>
                  <a:pt x="22" y="10335"/>
                </a:lnTo>
                <a:lnTo>
                  <a:pt x="64" y="10629"/>
                </a:lnTo>
                <a:lnTo>
                  <a:pt x="127" y="10922"/>
                </a:lnTo>
                <a:lnTo>
                  <a:pt x="211" y="11216"/>
                </a:lnTo>
                <a:lnTo>
                  <a:pt x="336" y="11488"/>
                </a:lnTo>
                <a:lnTo>
                  <a:pt x="462" y="11782"/>
                </a:lnTo>
                <a:lnTo>
                  <a:pt x="630" y="12033"/>
                </a:lnTo>
                <a:lnTo>
                  <a:pt x="798" y="12285"/>
                </a:lnTo>
                <a:lnTo>
                  <a:pt x="4466" y="17043"/>
                </a:lnTo>
                <a:lnTo>
                  <a:pt x="4655" y="17274"/>
                </a:lnTo>
                <a:lnTo>
                  <a:pt x="4864" y="17463"/>
                </a:lnTo>
                <a:lnTo>
                  <a:pt x="5095" y="17630"/>
                </a:lnTo>
                <a:lnTo>
                  <a:pt x="5347" y="17777"/>
                </a:lnTo>
                <a:lnTo>
                  <a:pt x="5619" y="17903"/>
                </a:lnTo>
                <a:lnTo>
                  <a:pt x="5871" y="17987"/>
                </a:lnTo>
                <a:lnTo>
                  <a:pt x="6143" y="18029"/>
                </a:lnTo>
                <a:lnTo>
                  <a:pt x="6437" y="18071"/>
                </a:lnTo>
                <a:lnTo>
                  <a:pt x="6709" y="18050"/>
                </a:lnTo>
                <a:lnTo>
                  <a:pt x="6982" y="18029"/>
                </a:lnTo>
                <a:lnTo>
                  <a:pt x="7254" y="17966"/>
                </a:lnTo>
                <a:lnTo>
                  <a:pt x="7527" y="17882"/>
                </a:lnTo>
                <a:lnTo>
                  <a:pt x="7799" y="17756"/>
                </a:lnTo>
                <a:lnTo>
                  <a:pt x="8030" y="17609"/>
                </a:lnTo>
                <a:lnTo>
                  <a:pt x="8281" y="17421"/>
                </a:lnTo>
                <a:lnTo>
                  <a:pt x="8491" y="17211"/>
                </a:lnTo>
                <a:lnTo>
                  <a:pt x="9225" y="16477"/>
                </a:lnTo>
                <a:lnTo>
                  <a:pt x="9623" y="16100"/>
                </a:lnTo>
                <a:lnTo>
                  <a:pt x="10042" y="15744"/>
                </a:lnTo>
                <a:lnTo>
                  <a:pt x="10483" y="15366"/>
                </a:lnTo>
                <a:lnTo>
                  <a:pt x="10944" y="15010"/>
                </a:lnTo>
                <a:lnTo>
                  <a:pt x="11405" y="14654"/>
                </a:lnTo>
                <a:lnTo>
                  <a:pt x="11908" y="14318"/>
                </a:lnTo>
                <a:lnTo>
                  <a:pt x="12306" y="14088"/>
                </a:lnTo>
                <a:lnTo>
                  <a:pt x="12726" y="13899"/>
                </a:lnTo>
                <a:lnTo>
                  <a:pt x="13124" y="13731"/>
                </a:lnTo>
                <a:lnTo>
                  <a:pt x="13543" y="13605"/>
                </a:lnTo>
                <a:lnTo>
                  <a:pt x="13963" y="13522"/>
                </a:lnTo>
                <a:lnTo>
                  <a:pt x="14382" y="13459"/>
                </a:lnTo>
                <a:lnTo>
                  <a:pt x="14801" y="13438"/>
                </a:lnTo>
                <a:lnTo>
                  <a:pt x="15220" y="13459"/>
                </a:lnTo>
                <a:lnTo>
                  <a:pt x="15619" y="13501"/>
                </a:lnTo>
                <a:lnTo>
                  <a:pt x="16038" y="13563"/>
                </a:lnTo>
                <a:lnTo>
                  <a:pt x="16415" y="13668"/>
                </a:lnTo>
                <a:lnTo>
                  <a:pt x="16814" y="13794"/>
                </a:lnTo>
                <a:lnTo>
                  <a:pt x="17170" y="13962"/>
                </a:lnTo>
                <a:lnTo>
                  <a:pt x="17547" y="14150"/>
                </a:lnTo>
                <a:lnTo>
                  <a:pt x="17883" y="14360"/>
                </a:lnTo>
                <a:lnTo>
                  <a:pt x="18218" y="14591"/>
                </a:lnTo>
                <a:lnTo>
                  <a:pt x="18533" y="14842"/>
                </a:lnTo>
                <a:lnTo>
                  <a:pt x="18826" y="15115"/>
                </a:lnTo>
                <a:lnTo>
                  <a:pt x="19099" y="15408"/>
                </a:lnTo>
                <a:lnTo>
                  <a:pt x="19371" y="15723"/>
                </a:lnTo>
                <a:lnTo>
                  <a:pt x="19602" y="16058"/>
                </a:lnTo>
                <a:lnTo>
                  <a:pt x="19790" y="16394"/>
                </a:lnTo>
                <a:lnTo>
                  <a:pt x="19979" y="16750"/>
                </a:lnTo>
                <a:lnTo>
                  <a:pt x="20126" y="17148"/>
                </a:lnTo>
                <a:lnTo>
                  <a:pt x="20252" y="17526"/>
                </a:lnTo>
                <a:lnTo>
                  <a:pt x="20356" y="17924"/>
                </a:lnTo>
                <a:lnTo>
                  <a:pt x="20419" y="18343"/>
                </a:lnTo>
                <a:lnTo>
                  <a:pt x="20440" y="18762"/>
                </a:lnTo>
                <a:lnTo>
                  <a:pt x="20419" y="19203"/>
                </a:lnTo>
                <a:lnTo>
                  <a:pt x="20377" y="19643"/>
                </a:lnTo>
                <a:lnTo>
                  <a:pt x="20293" y="20083"/>
                </a:lnTo>
                <a:lnTo>
                  <a:pt x="20168" y="20544"/>
                </a:lnTo>
                <a:lnTo>
                  <a:pt x="20063" y="20859"/>
                </a:lnTo>
                <a:lnTo>
                  <a:pt x="19958" y="21173"/>
                </a:lnTo>
                <a:lnTo>
                  <a:pt x="19811" y="21488"/>
                </a:lnTo>
                <a:lnTo>
                  <a:pt x="19665" y="21802"/>
                </a:lnTo>
                <a:lnTo>
                  <a:pt x="19497" y="22117"/>
                </a:lnTo>
                <a:lnTo>
                  <a:pt x="19329" y="22452"/>
                </a:lnTo>
                <a:lnTo>
                  <a:pt x="19119" y="22766"/>
                </a:lnTo>
                <a:lnTo>
                  <a:pt x="18910" y="23102"/>
                </a:lnTo>
                <a:lnTo>
                  <a:pt x="18658" y="23416"/>
                </a:lnTo>
                <a:lnTo>
                  <a:pt x="18407" y="23752"/>
                </a:lnTo>
                <a:lnTo>
                  <a:pt x="18134" y="24066"/>
                </a:lnTo>
                <a:lnTo>
                  <a:pt x="17841" y="24402"/>
                </a:lnTo>
                <a:lnTo>
                  <a:pt x="17526" y="24716"/>
                </a:lnTo>
                <a:lnTo>
                  <a:pt x="17170" y="25030"/>
                </a:lnTo>
                <a:lnTo>
                  <a:pt x="16814" y="25366"/>
                </a:lnTo>
                <a:lnTo>
                  <a:pt x="16436" y="25680"/>
                </a:lnTo>
                <a:lnTo>
                  <a:pt x="16038" y="26016"/>
                </a:lnTo>
                <a:lnTo>
                  <a:pt x="15598" y="26330"/>
                </a:lnTo>
                <a:lnTo>
                  <a:pt x="15136" y="26645"/>
                </a:lnTo>
                <a:lnTo>
                  <a:pt x="14654" y="26959"/>
                </a:lnTo>
                <a:lnTo>
                  <a:pt x="14151" y="27274"/>
                </a:lnTo>
                <a:lnTo>
                  <a:pt x="13627" y="27567"/>
                </a:lnTo>
                <a:lnTo>
                  <a:pt x="13061" y="27881"/>
                </a:lnTo>
                <a:lnTo>
                  <a:pt x="12474" y="28175"/>
                </a:lnTo>
                <a:lnTo>
                  <a:pt x="11866" y="28489"/>
                </a:lnTo>
                <a:lnTo>
                  <a:pt x="11216" y="28783"/>
                </a:lnTo>
                <a:lnTo>
                  <a:pt x="10545" y="29076"/>
                </a:lnTo>
                <a:lnTo>
                  <a:pt x="9833" y="29349"/>
                </a:lnTo>
                <a:lnTo>
                  <a:pt x="9099" y="29642"/>
                </a:lnTo>
                <a:lnTo>
                  <a:pt x="8344" y="29915"/>
                </a:lnTo>
                <a:lnTo>
                  <a:pt x="7548" y="30187"/>
                </a:lnTo>
                <a:lnTo>
                  <a:pt x="6730" y="30460"/>
                </a:lnTo>
                <a:lnTo>
                  <a:pt x="6395" y="30565"/>
                </a:lnTo>
                <a:lnTo>
                  <a:pt x="6080" y="30712"/>
                </a:lnTo>
                <a:lnTo>
                  <a:pt x="5766" y="30879"/>
                </a:lnTo>
                <a:lnTo>
                  <a:pt x="5493" y="31068"/>
                </a:lnTo>
                <a:lnTo>
                  <a:pt x="5221" y="31278"/>
                </a:lnTo>
                <a:lnTo>
                  <a:pt x="4969" y="31508"/>
                </a:lnTo>
                <a:lnTo>
                  <a:pt x="4739" y="31760"/>
                </a:lnTo>
                <a:lnTo>
                  <a:pt x="4529" y="32011"/>
                </a:lnTo>
                <a:lnTo>
                  <a:pt x="4340" y="32305"/>
                </a:lnTo>
                <a:lnTo>
                  <a:pt x="4194" y="32598"/>
                </a:lnTo>
                <a:lnTo>
                  <a:pt x="4047" y="32892"/>
                </a:lnTo>
                <a:lnTo>
                  <a:pt x="3921" y="33227"/>
                </a:lnTo>
                <a:lnTo>
                  <a:pt x="3837" y="33542"/>
                </a:lnTo>
                <a:lnTo>
                  <a:pt x="3774" y="33877"/>
                </a:lnTo>
                <a:lnTo>
                  <a:pt x="3732" y="34233"/>
                </a:lnTo>
                <a:lnTo>
                  <a:pt x="3711" y="34590"/>
                </a:lnTo>
                <a:lnTo>
                  <a:pt x="3816" y="43730"/>
                </a:lnTo>
                <a:lnTo>
                  <a:pt x="3837" y="43960"/>
                </a:lnTo>
                <a:lnTo>
                  <a:pt x="3858" y="44170"/>
                </a:lnTo>
                <a:lnTo>
                  <a:pt x="3921" y="44380"/>
                </a:lnTo>
                <a:lnTo>
                  <a:pt x="3984" y="44568"/>
                </a:lnTo>
                <a:lnTo>
                  <a:pt x="4089" y="44757"/>
                </a:lnTo>
                <a:lnTo>
                  <a:pt x="4194" y="44946"/>
                </a:lnTo>
                <a:lnTo>
                  <a:pt x="4319" y="45113"/>
                </a:lnTo>
                <a:lnTo>
                  <a:pt x="4466" y="45260"/>
                </a:lnTo>
                <a:lnTo>
                  <a:pt x="4613" y="45407"/>
                </a:lnTo>
                <a:lnTo>
                  <a:pt x="4781" y="45533"/>
                </a:lnTo>
                <a:lnTo>
                  <a:pt x="4969" y="45637"/>
                </a:lnTo>
                <a:lnTo>
                  <a:pt x="5158" y="45721"/>
                </a:lnTo>
                <a:lnTo>
                  <a:pt x="5347" y="45805"/>
                </a:lnTo>
                <a:lnTo>
                  <a:pt x="5556" y="45847"/>
                </a:lnTo>
                <a:lnTo>
                  <a:pt x="5787" y="45889"/>
                </a:lnTo>
                <a:lnTo>
                  <a:pt x="33081" y="45889"/>
                </a:lnTo>
                <a:lnTo>
                  <a:pt x="33312" y="45847"/>
                </a:lnTo>
                <a:lnTo>
                  <a:pt x="33521" y="45805"/>
                </a:lnTo>
                <a:lnTo>
                  <a:pt x="33710" y="45721"/>
                </a:lnTo>
                <a:lnTo>
                  <a:pt x="33899" y="45637"/>
                </a:lnTo>
                <a:lnTo>
                  <a:pt x="34087" y="45512"/>
                </a:lnTo>
                <a:lnTo>
                  <a:pt x="34255" y="45407"/>
                </a:lnTo>
                <a:lnTo>
                  <a:pt x="34402" y="45260"/>
                </a:lnTo>
                <a:lnTo>
                  <a:pt x="34548" y="45092"/>
                </a:lnTo>
                <a:lnTo>
                  <a:pt x="34674" y="44925"/>
                </a:lnTo>
                <a:lnTo>
                  <a:pt x="34779" y="44757"/>
                </a:lnTo>
                <a:lnTo>
                  <a:pt x="34863" y="44568"/>
                </a:lnTo>
                <a:lnTo>
                  <a:pt x="34947" y="44359"/>
                </a:lnTo>
                <a:lnTo>
                  <a:pt x="34989" y="44149"/>
                </a:lnTo>
                <a:lnTo>
                  <a:pt x="35031" y="43939"/>
                </a:lnTo>
                <a:lnTo>
                  <a:pt x="35052" y="43730"/>
                </a:lnTo>
                <a:lnTo>
                  <a:pt x="35052" y="35261"/>
                </a:lnTo>
                <a:lnTo>
                  <a:pt x="35031" y="35009"/>
                </a:lnTo>
                <a:lnTo>
                  <a:pt x="34989" y="34757"/>
                </a:lnTo>
                <a:lnTo>
                  <a:pt x="34905" y="34527"/>
                </a:lnTo>
                <a:lnTo>
                  <a:pt x="34821" y="34296"/>
                </a:lnTo>
                <a:lnTo>
                  <a:pt x="34695" y="34087"/>
                </a:lnTo>
                <a:lnTo>
                  <a:pt x="34569" y="33898"/>
                </a:lnTo>
                <a:lnTo>
                  <a:pt x="34402" y="33730"/>
                </a:lnTo>
                <a:lnTo>
                  <a:pt x="34234" y="33563"/>
                </a:lnTo>
                <a:lnTo>
                  <a:pt x="34024" y="33437"/>
                </a:lnTo>
                <a:lnTo>
                  <a:pt x="33815" y="33311"/>
                </a:lnTo>
                <a:lnTo>
                  <a:pt x="33605" y="33227"/>
                </a:lnTo>
                <a:lnTo>
                  <a:pt x="33375" y="33143"/>
                </a:lnTo>
                <a:lnTo>
                  <a:pt x="33144" y="33101"/>
                </a:lnTo>
                <a:lnTo>
                  <a:pt x="32892" y="33080"/>
                </a:lnTo>
                <a:lnTo>
                  <a:pt x="32641" y="33101"/>
                </a:lnTo>
                <a:lnTo>
                  <a:pt x="32389" y="33143"/>
                </a:lnTo>
                <a:lnTo>
                  <a:pt x="17967" y="36414"/>
                </a:lnTo>
                <a:lnTo>
                  <a:pt x="17967" y="36414"/>
                </a:lnTo>
                <a:lnTo>
                  <a:pt x="18574" y="36078"/>
                </a:lnTo>
                <a:lnTo>
                  <a:pt x="19266" y="35638"/>
                </a:lnTo>
                <a:lnTo>
                  <a:pt x="20168" y="35030"/>
                </a:lnTo>
                <a:lnTo>
                  <a:pt x="20671" y="34653"/>
                </a:lnTo>
                <a:lnTo>
                  <a:pt x="21237" y="34254"/>
                </a:lnTo>
                <a:lnTo>
                  <a:pt x="21803" y="33793"/>
                </a:lnTo>
                <a:lnTo>
                  <a:pt x="22411" y="33311"/>
                </a:lnTo>
                <a:lnTo>
                  <a:pt x="23040" y="32766"/>
                </a:lnTo>
                <a:lnTo>
                  <a:pt x="23689" y="32200"/>
                </a:lnTo>
                <a:lnTo>
                  <a:pt x="24339" y="31592"/>
                </a:lnTo>
                <a:lnTo>
                  <a:pt x="24989" y="30942"/>
                </a:lnTo>
                <a:lnTo>
                  <a:pt x="25660" y="30271"/>
                </a:lnTo>
                <a:lnTo>
                  <a:pt x="26310" y="29538"/>
                </a:lnTo>
                <a:lnTo>
                  <a:pt x="26939" y="28783"/>
                </a:lnTo>
                <a:lnTo>
                  <a:pt x="27568" y="27986"/>
                </a:lnTo>
                <a:lnTo>
                  <a:pt x="28176" y="27148"/>
                </a:lnTo>
                <a:lnTo>
                  <a:pt x="28763" y="26267"/>
                </a:lnTo>
                <a:lnTo>
                  <a:pt x="29308" y="25366"/>
                </a:lnTo>
                <a:lnTo>
                  <a:pt x="29559" y="24884"/>
                </a:lnTo>
                <a:lnTo>
                  <a:pt x="29811" y="24422"/>
                </a:lnTo>
                <a:lnTo>
                  <a:pt x="30041" y="23919"/>
                </a:lnTo>
                <a:lnTo>
                  <a:pt x="30272" y="23437"/>
                </a:lnTo>
                <a:lnTo>
                  <a:pt x="30503" y="22934"/>
                </a:lnTo>
                <a:lnTo>
                  <a:pt x="30691" y="22431"/>
                </a:lnTo>
                <a:lnTo>
                  <a:pt x="30901" y="21907"/>
                </a:lnTo>
                <a:lnTo>
                  <a:pt x="31069" y="21362"/>
                </a:lnTo>
                <a:lnTo>
                  <a:pt x="31236" y="20838"/>
                </a:lnTo>
                <a:lnTo>
                  <a:pt x="31383" y="20293"/>
                </a:lnTo>
                <a:lnTo>
                  <a:pt x="31509" y="19727"/>
                </a:lnTo>
                <a:lnTo>
                  <a:pt x="31635" y="19182"/>
                </a:lnTo>
                <a:lnTo>
                  <a:pt x="31739" y="18595"/>
                </a:lnTo>
                <a:lnTo>
                  <a:pt x="31823" y="18029"/>
                </a:lnTo>
                <a:lnTo>
                  <a:pt x="31886" y="17442"/>
                </a:lnTo>
                <a:lnTo>
                  <a:pt x="31928" y="16834"/>
                </a:lnTo>
                <a:lnTo>
                  <a:pt x="31949" y="16226"/>
                </a:lnTo>
                <a:lnTo>
                  <a:pt x="31949" y="15618"/>
                </a:lnTo>
                <a:lnTo>
                  <a:pt x="31928" y="14821"/>
                </a:lnTo>
                <a:lnTo>
                  <a:pt x="31865" y="14046"/>
                </a:lnTo>
                <a:lnTo>
                  <a:pt x="31760" y="13270"/>
                </a:lnTo>
                <a:lnTo>
                  <a:pt x="31614" y="12494"/>
                </a:lnTo>
                <a:lnTo>
                  <a:pt x="31446" y="11761"/>
                </a:lnTo>
                <a:lnTo>
                  <a:pt x="31215" y="11027"/>
                </a:lnTo>
                <a:lnTo>
                  <a:pt x="30964" y="10314"/>
                </a:lnTo>
                <a:lnTo>
                  <a:pt x="30691" y="9601"/>
                </a:lnTo>
                <a:lnTo>
                  <a:pt x="30356" y="8931"/>
                </a:lnTo>
                <a:lnTo>
                  <a:pt x="30020" y="8260"/>
                </a:lnTo>
                <a:lnTo>
                  <a:pt x="29622" y="7610"/>
                </a:lnTo>
                <a:lnTo>
                  <a:pt x="29224" y="6981"/>
                </a:lnTo>
                <a:lnTo>
                  <a:pt x="28784" y="6373"/>
                </a:lnTo>
                <a:lnTo>
                  <a:pt x="28301" y="5807"/>
                </a:lnTo>
                <a:lnTo>
                  <a:pt x="27819" y="5241"/>
                </a:lnTo>
                <a:lnTo>
                  <a:pt x="27295" y="4696"/>
                </a:lnTo>
                <a:lnTo>
                  <a:pt x="26750" y="4193"/>
                </a:lnTo>
                <a:lnTo>
                  <a:pt x="26163" y="3711"/>
                </a:lnTo>
                <a:lnTo>
                  <a:pt x="25576" y="3249"/>
                </a:lnTo>
                <a:lnTo>
                  <a:pt x="24968" y="2809"/>
                </a:lnTo>
                <a:lnTo>
                  <a:pt x="24318" y="2390"/>
                </a:lnTo>
                <a:lnTo>
                  <a:pt x="23669" y="2013"/>
                </a:lnTo>
                <a:lnTo>
                  <a:pt x="22998" y="1677"/>
                </a:lnTo>
                <a:lnTo>
                  <a:pt x="22306" y="1363"/>
                </a:lnTo>
                <a:lnTo>
                  <a:pt x="21593" y="1069"/>
                </a:lnTo>
                <a:lnTo>
                  <a:pt x="20880" y="818"/>
                </a:lnTo>
                <a:lnTo>
                  <a:pt x="20126" y="587"/>
                </a:lnTo>
                <a:lnTo>
                  <a:pt x="19371" y="398"/>
                </a:lnTo>
                <a:lnTo>
                  <a:pt x="18616" y="252"/>
                </a:lnTo>
                <a:lnTo>
                  <a:pt x="17841" y="126"/>
                </a:lnTo>
                <a:lnTo>
                  <a:pt x="17044" y="42"/>
                </a:lnTo>
                <a:lnTo>
                  <a:pt x="16248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48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32320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7" grpId="0"/>
      <p:bldP spid="18" grpId="0"/>
      <p:bldP spid="31" grpId="0" animBg="1"/>
    </p:bldLst>
  </p:timing>
</p:sld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6A29F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794</TotalTime>
  <Words>680</Words>
  <Application>Microsoft Office PowerPoint</Application>
  <PresentationFormat>On-screen Show (16:9)</PresentationFormat>
  <Paragraphs>147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Pacifico</vt:lpstr>
      <vt:lpstr>Catamaran ExtraBold</vt:lpstr>
      <vt:lpstr>Alfa Slab One</vt:lpstr>
      <vt:lpstr>Dosis</vt:lpstr>
      <vt:lpstr>Calibri</vt:lpstr>
      <vt:lpstr>Times New Roman</vt:lpstr>
      <vt:lpstr>Wingdings</vt:lpstr>
      <vt:lpstr>Catamaran</vt:lpstr>
      <vt:lpstr>Catamaran Medium</vt:lpstr>
      <vt:lpstr>Math Subject for Elementary - 3rd Grade: Practice Standards by Slidesgo</vt:lpstr>
      <vt:lpstr>Toán</vt:lpstr>
      <vt:lpstr>PowerPoint Presentation</vt:lpstr>
      <vt:lpstr>PowerPoint Presentation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HÌNH HỌC</dc:title>
  <dc:subject>9Slide.vn</dc:subject>
  <dc:creator>Admin</dc:creator>
  <dc:description>9Slide.vn</dc:description>
  <cp:lastModifiedBy>PRO</cp:lastModifiedBy>
  <cp:revision>104</cp:revision>
  <dcterms:modified xsi:type="dcterms:W3CDTF">2022-12-25T06:53:06Z</dcterms:modified>
  <cp:category>9Slide.vn</cp:category>
</cp:coreProperties>
</file>