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583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294" r:id="rId22"/>
    <p:sldId id="333" r:id="rId23"/>
    <p:sldId id="335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75" d="100"/>
          <a:sy n="75" d="100"/>
        </p:scale>
        <p:origin x="1398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6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2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5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6113" y="-101600"/>
            <a:ext cx="12453256" cy="70684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47.jpeg"/><Relationship Id="rId9" Type="http://schemas.microsoft.com/office/2007/relationships/hdphoto" Target="../media/hdphoto13.wdp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8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19.jpeg"/><Relationship Id="rId9" Type="http://schemas.microsoft.com/office/2007/relationships/hdphoto" Target="../media/hdphoto14.wdp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3.png"/><Relationship Id="rId7" Type="http://schemas.openxmlformats.org/officeDocument/2006/relationships/image" Target="../media/image35.GIF"/><Relationship Id="rId12" Type="http://schemas.openxmlformats.org/officeDocument/2006/relationships/image" Target="../media/image54.png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microsoft.com/office/2007/relationships/hdphoto" Target="../media/hdphoto8.wdp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29.pn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8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47.jpeg"/><Relationship Id="rId9" Type="http://schemas.microsoft.com/office/2007/relationships/hdphoto" Target="../media/hdphoto11.wdp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1.png"/><Relationship Id="rId7" Type="http://schemas.openxmlformats.org/officeDocument/2006/relationships/image" Target="../media/image35.GIF"/><Relationship Id="rId12" Type="http://schemas.openxmlformats.org/officeDocument/2006/relationships/image" Target="../media/image54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microsoft.com/office/2007/relationships/hdphoto" Target="../media/hdphoto8.wdp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2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29.png"/><Relationship Id="rId2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microsoft.com/office/2007/relationships/hdphoto" Target="../media/hdphoto16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9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24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23" Type="http://schemas.openxmlformats.org/officeDocument/2006/relationships/image" Target="../media/image31.png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openxmlformats.org/officeDocument/2006/relationships/image" Target="../media/image19.jpeg"/><Relationship Id="rId9" Type="http://schemas.microsoft.com/office/2007/relationships/hdphoto" Target="../media/hdphoto2.wdp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19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8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19.jpeg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9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28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47.jpeg"/><Relationship Id="rId9" Type="http://schemas.microsoft.com/office/2007/relationships/hdphoto" Target="../media/hdphoto11.wdp"/><Relationship Id="rId14" Type="http://schemas.openxmlformats.org/officeDocument/2006/relationships/image" Target="../media/image29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11" Type="http://schemas.openxmlformats.org/officeDocument/2006/relationships/image" Target="../media/image2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31.png"/><Relationship Id="rId4" Type="http://schemas.openxmlformats.org/officeDocument/2006/relationships/image" Target="../media/image50.jpe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6259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1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0527" y="631013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2 - 1 =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</a:rPr>
              <a:t> 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 err="1">
                <a:solidFill>
                  <a:srgbClr val="0000FF"/>
                </a:solidFill>
              </a:rPr>
              <a:t>B.</a:t>
            </a:r>
            <a:r>
              <a:rPr lang="vi-VN" altLang="en-US" sz="5335" dirty="0" err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04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792" y="641343"/>
            <a:ext cx="1068559" cy="5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7" y="1021199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/>
          <p:cNvGrpSpPr/>
          <p:nvPr/>
        </p:nvGrpSpPr>
        <p:grpSpPr>
          <a:xfrm>
            <a:off x="1440757" y="1258829"/>
            <a:ext cx="1009445" cy="500085"/>
            <a:chOff x="2989747" y="438150"/>
            <a:chExt cx="1572029" cy="683752"/>
          </a:xfrm>
        </p:grpSpPr>
        <p:sp>
          <p:nvSpPr>
            <p:cNvPr id="30" name="Rounded Rectangle 2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3" y="1172567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2860" y="1229609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63498" y="1893460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59545" y="1547753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9899" y="1581004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676686" y="154391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75D9C81-438F-499A-AAE6-C445852D5C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5" grpId="0"/>
      <p:bldP spid="46" grpId="0" bldLvl="0" animBg="1"/>
      <p:bldP spid="47" grpId="0" bldLvl="0" animBg="1"/>
      <p:bldP spid="47" grpId="1" bldLvl="0" animBg="1"/>
      <p:bldP spid="48" grpId="0" bldLvl="0" animBg="1"/>
      <p:bldP spid="49" grpId="0" bldLvl="0" animBg="1"/>
      <p:bldP spid="51" grpId="0" bldLvl="0" animBg="1"/>
      <p:bldP spid="51" grpId="1" bldLvl="0" animBg="1"/>
      <p:bldP spid="51" grpId="2" bldLvl="0" animBg="1"/>
      <p:bldP spid="69" grpId="0" bldLvl="0" animBg="1"/>
      <p:bldP spid="69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4" y="3915832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410939" y="579935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3 - 2 = 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0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 err="1">
                <a:solidFill>
                  <a:srgbClr val="0000FF"/>
                </a:solidFill>
              </a:rPr>
              <a:t>D.</a:t>
            </a:r>
            <a:r>
              <a:rPr lang="vi-VN" altLang="en-US" sz="5335" dirty="0" err="1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0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16" y="68375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times up"/>
          <p:cNvGrpSpPr/>
          <p:nvPr/>
        </p:nvGrpSpPr>
        <p:grpSpPr>
          <a:xfrm>
            <a:off x="322029" y="1383004"/>
            <a:ext cx="1009445" cy="500085"/>
            <a:chOff x="2989747" y="438150"/>
            <a:chExt cx="1572030" cy="683752"/>
          </a:xfrm>
        </p:grpSpPr>
        <p:sp>
          <p:nvSpPr>
            <p:cNvPr id="27" name="Rounded Rectangle 2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8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8CBF5DC-235C-4382-8EC1-1659382031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4" grpId="0"/>
      <p:bldP spid="46" grpId="0" bldLvl="0" animBg="1"/>
      <p:bldP spid="46" grpId="1" bldLvl="0" animBg="1"/>
      <p:bldP spid="46" grpId="2" bldLvl="0" animBg="1"/>
      <p:bldP spid="47" grpId="0" bldLvl="0" animBg="1"/>
      <p:bldP spid="48" grpId="0" bldLvl="0" animBg="1"/>
      <p:bldP spid="49" grpId="0" bldLvl="0" animBg="1"/>
      <p:bldP spid="50" grpId="0" bldLvl="0" animBg="1"/>
      <p:bldP spid="50" grpId="1" bldLvl="0" animBg="1"/>
      <p:bldP spid="69" grpId="0" bldLvl="0" animBg="1"/>
      <p:bldP spid="6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4" y="4185816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5000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2" y="889000"/>
            <a:ext cx="6827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5 - 4 =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1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5" dirty="0">
              <a:solidFill>
                <a:srgbClr val="0000FF"/>
              </a:solidFill>
            </a:endParaRPr>
          </a:p>
          <a:p>
            <a:pPr algn="ctr"/>
            <a:r>
              <a:rPr lang="en-US" sz="5335" dirty="0">
                <a:solidFill>
                  <a:srgbClr val="0000FF"/>
                </a:solidFill>
              </a:rPr>
              <a:t> </a:t>
            </a:r>
            <a:r>
              <a:rPr lang="en-US" sz="5335" dirty="0" err="1">
                <a:solidFill>
                  <a:srgbClr val="0000FF"/>
                </a:solidFill>
              </a:rPr>
              <a:t>B.</a:t>
            </a:r>
            <a:r>
              <a:rPr lang="vi-VN" altLang="en-US" sz="5335" dirty="0" err="1">
                <a:solidFill>
                  <a:srgbClr val="0000FF"/>
                </a:solidFill>
              </a:rPr>
              <a:t>1</a:t>
            </a:r>
            <a:endParaRPr lang="en-US" sz="5335" dirty="0">
              <a:solidFill>
                <a:srgbClr val="0000FF"/>
              </a:solidFill>
            </a:endParaRPr>
          </a:p>
          <a:p>
            <a:pPr algn="ctr"/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09" y="815426"/>
            <a:ext cx="1260079" cy="52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40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308197" y="1549876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2203E6-34D1-4763-83A4-0625B1A1F56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/>
      <p:bldP spid="39" grpId="0" bldLvl="0" animBg="1"/>
      <p:bldP spid="39" grpId="1" bldLvl="0" animBg="1"/>
      <p:bldP spid="39" grpId="2" bldLvl="0" animBg="1"/>
      <p:bldP spid="40" grpId="0" bldLvl="0" animBg="1"/>
      <p:bldP spid="41" grpId="0" bldLvl="0" animBg="1"/>
      <p:bldP spid="41" grpId="1" bldLvl="0" animBg="1"/>
      <p:bldP spid="42" grpId="0" bldLvl="0" animBg="1"/>
      <p:bldP spid="43" grpId="0" bldLvl="0" animBg="1"/>
      <p:bldP spid="65" grpId="0" bldLvl="0" animBg="1"/>
      <p:bldP spid="6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8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6903" y="756823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6 - 1 =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A.</a:t>
            </a:r>
            <a:r>
              <a:rPr lang="vi-VN" altLang="en-US" sz="4800" dirty="0" err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</a:rPr>
              <a:t> 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445" y="687313"/>
            <a:ext cx="1286276" cy="62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346040" y="1496226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4988264-DE72-4EBB-BF5D-176E2E089F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69" grpId="0" bldLvl="0" animBg="1"/>
      <p:bldP spid="69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4" y="4185816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5000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61732" y="1062619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4 - 3 =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1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5" dirty="0">
              <a:solidFill>
                <a:srgbClr val="0000FF"/>
              </a:solidFill>
            </a:endParaRPr>
          </a:p>
          <a:p>
            <a:pPr algn="ctr"/>
            <a:r>
              <a:rPr lang="en-US" sz="5335" dirty="0">
                <a:solidFill>
                  <a:srgbClr val="0000FF"/>
                </a:solidFill>
              </a:rPr>
              <a:t> </a:t>
            </a:r>
            <a:r>
              <a:rPr lang="en-US" sz="5335" dirty="0" err="1">
                <a:solidFill>
                  <a:srgbClr val="0000FF"/>
                </a:solidFill>
              </a:rPr>
              <a:t>B.</a:t>
            </a:r>
            <a:r>
              <a:rPr lang="vi-VN" altLang="en-US" sz="5335" dirty="0" err="1">
                <a:solidFill>
                  <a:srgbClr val="0000FF"/>
                </a:solidFill>
              </a:rPr>
              <a:t>1</a:t>
            </a:r>
            <a:endParaRPr lang="en-US" sz="5335" dirty="0">
              <a:solidFill>
                <a:srgbClr val="0000FF"/>
              </a:solidFill>
            </a:endParaRPr>
          </a:p>
          <a:p>
            <a:pPr algn="ctr"/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40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569" y="937614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357533" y="1691224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08766B0-A5E9-489D-9E6D-2BF68D0BAE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7" grpId="0"/>
      <p:bldP spid="39" grpId="0" bldLvl="0" animBg="1"/>
      <p:bldP spid="39" grpId="1" bldLvl="0" animBg="1"/>
      <p:bldP spid="39" grpId="2" bldLvl="0" animBg="1"/>
      <p:bldP spid="40" grpId="0" bldLvl="0" animBg="1"/>
      <p:bldP spid="41" grpId="0" bldLvl="0" animBg="1"/>
      <p:bldP spid="41" grpId="1" bldLvl="0" animBg="1"/>
      <p:bldP spid="42" grpId="0" bldLvl="0" animBg="1"/>
      <p:bldP spid="43" grpId="0" bldLvl="0" animBg="1"/>
      <p:bldP spid="65" grpId="0" bldLvl="0" animBg="1"/>
      <p:bldP spid="65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Tay Phim Hoạt Hình Hoa Cỏ Hình ảnh | Định dạng hình ảnh PSD 401475727|  vn.lovepik.com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29851"/>
          <a:stretch>
            <a:fillRect/>
          </a:stretch>
        </p:blipFill>
        <p:spPr bwMode="auto">
          <a:xfrm>
            <a:off x="0" y="5835650"/>
            <a:ext cx="4867275" cy="1152525"/>
          </a:xfrm>
          <a:prstGeom prst="rect">
            <a:avLst/>
          </a:prstGeom>
          <a:noFill/>
        </p:spPr>
      </p:pic>
      <p:pic>
        <p:nvPicPr>
          <p:cNvPr id="4" name="Picture 2" descr="Vẽ Tay Phim Hoạt Hình Hoa Cỏ Hình ảnh | Định dạng hình ảnh PSD 401475727|  vn.lovepik.com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29851"/>
          <a:stretch>
            <a:fillRect/>
          </a:stretch>
        </p:blipFill>
        <p:spPr bwMode="auto">
          <a:xfrm>
            <a:off x="7764463" y="5554663"/>
            <a:ext cx="4427537" cy="14335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19997" y="384777"/>
            <a:ext cx="41508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2722" y="1535935"/>
            <a:ext cx="2061415" cy="28796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– 1 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– 1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– 1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66911" y="1535935"/>
            <a:ext cx="2061415" cy="28796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– 2 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 – 1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– 2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52054" y="1590658"/>
            <a:ext cx="2061415" cy="28796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– 4 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– 1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– 3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78530" y="1693294"/>
            <a:ext cx="1345559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66731" y="2794897"/>
            <a:ext cx="1169156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478531" y="3854193"/>
            <a:ext cx="1345558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70738" y="3908862"/>
            <a:ext cx="1142943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89160" y="2794897"/>
            <a:ext cx="1106101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00851" y="1680932"/>
            <a:ext cx="1094410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06759" y="3974467"/>
            <a:ext cx="1142943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292358" y="1771060"/>
            <a:ext cx="1227455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92358" y="2890102"/>
            <a:ext cx="1227454" cy="561436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028" name="Picture 4" descr="Bướm Vẽ - Phim Hoạt Hình, Bướm Con Chuồn Chuồn png tải về - Miễn phí trong  suốt Bướm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30126" r="43792" b="15494"/>
          <a:stretch>
            <a:fillRect/>
          </a:stretch>
        </p:blipFill>
        <p:spPr bwMode="auto">
          <a:xfrm>
            <a:off x="949960" y="5379720"/>
            <a:ext cx="1227455" cy="877570"/>
          </a:xfrm>
          <a:prstGeom prst="rect">
            <a:avLst/>
          </a:prstGeom>
          <a:noFill/>
        </p:spPr>
      </p:pic>
      <p:pic>
        <p:nvPicPr>
          <p:cNvPr id="6" name="Picture 4" descr="Bướm Vẽ - Phim Hoạt Hình, Bướm Con Chuồn Chuồn png tải về - Miễn phí trong  suốt Bướm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30126" r="43792" b="15494"/>
          <a:stretch>
            <a:fillRect/>
          </a:stretch>
        </p:blipFill>
        <p:spPr bwMode="auto">
          <a:xfrm>
            <a:off x="9227820" y="5379720"/>
            <a:ext cx="1227455" cy="877570"/>
          </a:xfrm>
          <a:prstGeom prst="rect">
            <a:avLst/>
          </a:prstGeom>
          <a:noFill/>
        </p:spPr>
      </p:pic>
      <p:pic>
        <p:nvPicPr>
          <p:cNvPr id="1030" name="Picture 6" descr="Hoạt hình Clip nghệ thuật - bướm png tải về - Miễn phí trong suốt Bướm png  Tải về."/>
          <p:cNvPicPr>
            <a:picLocks noGrp="1"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8479" r="17467" b="6064"/>
          <a:stretch>
            <a:fillRect/>
          </a:stretch>
        </p:blipFill>
        <p:spPr bwMode="auto">
          <a:xfrm>
            <a:off x="11329670" y="5379720"/>
            <a:ext cx="744220" cy="601345"/>
          </a:xfrm>
          <a:prstGeom prst="rect">
            <a:avLst/>
          </a:prstGeom>
          <a:noFill/>
        </p:spPr>
      </p:pic>
      <p:pic>
        <p:nvPicPr>
          <p:cNvPr id="7" name="Picture 6" descr="Hoạt hình Clip nghệ thuật - bướm png tải về - Miễn phí trong suốt Bướm png  Tải về."/>
          <p:cNvPicPr>
            <a:picLocks noGrp="1"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8479" r="17467" b="6064"/>
          <a:stretch>
            <a:fillRect/>
          </a:stretch>
        </p:blipFill>
        <p:spPr bwMode="auto">
          <a:xfrm>
            <a:off x="3103880" y="5655945"/>
            <a:ext cx="744220" cy="6013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32" y="479425"/>
            <a:ext cx="11544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 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/>
          <a:stretch>
            <a:fillRect/>
          </a:stretch>
        </p:blipFill>
        <p:spPr bwMode="auto">
          <a:xfrm>
            <a:off x="709295" y="1812925"/>
            <a:ext cx="10979150" cy="427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"/>
          <a:stretch/>
        </p:blipFill>
        <p:spPr bwMode="auto">
          <a:xfrm>
            <a:off x="4871707" y="2311400"/>
            <a:ext cx="7232061" cy="428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545" y="1096996"/>
            <a:ext cx="1396582" cy="91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14" y="1157811"/>
            <a:ext cx="1317833" cy="88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77" y="1552201"/>
            <a:ext cx="1252161" cy="88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24" y="2432809"/>
            <a:ext cx="1411925" cy="97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49" y="5315884"/>
            <a:ext cx="1325477" cy="100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7" y="4032866"/>
            <a:ext cx="1311427" cy="107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85B808-7617-4D60-84D6-8544D826E46F}"/>
              </a:ext>
            </a:extLst>
          </p:cNvPr>
          <p:cNvSpPr txBox="1"/>
          <p:nvPr/>
        </p:nvSpPr>
        <p:spPr>
          <a:xfrm>
            <a:off x="323532" y="479425"/>
            <a:ext cx="11544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 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347 L 0.00391 0.3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988E-6 -1.48148E-6 L 0.05823 0.22894 " pathEditMode="relative" rAng="0" ptsTypes="AA">
                                      <p:cBhvr>
                                        <p:cTn id="10" dur="7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6E-6 4.07407E-6 L 0.19643 0.3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2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693E-6 -1.85185E-6 L 0.48378 -0.46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9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778E-7 4.07407E-6 L 0.32487 0.028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3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5388E-6 2.22222E-6 L 0.50463 -0.362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1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0033" t="42658" r="26468" b="25592"/>
          <a:stretch>
            <a:fillRect/>
          </a:stretch>
        </p:blipFill>
        <p:spPr>
          <a:xfrm>
            <a:off x="2927033" y="1374140"/>
            <a:ext cx="8253412" cy="2382837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7"/>
          <a:stretch>
            <a:fillRect/>
          </a:stretch>
        </p:blipFill>
        <p:spPr bwMode="auto">
          <a:xfrm>
            <a:off x="2927033" y="4030662"/>
            <a:ext cx="8640762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1354455" y="393700"/>
            <a:ext cx="9825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Nêu phép tính thích hợp với mỗi tranh vẽ.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354455" y="1180465"/>
            <a:ext cx="657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354455" y="3915410"/>
            <a:ext cx="657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0033" t="42658" r="26468" b="34155"/>
          <a:stretch>
            <a:fillRect/>
          </a:stretch>
        </p:blipFill>
        <p:spPr>
          <a:xfrm>
            <a:off x="0" y="0"/>
            <a:ext cx="12192000" cy="5883275"/>
          </a:xfrm>
          <a:prstGeom prst="rect">
            <a:avLst/>
          </a:prstGeom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50" b="73257" l="38677" r="53741"/>
                    </a14:imgEffect>
                  </a14:imgLayer>
                </a14:imgProps>
              </a:ext>
            </a:extLst>
          </a:blip>
          <a:srcRect l="46183" t="65891" r="47815" b="28361"/>
          <a:stretch>
            <a:fillRect/>
          </a:stretch>
        </p:blipFill>
        <p:spPr>
          <a:xfrm rot="5400000">
            <a:off x="0" y="1663700"/>
            <a:ext cx="1954213" cy="1035050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34" b="73366" l="54883" r="64206"/>
                    </a14:imgEffect>
                  </a14:imgLayer>
                </a14:imgProps>
              </a:ext>
            </a:extLst>
          </a:blip>
          <a:srcRect l="53718" t="65601" r="37765" b="25592"/>
          <a:stretch>
            <a:fillRect/>
          </a:stretch>
        </p:blipFill>
        <p:spPr>
          <a:xfrm rot="5400000">
            <a:off x="3310255" y="1370330"/>
            <a:ext cx="2622550" cy="1355090"/>
          </a:xfrm>
          <a:prstGeom prst="rect">
            <a:avLst/>
          </a:prstGeom>
        </p:spPr>
      </p:pic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77" b="73182" l="63017" r="72364"/>
                    </a14:imgEffect>
                  </a14:imgLayer>
                </a14:imgProps>
              </a:ext>
            </a:extLst>
          </a:blip>
          <a:srcRect l="64482" t="65862" r="29517" b="28325"/>
          <a:stretch>
            <a:fillRect/>
          </a:stretch>
        </p:blipFill>
        <p:spPr>
          <a:xfrm rot="5400000">
            <a:off x="4866640" y="1565275"/>
            <a:ext cx="1574800" cy="95504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67903" y="5958207"/>
            <a:ext cx="4860756" cy="778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-      3      =     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2B2A0-3558-43E0-BD9F-4F92E1113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822 0.0314174 L -0.0140822 0.257806 C -0.0140822 0.359228 0.195491 0.484195 0.365581 0.484195 L 0.745241 0.484195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0" y="22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963 -6.90799e-05 L -0.0237963 0.267154 C -0.0237963 0.386868 0.215533 0.534376 0.409771 0.534376 L 0.843339 0.534376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0" y="26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813 4.71646e-05 L -0.0105813 0.222501 C -0.0105813 0.32216 0.171636 0.444954 0.319524 0.444954 L 0.649627 0.444954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0" y="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232"/>
            <a:ext cx="12191999" cy="638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400" y="405979"/>
            <a:ext cx="82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4. 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40243" y="5767072"/>
            <a:ext cx="4860756" cy="778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-      3      =      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" y="1070610"/>
            <a:ext cx="11097260" cy="561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92642" y="6136048"/>
            <a:ext cx="5470357" cy="778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   -      2      =      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0" animBg="1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/>
          <a:srcRect l="21548" t="9761" r="18127" b="2928"/>
          <a:stretch>
            <a:fillRect/>
          </a:stretch>
        </p:blipFill>
        <p:spPr>
          <a:xfrm>
            <a:off x="9718675" y="3454400"/>
            <a:ext cx="2473325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1228725" y="773430"/>
            <a:ext cx="5389245" cy="4486275"/>
          </a:xfrm>
          <a:prstGeom prst="cloudCallout">
            <a:avLst>
              <a:gd name="adj1" fmla="val 104369"/>
              <a:gd name="adj2" fmla="val 40865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hãy kể các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 huống trong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tế về phép trừ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phạm vi 6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040" y="5424805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95" y="594460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292611" y="5464766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8661" y="1923454"/>
            <a:ext cx="723398" cy="8118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Đúng điền Đ, sai điền S vào ô trống: Một người xếp mỗi hộp có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81"/>
          <a:stretch>
            <a:fillRect/>
          </a:stretch>
        </p:blipFill>
        <p:spPr bwMode="auto">
          <a:xfrm>
            <a:off x="0" y="1776413"/>
            <a:ext cx="3295650" cy="8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Đúng điền Đ, sai điền S vào ô trống: Một người xếp mỗi hộp có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6" t="47021"/>
          <a:stretch>
            <a:fillRect/>
          </a:stretch>
        </p:blipFill>
        <p:spPr bwMode="auto">
          <a:xfrm>
            <a:off x="0" y="2894013"/>
            <a:ext cx="1193800" cy="10445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Đúng điền Đ, sai điền S vào ô trống: Một người xếp mỗi hộp có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45378" r="34663"/>
          <a:stretch>
            <a:fillRect/>
          </a:stretch>
        </p:blipFill>
        <p:spPr bwMode="auto">
          <a:xfrm>
            <a:off x="2913380" y="2872105"/>
            <a:ext cx="1031875" cy="107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7710170" y="1600199"/>
            <a:ext cx="3912335" cy="481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8" descr="Đúng điền Đ, sai điền S vào ô trống: Một người xếp mỗi hộp có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3" r="68671"/>
          <a:stretch>
            <a:fillRect/>
          </a:stretch>
        </p:blipFill>
        <p:spPr bwMode="auto">
          <a:xfrm>
            <a:off x="1605280" y="2745740"/>
            <a:ext cx="1032510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083 0.00194444 L 0.295 -0.0122222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401 -0.00203704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-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43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94995" y="487680"/>
            <a:ext cx="302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1.          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4850" y="48668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576070"/>
            <a:ext cx="4218940" cy="197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2" y="1612205"/>
            <a:ext cx="4836702" cy="19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621405" y="2815513"/>
            <a:ext cx="685797" cy="561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669382" y="2711135"/>
            <a:ext cx="685797" cy="561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50" y="4188460"/>
            <a:ext cx="42195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3765690" y="5386804"/>
            <a:ext cx="685797" cy="561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05" y="4173220"/>
            <a:ext cx="4745355" cy="207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9720182" y="5386804"/>
            <a:ext cx="685797" cy="561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ldLvl="0" animBg="1"/>
      <p:bldP spid="20" grpId="0" bldLvl="0" animBg="1"/>
      <p:bldP spid="22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3972" y="396207"/>
            <a:ext cx="41508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71625" y="1471930"/>
            <a:ext cx="2061210" cy="31813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– 1 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– 1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– 1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49495" y="1471930"/>
            <a:ext cx="2061210" cy="31813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– 2 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 – 1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– 2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26730" y="1471930"/>
            <a:ext cx="2061210" cy="318071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– 4 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– 1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– 3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50" name="图片 3249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0" y="5157471"/>
            <a:ext cx="12191999" cy="17005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ldLvl="0" animBg="1"/>
      <p:bldP spid="16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8251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5" dirty="0">
                <a:solidFill>
                  <a:schemeClr val="bg1"/>
                </a:solidFill>
                <a:latin typeface="UTM Cooper Black" panose="02040603050506020204" pitchFamily="18" charset="0"/>
              </a:rPr>
              <a:t>CHƠI TRỐN TÌM </a:t>
            </a:r>
          </a:p>
          <a:p>
            <a:pPr algn="ctr"/>
            <a:r>
              <a:rPr lang="en-US" sz="3065" dirty="0">
                <a:solidFill>
                  <a:schemeClr val="bg1"/>
                </a:solidFill>
                <a:latin typeface="UTM Cooper Black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E5EE3C-B979-41F5-B98E-836AFBC3C6B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6665" y="660432"/>
            <a:ext cx="7413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1 - 1 =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7" y="70737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762754" y="1143367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0" y="93129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886055" y="90784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76305" y="1652185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83897" y="129853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2706" y="1339729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901038" y="129469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CB66E8B-C5B5-4747-8B48-664650AA9C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99034" y="619095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4 - 1 =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 err="1">
                <a:solidFill>
                  <a:srgbClr val="0000FF"/>
                </a:solidFill>
              </a:rPr>
              <a:t>B.</a:t>
            </a:r>
            <a:r>
              <a:rPr lang="vi-VN" altLang="en-US" sz="5335" dirty="0" err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0711" y="39034"/>
            <a:ext cx="1155543" cy="5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5" y="860861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692722" y="1241493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8" y="1084777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174432" y="1084576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74887" y="1806888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572274" y="1475268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27254" y="1493214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1189415" y="147143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BD91B95-F7B9-4DD6-9DFC-879DA2FB28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  <p:bldP spid="69" grpId="0" bldLvl="0" animBg="1"/>
      <p:bldP spid="69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8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414092" y="742125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3 - 1 =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</a:rPr>
              <a:t>A.</a:t>
            </a:r>
            <a:r>
              <a:rPr lang="vi-VN" altLang="en-US" sz="4800" dirty="0" err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612229"/>
            <a:ext cx="1203278" cy="5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6" y="1223982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/>
          <p:cNvGrpSpPr/>
          <p:nvPr/>
        </p:nvGrpSpPr>
        <p:grpSpPr>
          <a:xfrm>
            <a:off x="1426534" y="1508794"/>
            <a:ext cx="1009445" cy="500085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9" y="144789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719479" y="1432392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0016" y="2176934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17321" y="1823084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7675" y="1856335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734462" y="1819247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6E415CC-88B9-4A73-916B-D6BD9F3AD9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68" grpId="0" bldLvl="0" animBg="1"/>
      <p:bldP spid="68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0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7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425840" y="584833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dirty="0">
                <a:solidFill>
                  <a:schemeClr val="bg1"/>
                </a:solidFill>
              </a:rPr>
              <a:t>5 - 2 =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5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6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6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 err="1">
                <a:solidFill>
                  <a:srgbClr val="0000FF"/>
                </a:solidFill>
              </a:rPr>
              <a:t>C.</a:t>
            </a:r>
            <a:r>
              <a:rPr lang="vi-VN" altLang="en-US" sz="5335" dirty="0" err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9313" y="620334"/>
            <a:ext cx="1078159" cy="52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8" y="964915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489290" y="1269259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6" y="117386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729676" y="1158362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31471" y="1894761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27518" y="1549054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67872" y="1582305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748894" y="1560180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A5286FC-2776-4B6C-A06E-7BE09B110C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32" grpId="0" bldLvl="0" animBg="1"/>
      <p:bldP spid="32" grpId="1" bldLvl="0" animBg="1"/>
      <p:bldP spid="32" grpId="2" bldLvl="0" animBg="1"/>
      <p:bldP spid="33" grpId="0" bldLvl="0" animBg="1"/>
      <p:bldP spid="44" grpId="0" bldLvl="0" animBg="1"/>
      <p:bldP spid="45" grpId="0" bldLvl="0" animBg="1"/>
      <p:bldP spid="45" grpId="1" bldLvl="0" animBg="1"/>
      <p:bldP spid="46" grpId="0" bldLvl="0" animBg="1"/>
      <p:bldP spid="68" grpId="0" bldLvl="0" animBg="1"/>
      <p:bldP spid="68" grpId="1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404</Words>
  <Application>Microsoft Office PowerPoint</Application>
  <PresentationFormat>Widescreen</PresentationFormat>
  <Paragraphs>134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UTM Avo</vt:lpstr>
      <vt:lpstr>UTM Cooper Black</vt:lpstr>
      <vt:lpstr>Times New Roman</vt:lpstr>
      <vt:lpstr>Arial</vt:lpstr>
      <vt:lpstr>Calibri</vt:lpstr>
      <vt:lpstr>Green Color</vt:lpstr>
      <vt:lpstr>Tuần 11 Bài 26: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60</cp:revision>
  <dcterms:created xsi:type="dcterms:W3CDTF">2021-11-01T08:16:00Z</dcterms:created>
  <dcterms:modified xsi:type="dcterms:W3CDTF">2022-01-24T02:45:07Z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5D1596D51912416B8DB1339776ACB32D</vt:lpwstr>
  </property>
  <property fmtid="{D5CDD505-2E9C-101B-9397-08002B2CF9AE}" pid="3" name="KSOProductBuildVer">
    <vt:lpwstr>1033-11.2.0.10351</vt:lpwstr>
  </property>
</Properties>
</file>