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73" r:id="rId3"/>
  </p:sldMasterIdLst>
  <p:notesMasterIdLst>
    <p:notesMasterId r:id="rId25"/>
  </p:notesMasterIdLst>
  <p:sldIdLst>
    <p:sldId id="256" r:id="rId4"/>
    <p:sldId id="300" r:id="rId5"/>
    <p:sldId id="258" r:id="rId6"/>
    <p:sldId id="257" r:id="rId7"/>
    <p:sldId id="302" r:id="rId8"/>
    <p:sldId id="301" r:id="rId9"/>
    <p:sldId id="424" r:id="rId10"/>
    <p:sldId id="303" r:id="rId11"/>
    <p:sldId id="436" r:id="rId12"/>
    <p:sldId id="1425" r:id="rId13"/>
    <p:sldId id="1426" r:id="rId14"/>
    <p:sldId id="332" r:id="rId15"/>
    <p:sldId id="433" r:id="rId16"/>
    <p:sldId id="1427" r:id="rId17"/>
    <p:sldId id="345" r:id="rId18"/>
    <p:sldId id="304" r:id="rId19"/>
    <p:sldId id="1428" r:id="rId20"/>
    <p:sldId id="259" r:id="rId21"/>
    <p:sldId id="1429" r:id="rId22"/>
    <p:sldId id="1430" r:id="rId23"/>
    <p:sldId id="260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7T15:03:05.30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657 842,'0'0,"0"0,0 0,1 0,-1-1,0 1,0 0,1 0,-1 0,0-1,0 1,0 0,0 0,1-1,-1 1,0 0,0 0,0-1,0 1,0 0,0 0,0-1,0 1,0 0,0 0,0-1,0 1,0 0,0-1,0 1,0 0,0 0,0-1,0 1,0 0,0 0,0-1,-1 1,1 0,0 0,0 0,0-1,0 1,-1 0,1 0,0-1,185-12,-44 11,-59 3,-1-3,0-4,0-3,33-10,-29 1,0 4,0 3,79 2,-8-1,0-6,90-25,-77 16,-138 26,-38 19,-152 66,38-39,-2-6,-2-5,-1-6,-2-5,0-6,-1-5,-115-4,118-18,125-10,59-9,73-12,74-9,67-3,419-55,514-6,-952 111,-203 13,-50-11,1 0,0 0,0 0,-1 0,1-1,-1 1,1 0,-1 0,1 0,-1 0,0 1,1-1,-1 0,0 0,0 0,0 0,0 0,0 0,0 0,0 0,0 0,0 1,0-1,-1 0,1 0,0 0,-1 0,1 0,-1 0,1 0,-1 0,0 0,1-1,-1 1,0 0,1 0,-1 0,0-1,0 1,0 0,0-1,0 1,0-1,0 1,0-1,0 1,0-1,0 0,0 0,0 1,0-1,0 0,0 0,-1 0,1 0,-23 10,0-1,-1-1,0-1,-1-1,1-2,-25 2,-239 21,-274-11,477-16,-1038-3,1031-3,98-6,12 3,1 1,0 2,0-1,1 2,0 1,0 0,5 0,15-3,167-25,324-14,260 21,-677 23,217-18,-259 3,-60 2,-19 11,-1 1,1 0,-1 0,1 1,-1 0,0 1,0 0,0 0,0 1,1 0,-2 0,-18-1,-794-8,538 11,-862 0,1069-3,45-2,54-4,445-7,587 11,-1013 3,-86 0,-2458 29,2703-30,1220-26,-1314 27,-79 5,-60 4,26-7,-202 37,-152 5,248-32,13 1,61-5,64-1,391-3,69-17,-416 7,-69 6,0-1,0 1,0 0,0 0,0 0,0-1,0 1,0 0,0 0,0 0,0-1,0 1,0 0,0 0,0 0,0-1,0 1,0 0,0 0,0 0,0 0,0-1,-336 10,-761 4,1014-19,92-5,142-23,327-23,-419 58,-59-1,1 0,-1 0,0 0,1 0,-1 0,1 1,-1-1,0 0,1 0,-1 0,0 0,1 0,-1 1,0-1,1 0,-1 0,0 0,1 1,-1-1,0 0,1 1,-1-1,0 0,0 1,0-1,1 0,-1 1,0-1,0 0,0 1,0-1,0 0,1 1,-1-1,0 1,0-1,0 0,0 1,0-1,0 1,0-1,-1 0,1 1,0-1,0 1,0-1,0 0,0 1,-1-1,1 0,0 1,0-1,0 0,-1 1,1-1,0 0,-1 0,1 1,0-1,-1 0,1 0,-53 31,-81 19,-2-5,-68 10,68-18,-135 43,239-65,36-7,72-6,139-15,138-6,122-1,96 3,1641-15,-1896 26,-128 0,-124 3,-91 0,-428 6,-134 31,-310 18,569-28,547-25,-8 0,73 1,1829 0,-2097 1,-32 2,-64 4,-155 11,-131 10,-120 10,-99 7,-1830 102,1711-109,515-27,140-5,143-4,158-1,142-2,136 0,127 0,94 0,2944-1,-3750 8,-169 22,-115 33,-13 3,-200-1,-69-21,484-34,47-3,67-9,57-10,-17 9,429-153,349-70,-611 184,-70 14,-93 19,-30 4,-113 3,-144 12,-158 15,-185 13,-178 11,-2420 83,2823-132,235-16,160 2,52-4,195-29,148-5,121 1,93 7,97 11,98 12,2426-31,-2707 46,-176 3,-126 1,-504 11,-21 6,-85 10,-1518 90,1486-96,79-3,85-5,95-3,111-3,115-6,130-15,133-13,121-10,84-12,1724-204,-2139 236,-113 15,-36 3,-132 10,-160 20,-183 20,-185 11,-165 5,-2519 81,2862-136,192-11,209-11,218-8,221-3,224 2,197 5,161 7,3436 0,-3920 8,-177-2,-159 0,-137 1,-116 2,-102 5,-91 7,-83 10,-69 3,-2017 33,2228-56,107-6,116-11,128-12,131-12,130-11,130-8,124-2,2798-206,-3249 257,-184 8,-177 7,-165 3,-146 2,-103-2,-2579 6,2832-14,120 1,94-1,540 1,29 0,140-2,176-6,191-4,280 0,1555-31,-2091 18,-200 1,-180 5,-154 5,-130 5,-109 4,-77 4,-735 31,-564 153,212-19,-393-56,1470-103,137-10,161-20,188-11,204-3,194-6,148-4,2374-68,-2715 110,-46 5,-622 6,-122-2,-143-1,-156 0,-141 0,-127-1,-2808-35,3078 21,196 0,179-2,159-3,82 5,44-5,118-15,98-3,78 4,66 0,928-30,93 60,-1130 10,-88 4,-86 7,-116-18,-1 0,0 0,1 0,-1 0,0 0,1 0,-1 0,0 1,1-1,-1 1,0-1,0 1,0-1,1 1,-1 0,0-1,0 1,0 0,0 0,0 0,0 0,0 0,-1 0,1 0,0 0,-1 0,1 1,0-1,-1 0,1 0,-1 0,0 1,1-1,-1 0,0 1,0-1,0 0,0 1,0-1,0 1,-43 36,-74 16,-67 12,-61 10,-274 77,-6-22,-5-24,-5-23,-184-8,668-74,108-9,110-13,103-11,81-7,1258-99,-1338 119,-120 5,-124 9,-35 1,-109 0,-122 2,-99 2,-2330 5,2594-8,135-7,133-4,116-5,84-6,1958-58,-2312 82,-84 2,-304 21,34 8,-97 9,-83 7,-2178 75,2368-124,125-10,134 2,38-3,72-19,119-20,115-8,110-3,123 2,123 8,2664-80,-2976 135,-158 12,-184-14,0 0,0-1,0 1,0 0,0 0,0-1,0 1,0 0,0 0,0 0,0 0,0 1,0-1,0 0,0 0,0 0,0 1,0-1,0 1,0-1,0 1,0-1,-1 1,1-1,0 1,0 0,0-1,-1 1,1 0,0 0,-1 0,1-1,-1 1,1 0,-1 0,1 0,-1 0,0 0,1 0,-1 0,0 0,0 0,0 0,0 0,0 0,0 0,0 0,0 0,0 0,0 0,-1 0,1 0,0 0,-1 0,1 0,-1 0,1 0,-1 0,1 0,-1 0,0 0,-115 58,-123 14,-109 11,-97 7,-77 1,-2195 255,2700-346,-55 7,130-5,149-5,149-2,171-4,168 0,120-2,1770-113,-1880 64,-175 10,-182 15,-165 18,-147 17,-32 7,-84 27,-99 20,-77 16,-64 12,-2140 487,2135-509,74-22,92-20,118-25,141-29,141-22,141-19,137-21,120-16,87-6,2330-291,-2507 346,-169 16,-172 17,-159 19,-50 4,-80 3,-131 4,-115 8,-98 13,-88 18,-79 18,-1923 153,2007-189,100-9,114-7,114-5,130-10,131-5,147-16,154-13,153-10,151-6,150-3,3368-96,-3816 157,-256 4,-98 0,-45 1,-211 6,-194 14,-196 26,-179 21,-166 9,-137-1,-3285 86,3651-155,245-7,250-8,204 1,55-3,176-16,189-11,193-9,211-4,223-1,213-14,3942-249,-4326 269,-257 14,-84 5,-499 24,-41 0,-142 3,-120 0,-90 5,-73 13,-63 10,-4140 69,4407-101,179-7,174-7,162-11,136-2,105 3,2247-12,-2414 44,-127 1,-131-1,-135 6,-128 6,-117 8,-102 9,-94 17,-102 17,-94 7,-2850 160,3146-230,189-13,177 0,44-1,133-12,143 0,116-4,79 0,2286-24,-2635 51,-118 1,-32 2,-106 13,-107 9,-93 6,-75 6,-58 5,-896 43,-262-60,1481-30,89 0,89-5,88-7,83-8,95-7,119-8,109-7,-300 25,2948-214,-3137 229,-112 3,51 1,-173 2,-100 2,-85 6,-66 6,-1667 72,1887-83,175-5,19 2,1-2,-1 0,1-2,0 0,-1-1,-15-6,37 9,-1 1,0-1,1 0,-1 0,1 0,-1 0,0 0,1-1,-1 1,1 0,-1 0,0 0,1-1,-1 1,1 0,-1 0,1-1,-1 1,1 0,-1-1,1 1,-1-1,1 1,-1-1,1 1,0-1,-1 1,1-1,0 1,-1-1,1 1,0-1,0 1,0-1,0 0,-1 1,1-1,0 1,0-1,0 0,0 1,0-1,0 0,1 1,-1-1,0 1,0-1,0 1,0-1,1 0,-1 1,0-1,30-20,29-7,1 3,1 2,1 3,10 0,-33 9,191-47,2 10,2 10,1 11,130 5,-349 21,11 0,-60 3,-879 82,-1106 72,1741-146,99-13,111-8,117-7,122 2,116-2,106-5,99 0,81 3,2219-10,-2474 36,-112 5,-106 4,-102-15,1 0,-1 0,1 0,-1 0,1 0,0 1,-1-1,1 0,-1 0,1 1,0-1,-1 0,1 1,0-1,0 0,-1 1,1-1,0 0,0 1,-1-1,1 0,0 1,0-1,0 1,0-1,-1 1,1-1,0 0,0 1,0-1,0 1,0-1,0 1,0-1,0 1,0-1,1 0,-1 1,0-1,0 1,0-1,0 1,1-1,-1 0,0 1,0-1,1 0,-1 1,0-1,1 0,-1 1,0-1,1 0,-1 0,0 1,1-1,-1 0,1 0,-1 0,0 0,1 1,-1-1,1 0,-1 0,1 0,-81 22,-493 56,-138 10,-628-8,1303-82,72-10,286-50,-36 27,489-18,291 35,-996 19,-65-1,-41 1,-108 1,-95 1,-1481 49,1454-48,-183-1,661-15,7-5,1531-44,-1726 62,-67 3,6-2,-161 14,-107 3,-80 0,-1630 62,1802-78,108-10,105 7,0 0,0 0,1-1,-1 1,0 0,0-1,0 1,0 0,0-1,0 1,0 0,0-1,0 1,0 0,0-1,0 1,0 0,0-1,0 1,0 0,0-1,-1 1,1 0,0-1,0 1,0 0,0 0,-1-1,1 1,0 0,0 0,-1-1,1 1,0 0,0 0,-1 0,1-1,0 1,-1 0,1 0,0 0,-1 0,1 0,0 0,-1 0,206-24,-71 14,421-45,-625 73,-544 116,507-112,78-12,38-4,67-1,147-3,167-7,193-11,209-6,192-11,162-10,3431-167,-3848 182,-230 11,-206 8,-272 9,65-1,-149 12,-154 12,-125 5,-100 2,-3185 267,3214-257,70-9,80-6,102-7,121-11,137-8,151-8,144-11,141-14,143-17,126-10,1797-75,-2009 110,-115 4,-181 7,-268 14,57-3,-154 12,-162 14,-148 24,-131 16,-105 8,-75 9,177-21,-2345 232,2443-262,128-12,121-12,125-17,127-13,113-11,93-9,72 0,619-27,66 41,-729 25,-18-1,-291 10,-23 4,-51 9,-130 23,-112 13,-110 13,-109 12,-90 5,-2413 184,2978-262,432-18,40-6,146-9,130 0,3449-36,-3821 67,-153 3,-144 1,-37 4,-118 17,-128 9,-106 7,-79 2,-1292 47,-311-81,1833-12,87-2,99 0,29-5,103-29,145-24,154-19,168-15,160-4,106 5,2288-219,-2726 274,-206 26,-171 16,-44 6,-136 26,-121 22,-82 10,-1695 212,1744-251,68-11,-21-6,246-11,24-1,41-4,89-8,83-9,72-2,1327-32,-1557 56,140-5,-82 2,-100 6,-74 6,35-5,-158 21,-91 4,-76-4,-65-5,-1705 5,1870-30,86-7,84-10,71 23,1-1,-1 0,1 1,0-1,-1 0,1 1,-1-1,1 0,0 0,0 0,0 1,-1-1,1 0,0 0,0 0,0 1,0-1,0 0,0 0,1 0,-1 1,0-1,0 0,0 0,1 1,-1-1,0 0,1 1,-1-1,1 0,-1 1,1-1,-1 0,1 1,-1-1,1 1,0-1,-1 1,1-1,0 1,-1 0,1-1,0 1,0 0,-1-1,1 1,0 0,0 0,0 0,0 0,99-42,86-7,201-16,2 16,2 18,223 16,-444 15,-106 4,-59 1,-37 6,-92 13,-722 140,707-147,112-19,34-7,121-35,146-25,115-19,1375-241,-1503 286,-138 16,-113 19,-35 4,-123 4,-118 13,-96 12,-945 109,286-25,882-95,116-10,33-1,104-2,105-1,1543-9,-1641 15,-91 3,-38 5,-55 13,-105 23,-87 13,-68 4,-400 73,-6-31,-140-22,768-82,95-6,19-2,39-5,620-44,-473 41,1017-59,-1014 58,-87 2,-96 6,-26 0,-91-1,-120 2,-119 1,-116 0,-85-7,-1709-113,1916 82,174 2,145 22,41 2,145-10,125 2,90 2,403-5,496-26,-1226 46,-57 2,-35 1,-310 16,39 14,-77 7,-2104 137,2363-164,160-4,156-3,132-2,102-1,2082-3,-2881 25,2 15,-140 41,297-44,-1184 150,1377-181,23-1,34-4,804-123,-602 90,-234 32,-26 1,-105 0,-119 3,-107 1,-87 1,-1879 4,2495-5,17 0,887-37,-551 13,-185 11,-52 1,30-6,-318 17,-16 3,-32 2,22-2,-330 47,-219 21,388-60,167-14,49-6,-28 7,1014-217,-791 173,-93 17,-87 12,-97 5,-101 8,-90 4,-1504 34,1672-31,113 0,138-2,141-5,130-7,111-11,1973-136,-2075 122,-123 5,-126 9,-122 8,-88 10,-27 2,-96 6,-90 16,-68 14,-705 132,380-56,-195-6,712-97,60-7,53-7,-14 4,403-88,263-18,51 34,-701 74,8-2,0 2,0 2,0 1,28 6,-64-7,1 0,-1 0,0 0,1 1,-1-1,0 1,1 0,-1 0,0 0,0 1,0-1,0 1,0 0,0-1,0 1,0 1,-1-1,1 0,-1 1,0-1,0 1,0 0,0-1,0 1,0 0,-1 0,1 0,-1 1,0-1,0 0,0 0,0 1,-1-1,0 0,1 1,-1-1,0 1,0-1,-1 0,1 1,-1-1,0 0,0 1,0 1,-100 264,100-267,0 0,1 0,-1 0,1 0,-1 0,1 0,0 0,0 0,0 0,0 0,0 0,1 0,-1 0,1 1,-1-1,1 0,0-1,0 1,0 0,0 0,0 0,0 0,0-1,0 1,1-1,-1 1,1-1,-1 1,1-1,0 0,-1 0,1 0,0 0,0 0,0 0,2 1,79 5,-21-14,0-3,0-3,-2-2,31-13,-51 16,208-62,-233 69,-5 1,1 0,0 1,0 1,1-1,-1 2,0 0,1 0,-1 1,1 0,9 2,-18-1,0 0,0 0,0 0,0 1,0-1,0 1,-1 0,1 0,-1 0,1 0,-1 0,0 1,0-1,0 1,0-1,0 1,0 0,-1 0,1 0,-1 0,0 0,0 0,0 0,0 0,-1 0,1 0,-1 1,0-1,0 0,0 2,-14 96,-49 40,40-109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7T15:03:09.76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3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6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6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6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4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3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5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69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718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62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7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3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29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58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6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86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4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0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6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18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5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11" Type="http://schemas.openxmlformats.org/officeDocument/2006/relationships/image" Target="../media/image22.png"/><Relationship Id="rId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30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512689" y="1360958"/>
            <a:ext cx="1149096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4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33</a:t>
            </a:r>
            <a:endParaRPr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Ngôi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ấm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áp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53333"/>
              <a:buFont typeface="Arial"/>
              <a:buNone/>
            </a:pPr>
            <a:endParaRPr dirty="0"/>
          </a:p>
        </p:txBody>
      </p:sp>
      <p:sp>
        <p:nvSpPr>
          <p:cNvPr id="55" name="Google Shape;55;p1"/>
          <p:cNvSpPr/>
          <p:nvPr/>
        </p:nvSpPr>
        <p:spPr>
          <a:xfrm>
            <a:off x="8346701" y="123575"/>
            <a:ext cx="2833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TIẾNG VIỆT 1</a:t>
            </a:r>
            <a:endParaRPr dirty="0"/>
          </a:p>
        </p:txBody>
      </p:sp>
      <p:sp>
        <p:nvSpPr>
          <p:cNvPr id="56" name="Google Shape;56;p1"/>
          <p:cNvSpPr/>
          <p:nvPr/>
        </p:nvSpPr>
        <p:spPr>
          <a:xfrm>
            <a:off x="10120670" y="628714"/>
            <a:ext cx="101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Tập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146297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1787039" y="1283626"/>
            <a:ext cx="5376016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0974075-C13B-44B6-A04D-6B8C2C3AF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6357" y="3053439"/>
            <a:ext cx="2512546" cy="205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7056E4-8B76-43D8-8863-CD85190C3B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46" y="3915620"/>
            <a:ext cx="1813744" cy="18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01601"/>
            <a:ext cx="11795760" cy="6217920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7EB61C57-F471-4437-950A-BA44C0B44200}"/>
              </a:ext>
            </a:extLst>
          </p:cNvPr>
          <p:cNvSpPr/>
          <p:nvPr/>
        </p:nvSpPr>
        <p:spPr>
          <a:xfrm>
            <a:off x="467360" y="114808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616CCB74-95E5-4A11-B440-4E309DC705E3}"/>
              </a:ext>
            </a:extLst>
          </p:cNvPr>
          <p:cNvSpPr/>
          <p:nvPr/>
        </p:nvSpPr>
        <p:spPr>
          <a:xfrm>
            <a:off x="7670800" y="103124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1AAA829-F8A2-44D8-BC3F-E0E6F66CE9F2}"/>
              </a:ext>
            </a:extLst>
          </p:cNvPr>
          <p:cNvSpPr/>
          <p:nvPr/>
        </p:nvSpPr>
        <p:spPr>
          <a:xfrm>
            <a:off x="11084560" y="11379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3C23FC6-AD9F-4BC0-A2A5-8CF2F9CF7C63}"/>
              </a:ext>
            </a:extLst>
          </p:cNvPr>
          <p:cNvSpPr/>
          <p:nvPr/>
        </p:nvSpPr>
        <p:spPr>
          <a:xfrm>
            <a:off x="7670800" y="1442720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BC0D2C56-E1F1-4A03-9D51-5C28A04E8651}"/>
              </a:ext>
            </a:extLst>
          </p:cNvPr>
          <p:cNvSpPr/>
          <p:nvPr/>
        </p:nvSpPr>
        <p:spPr>
          <a:xfrm>
            <a:off x="467360" y="234187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4DE1B926-7C1B-4675-A5F7-F44FE2F40027}"/>
              </a:ext>
            </a:extLst>
          </p:cNvPr>
          <p:cNvSpPr/>
          <p:nvPr/>
        </p:nvSpPr>
        <p:spPr>
          <a:xfrm>
            <a:off x="46736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0859E9B-9CB6-46CF-8EA8-A0F2082CEC81}"/>
              </a:ext>
            </a:extLst>
          </p:cNvPr>
          <p:cNvSpPr/>
          <p:nvPr/>
        </p:nvSpPr>
        <p:spPr>
          <a:xfrm>
            <a:off x="10657840" y="2842261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09B2DDBB-20C1-4D7D-A12C-78AB094A9C40}"/>
              </a:ext>
            </a:extLst>
          </p:cNvPr>
          <p:cNvSpPr/>
          <p:nvPr/>
        </p:nvSpPr>
        <p:spPr>
          <a:xfrm>
            <a:off x="467360" y="3724909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5E2FB134-EEB4-48EE-BB5E-B60351ED795A}"/>
              </a:ext>
            </a:extLst>
          </p:cNvPr>
          <p:cNvSpPr/>
          <p:nvPr/>
        </p:nvSpPr>
        <p:spPr>
          <a:xfrm>
            <a:off x="467360" y="4221482"/>
            <a:ext cx="243840" cy="29464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04AD92E6-BE77-4AC1-BE80-22C74D57A54A}"/>
              </a:ext>
            </a:extLst>
          </p:cNvPr>
          <p:cNvSpPr/>
          <p:nvPr/>
        </p:nvSpPr>
        <p:spPr>
          <a:xfrm>
            <a:off x="4866640" y="4307842"/>
            <a:ext cx="528320" cy="42671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D4AC9C91-BC81-4CF0-B40F-AA1214E688D0}"/>
              </a:ext>
            </a:extLst>
          </p:cNvPr>
          <p:cNvSpPr/>
          <p:nvPr/>
        </p:nvSpPr>
        <p:spPr>
          <a:xfrm>
            <a:off x="259080" y="5022849"/>
            <a:ext cx="543560" cy="412751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D9AB58BA-845A-4047-A7EF-AC7CDD5CB89C}"/>
              </a:ext>
            </a:extLst>
          </p:cNvPr>
          <p:cNvSpPr/>
          <p:nvPr/>
        </p:nvSpPr>
        <p:spPr>
          <a:xfrm>
            <a:off x="335280" y="5644512"/>
            <a:ext cx="543560" cy="52197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937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5" y="316011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3780" y="958335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giãn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0380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  <p:sp>
        <p:nvSpPr>
          <p:cNvPr id="2" name="Star: 12 Points 1">
            <a:extLst>
              <a:ext uri="{FF2B5EF4-FFF2-40B4-BE49-F238E27FC236}">
                <a16:creationId xmlns:a16="http://schemas.microsoft.com/office/drawing/2014/main" id="{E389EF9A-B7A4-47C6-961A-B601D9FE485B}"/>
              </a:ext>
            </a:extLst>
          </p:cNvPr>
          <p:cNvSpPr/>
          <p:nvPr/>
        </p:nvSpPr>
        <p:spPr>
          <a:xfrm>
            <a:off x="457200" y="114808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064F464-211D-4819-A6DE-7548DD0C398D}"/>
              </a:ext>
            </a:extLst>
          </p:cNvPr>
          <p:cNvSpPr/>
          <p:nvPr/>
        </p:nvSpPr>
        <p:spPr>
          <a:xfrm>
            <a:off x="411480" y="2448559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4603B90F-0847-457A-9275-B109745DA26F}"/>
              </a:ext>
            </a:extLst>
          </p:cNvPr>
          <p:cNvSpPr/>
          <p:nvPr/>
        </p:nvSpPr>
        <p:spPr>
          <a:xfrm>
            <a:off x="335280" y="4262120"/>
            <a:ext cx="396240" cy="31496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90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360386" y="1463051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04622-F0BD-4F57-9D39-4BEFE53D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18" r="17983"/>
          <a:stretch/>
        </p:blipFill>
        <p:spPr>
          <a:xfrm>
            <a:off x="592675" y="967738"/>
            <a:ext cx="11006649" cy="44061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800402F-5E9E-4B6E-A39C-AE9784195F59}"/>
              </a:ext>
            </a:extLst>
          </p:cNvPr>
          <p:cNvSpPr/>
          <p:nvPr/>
        </p:nvSpPr>
        <p:spPr>
          <a:xfrm>
            <a:off x="7416799" y="3255206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95074-1F86-4E0F-B0A7-0C24F6703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1" t="4150" r="10088" b="4744"/>
          <a:stretch/>
        </p:blipFill>
        <p:spPr>
          <a:xfrm>
            <a:off x="2092960" y="629919"/>
            <a:ext cx="8717280" cy="59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A4EE9-F888-48D3-9F06-E37162F7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1" t="14606" r="10630" b="30230"/>
          <a:stretch/>
        </p:blipFill>
        <p:spPr>
          <a:xfrm>
            <a:off x="174567" y="1290320"/>
            <a:ext cx="11842865" cy="24282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2FE2E3C-CC6D-41B3-A397-265C3E13DEC9}"/>
              </a:ext>
            </a:extLst>
          </p:cNvPr>
          <p:cNvSpPr/>
          <p:nvPr/>
        </p:nvSpPr>
        <p:spPr>
          <a:xfrm>
            <a:off x="3129280" y="2062480"/>
            <a:ext cx="792480" cy="883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5A0FC-837B-406F-865B-8B47593A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6"/>
          <a:stretch/>
        </p:blipFill>
        <p:spPr>
          <a:xfrm>
            <a:off x="734166" y="1564640"/>
            <a:ext cx="10924388" cy="4124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20566-A240-4211-BC0F-BD1AFFF62C6B}"/>
              </a:ext>
            </a:extLst>
          </p:cNvPr>
          <p:cNvSpPr/>
          <p:nvPr/>
        </p:nvSpPr>
        <p:spPr>
          <a:xfrm>
            <a:off x="2733040" y="447040"/>
            <a:ext cx="7355840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Câu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giúp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hiểu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gì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89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1058" y="3096426"/>
            <a:ext cx="42498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73F8AF-96F8-46E8-81BE-D2E015FD8407}"/>
              </a:ext>
            </a:extLst>
          </p:cNvPr>
          <p:cNvSpPr/>
          <p:nvPr/>
        </p:nvSpPr>
        <p:spPr>
          <a:xfrm>
            <a:off x="2763520" y="680720"/>
            <a:ext cx="7355840" cy="843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Câu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giúp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hiểu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gì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32F114F-4F26-4A4B-86FD-7B0891882A4C}"/>
              </a:ext>
            </a:extLst>
          </p:cNvPr>
          <p:cNvSpPr/>
          <p:nvPr/>
        </p:nvSpPr>
        <p:spPr>
          <a:xfrm>
            <a:off x="1371600" y="2103120"/>
            <a:ext cx="10210800" cy="384048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Gia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đình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sẽ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hạnh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phúc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rất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khi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mọi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cùng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nhau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việc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vui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chemeClr val="accent1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119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49C49186-3FB4-65FD-9FEE-B79B3E1B2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8" y="549986"/>
            <a:ext cx="11823940" cy="63310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D4E40-178C-4562-8C98-F86548C1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86"/>
          <a:stretch/>
        </p:blipFill>
        <p:spPr>
          <a:xfrm>
            <a:off x="101600" y="1076960"/>
            <a:ext cx="11988799" cy="4968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ADD11D-07EF-4163-BBD5-DE4DC20D784E}"/>
                  </a:ext>
                </a:extLst>
              </p14:cNvPr>
              <p14:cNvContentPartPr/>
              <p14:nvPr/>
            </p14:nvContentPartPr>
            <p14:xfrm>
              <a:off x="4772400" y="925720"/>
              <a:ext cx="6814440" cy="596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ADD11D-07EF-4163-BBD5-DE4DC20D78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6760" y="890080"/>
                <a:ext cx="688608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14:cNvPr>
              <p14:cNvContentPartPr/>
              <p14:nvPr/>
            </p14:nvContentPartPr>
            <p14:xfrm>
              <a:off x="761640" y="13307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8ED0BB-51BE-4BBD-9716-F13FABC80B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000" y="1294720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59CA47-F44C-4BF2-A180-8A4930B13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57631"/>
          <a:stretch/>
        </p:blipFill>
        <p:spPr>
          <a:xfrm>
            <a:off x="243840" y="303777"/>
            <a:ext cx="11454446" cy="5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9BA5D-1D09-42FD-A7F3-986AF0B1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605" b="86964"/>
          <a:stretch/>
        </p:blipFill>
        <p:spPr>
          <a:xfrm>
            <a:off x="274320" y="242817"/>
            <a:ext cx="11454446" cy="173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988140-7F5D-414A-8BA3-2A2108E26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2" t="42368" r="7751" b="34814"/>
          <a:stretch/>
        </p:blipFill>
        <p:spPr>
          <a:xfrm>
            <a:off x="79812" y="1981200"/>
            <a:ext cx="12032376" cy="36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0">
            <a:extLst>
              <a:ext uri="{FF2B5EF4-FFF2-40B4-BE49-F238E27FC236}">
                <a16:creationId xmlns:a16="http://schemas.microsoft.com/office/drawing/2014/main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pic>
        <p:nvPicPr>
          <p:cNvPr id="10" name="PA_库_图片 6">
            <a:extLst>
              <a:ext uri="{FF2B5EF4-FFF2-40B4-BE49-F238E27FC236}">
                <a16:creationId xmlns:a16="http://schemas.microsoft.com/office/drawing/2014/main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:a16="http://schemas.microsoft.com/office/drawing/2014/main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360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CHIA SẺ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68AD211D-1640-4549-9FED-63FEA1286A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" y="4967217"/>
            <a:ext cx="12170004" cy="20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B74A0-7DDA-491E-AE0D-D1CE129C3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9" t="4135" r="9942" b="36035"/>
          <a:stretch/>
        </p:blipFill>
        <p:spPr>
          <a:xfrm>
            <a:off x="182880" y="172721"/>
            <a:ext cx="1179576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EAF830-D2B6-48E8-81AD-6F21C457E236}"/>
              </a:ext>
            </a:extLst>
          </p:cNvPr>
          <p:cNvSpPr/>
          <p:nvPr/>
        </p:nvSpPr>
        <p:spPr>
          <a:xfrm>
            <a:off x="1905058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g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hẹn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6CE1D8-B92D-4181-B50C-5D11FBE3F4A0}"/>
              </a:ext>
            </a:extLst>
          </p:cNvPr>
          <p:cNvSpPr/>
          <p:nvPr/>
        </p:nvSpPr>
        <p:spPr>
          <a:xfrm>
            <a:off x="1916636" y="286682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nấu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6A6ED5-8CE8-468C-A2C4-7808612CB6B3}"/>
              </a:ext>
            </a:extLst>
          </p:cNvPr>
          <p:cNvSpPr/>
          <p:nvPr/>
        </p:nvSpPr>
        <p:spPr>
          <a:xfrm>
            <a:off x="1916636" y="4733983"/>
            <a:ext cx="2674006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làm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v</a:t>
            </a:r>
            <a:r>
              <a:rPr lang="vi-VN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ư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ờn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4878A5-DBAC-4262-9BCC-14668D279081}"/>
              </a:ext>
            </a:extLst>
          </p:cNvPr>
          <p:cNvSpPr/>
          <p:nvPr/>
        </p:nvSpPr>
        <p:spPr>
          <a:xfrm>
            <a:off x="7294175" y="1275956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thỏ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thẻ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B716B0D-5205-4635-90AE-0348A690F12D}"/>
              </a:ext>
            </a:extLst>
          </p:cNvPr>
          <p:cNvSpPr/>
          <p:nvPr/>
        </p:nvSpPr>
        <p:spPr>
          <a:xfrm>
            <a:off x="7294175" y="2966844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việc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A2721E-3904-47CF-B5CF-E1B1C4BD9B6D}"/>
              </a:ext>
            </a:extLst>
          </p:cNvPr>
          <p:cNvSpPr/>
          <p:nvPr/>
        </p:nvSpPr>
        <p:spPr>
          <a:xfrm>
            <a:off x="7294175" y="4733983"/>
            <a:ext cx="2697162" cy="690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ấm</a:t>
            </a:r>
            <a:r>
              <a:rPr lang="en-US" sz="3600" kern="1200" dirty="0">
                <a:solidFill>
                  <a:schemeClr val="accent1"/>
                </a:solidFill>
                <a:latin typeface="UTM Avo" panose="02040603050506020204" pitchFamily="18" charset="0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UTM Avo" panose="02040603050506020204" pitchFamily="18" charset="0"/>
              </a:rPr>
              <a:t>áp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4" name="PA_库_组合 5">
            <a:extLst>
              <a:ext uri="{FF2B5EF4-FFF2-40B4-BE49-F238E27FC236}">
                <a16:creationId xmlns:a16="http://schemas.microsoft.com/office/drawing/2014/main" id="{49A18141-E269-4CBE-8FEA-7F811372D2C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6760240" cy="724487"/>
            <a:chOff x="1874329" y="2417937"/>
            <a:chExt cx="1534600" cy="734123"/>
          </a:xfrm>
        </p:grpSpPr>
        <p:sp>
          <p:nvSpPr>
            <p:cNvPr id="35" name="任意多边形 10">
              <a:extLst>
                <a:ext uri="{FF2B5EF4-FFF2-40B4-BE49-F238E27FC236}">
                  <a16:creationId xmlns:a16="http://schemas.microsoft.com/office/drawing/2014/main" id="{26A1CD5B-D529-4D38-BCE0-368F747DA3D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6" name="任意多边形 11">
              <a:extLst>
                <a:ext uri="{FF2B5EF4-FFF2-40B4-BE49-F238E27FC236}">
                  <a16:creationId xmlns:a16="http://schemas.microsoft.com/office/drawing/2014/main" id="{4BFC1E88-62EB-45BA-84DE-0E4413DFE87A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7" name="文本框 12">
              <a:extLst>
                <a:ext uri="{FF2B5EF4-FFF2-40B4-BE49-F238E27FC236}">
                  <a16:creationId xmlns:a16="http://schemas.microsoft.com/office/drawing/2014/main" id="{A7A0E52D-8E57-41E9-9CC8-ABBE898283C0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7707"/>
                  </a:solidFill>
                  <a:effectLst/>
                  <a:uLnTx/>
                  <a:uFillTx/>
                  <a:latin typeface="UTM Avo" panose="02040603050506020204" pitchFamily="18" charset="0"/>
                  <a:ea typeface="方正静蕾简体" panose="02000000000000000000" pitchFamily="2" charset="-122"/>
                  <a:cs typeface="+mn-cs"/>
                </a:rPr>
                <a:t>Luyện đọc từ ngữ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4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111</Words>
  <Application>Microsoft Office PowerPoint</Application>
  <PresentationFormat>Màn hình rộng</PresentationFormat>
  <Paragraphs>38</Paragraphs>
  <Slides>21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Arial</vt:lpstr>
      <vt:lpstr>Calibri</vt:lpstr>
      <vt:lpstr>UTM Avo</vt:lpstr>
      <vt:lpstr>Office Theme</vt:lpstr>
      <vt:lpstr>1_Office Theme</vt:lpstr>
      <vt:lpstr>2_Office Theme</vt:lpstr>
      <vt:lpstr>Tuần 33 Bài đọc: Ngôi nhà ấm áp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 </dc:title>
  <dc:creator>Administrator</dc:creator>
  <cp:lastModifiedBy>phuongmaidtvh@gmail.com</cp:lastModifiedBy>
  <cp:revision>16</cp:revision>
  <dcterms:created xsi:type="dcterms:W3CDTF">2021-11-01T08:16:43Z</dcterms:created>
  <dcterms:modified xsi:type="dcterms:W3CDTF">2023-07-20T11:13:05Z</dcterms:modified>
</cp:coreProperties>
</file>