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7"/>
  </p:notesMasterIdLst>
  <p:sldIdLst>
    <p:sldId id="267" r:id="rId2"/>
    <p:sldId id="413" r:id="rId3"/>
    <p:sldId id="425" r:id="rId4"/>
    <p:sldId id="455" r:id="rId5"/>
    <p:sldId id="431" r:id="rId6"/>
    <p:sldId id="439" r:id="rId7"/>
    <p:sldId id="440" r:id="rId8"/>
    <p:sldId id="441" r:id="rId9"/>
    <p:sldId id="444" r:id="rId10"/>
    <p:sldId id="442" r:id="rId11"/>
    <p:sldId id="446" r:id="rId12"/>
    <p:sldId id="447" r:id="rId13"/>
    <p:sldId id="451" r:id="rId14"/>
    <p:sldId id="452" r:id="rId15"/>
    <p:sldId id="453" r:id="rId16"/>
  </p:sldIdLst>
  <p:sldSz cx="12192000" cy="6858000"/>
  <p:notesSz cx="6858000" cy="9144000"/>
  <p:embeddedFontLst>
    <p:embeddedFont>
      <p:font typeface="Arial Rounded MT Bold" panose="020F0704030504030204" pitchFamily="34" charset="0"/>
      <p:regular r:id="rId18"/>
    </p:embeddedFont>
    <p:embeddedFont>
      <p:font typeface="Calibri" panose="020F0502020204030204" pitchFamily="34" charset="0"/>
      <p:regular r:id="rId19"/>
      <p:bold r:id="rId20"/>
      <p:italic r:id="rId21"/>
      <p:boldItalic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248C"/>
    <a:srgbClr val="FF7707"/>
    <a:srgbClr val="FF8119"/>
    <a:srgbClr val="FFAF6C"/>
    <a:srgbClr val="FFFFFF"/>
    <a:srgbClr val="FFFF99"/>
    <a:srgbClr val="404040"/>
    <a:srgbClr val="FFFB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496" autoAdjust="0"/>
    <p:restoredTop sz="94660"/>
  </p:normalViewPr>
  <p:slideViewPr>
    <p:cSldViewPr snapToGrid="0">
      <p:cViewPr varScale="1">
        <p:scale>
          <a:sx n="88" d="100"/>
          <a:sy n="88" d="100"/>
        </p:scale>
        <p:origin x="102" y="57"/>
      </p:cViewPr>
      <p:guideLst>
        <p:guide orient="horz" pos="2160"/>
        <p:guide pos="3840"/>
      </p:guideLst>
    </p:cSldViewPr>
  </p:slideViewPr>
  <p:notesTextViewPr>
    <p:cViewPr>
      <p:scale>
        <a:sx n="1" d="1"/>
        <a:sy n="1" d="1"/>
      </p:scale>
      <p:origin x="0" y="0"/>
    </p:cViewPr>
  </p:notesTextViewPr>
  <p:sorterViewPr>
    <p:cViewPr>
      <p:scale>
        <a:sx n="66" d="100"/>
        <a:sy n="66" d="100"/>
      </p:scale>
      <p:origin x="0" y="67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BEA356C-4E29-4B51-8192-FB6AC9BA75D7}" type="datetimeFigureOut">
              <a:rPr lang="en-US" smtClean="0"/>
              <a:pPr/>
              <a:t>7/20/2023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504840-FF1B-46C7-AC67-9D82010F6D5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D1F7F18-CCB7-414F-B16B-64885FE5FED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1448" y="-90897"/>
            <a:ext cx="12613690" cy="7095200"/>
          </a:xfrm>
          <a:prstGeom prst="rect">
            <a:avLst/>
          </a:prstGeom>
        </p:spPr>
      </p:pic>
      <p:sp>
        <p:nvSpPr>
          <p:cNvPr id="2" name="Title 1">
            <a:extLst>
              <a:ext uri="{FF2B5EF4-FFF2-40B4-BE49-F238E27FC236}">
                <a16:creationId xmlns:a16="http://schemas.microsoft.com/office/drawing/2014/main" id="{0ED805BF-682A-40E7-A8E6-EFFF65BEC289}"/>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55ACBDF3-D54A-4F8A-9ACC-26F0AF5421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7DE62C5-69E7-4A83-8593-1781013135A0}"/>
              </a:ext>
            </a:extLst>
          </p:cNvPr>
          <p:cNvSpPr>
            <a:spLocks noGrp="1"/>
          </p:cNvSpPr>
          <p:nvPr>
            <p:ph type="dt" sz="half" idx="10"/>
          </p:nvPr>
        </p:nvSpPr>
        <p:spPr/>
        <p:txBody>
          <a:bodyPr/>
          <a:lstStyle/>
          <a:p>
            <a:fld id="{FE1C8935-5503-46B3-AA64-FDD06962785D}" type="datetimeFigureOut">
              <a:rPr lang="en-US" smtClean="0"/>
              <a:pPr/>
              <a:t>7/20/2023</a:t>
            </a:fld>
            <a:endParaRPr lang="en-US"/>
          </a:p>
        </p:txBody>
      </p:sp>
      <p:sp>
        <p:nvSpPr>
          <p:cNvPr id="5" name="Footer Placeholder 4">
            <a:extLst>
              <a:ext uri="{FF2B5EF4-FFF2-40B4-BE49-F238E27FC236}">
                <a16:creationId xmlns:a16="http://schemas.microsoft.com/office/drawing/2014/main" id="{7624EA7C-0BEB-441A-8A40-755387E10E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DC6656-9747-40E9-A931-748DC0D7F7A7}"/>
              </a:ext>
            </a:extLst>
          </p:cNvPr>
          <p:cNvSpPr>
            <a:spLocks noGrp="1"/>
          </p:cNvSpPr>
          <p:nvPr>
            <p:ph type="sldNum" sz="quarter" idx="12"/>
          </p:nvPr>
        </p:nvSpPr>
        <p:spPr/>
        <p:txBody>
          <a:bodyPr/>
          <a:lstStyle/>
          <a:p>
            <a:fld id="{9306B73E-E889-4101-943F-C932486AC50A}" type="slidenum">
              <a:rPr lang="en-US" smtClean="0"/>
              <a:pPr/>
              <a:t>‹#›</a:t>
            </a:fld>
            <a:endParaRPr lang="en-US"/>
          </a:p>
        </p:txBody>
      </p:sp>
      <p:sp>
        <p:nvSpPr>
          <p:cNvPr id="8" name="Oval 7">
            <a:extLst>
              <a:ext uri="{FF2B5EF4-FFF2-40B4-BE49-F238E27FC236}">
                <a16:creationId xmlns:a16="http://schemas.microsoft.com/office/drawing/2014/main" id="{E36E4766-883B-4D27-9EF0-95A9BD22266C}"/>
              </a:ext>
            </a:extLst>
          </p:cNvPr>
          <p:cNvSpPr/>
          <p:nvPr userDrawn="1"/>
        </p:nvSpPr>
        <p:spPr>
          <a:xfrm>
            <a:off x="2629361" y="1930595"/>
            <a:ext cx="852022" cy="85202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0441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6C6A0C5-A58D-497D-87A0-F926B583C14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004"/>
            <a:ext cx="12184879" cy="6853994"/>
          </a:xfrm>
          <a:prstGeom prst="rect">
            <a:avLst/>
          </a:prstGeom>
        </p:spPr>
      </p:pic>
      <p:sp>
        <p:nvSpPr>
          <p:cNvPr id="2" name="Title 1">
            <a:extLst>
              <a:ext uri="{FF2B5EF4-FFF2-40B4-BE49-F238E27FC236}">
                <a16:creationId xmlns:a16="http://schemas.microsoft.com/office/drawing/2014/main" id="{8DAED18E-A2B7-4E79-BCB2-5A940B92F77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A76CAEA-67BE-4816-B1E7-41658737EAF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957672-735A-48CF-B4BE-6D36071204BD}"/>
              </a:ext>
            </a:extLst>
          </p:cNvPr>
          <p:cNvSpPr>
            <a:spLocks noGrp="1"/>
          </p:cNvSpPr>
          <p:nvPr>
            <p:ph type="dt" sz="half" idx="10"/>
          </p:nvPr>
        </p:nvSpPr>
        <p:spPr/>
        <p:txBody>
          <a:bodyPr/>
          <a:lstStyle/>
          <a:p>
            <a:fld id="{FE1C8935-5503-46B3-AA64-FDD06962785D}" type="datetimeFigureOut">
              <a:rPr lang="en-US" smtClean="0"/>
              <a:pPr/>
              <a:t>7/20/2023</a:t>
            </a:fld>
            <a:endParaRPr lang="en-US"/>
          </a:p>
        </p:txBody>
      </p:sp>
      <p:sp>
        <p:nvSpPr>
          <p:cNvPr id="5" name="Footer Placeholder 4">
            <a:extLst>
              <a:ext uri="{FF2B5EF4-FFF2-40B4-BE49-F238E27FC236}">
                <a16:creationId xmlns:a16="http://schemas.microsoft.com/office/drawing/2014/main" id="{8FE929CE-D546-45E7-9512-43EAA33AD8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B64245-321E-4D0A-977E-D09E6120CE57}"/>
              </a:ext>
            </a:extLst>
          </p:cNvPr>
          <p:cNvSpPr>
            <a:spLocks noGrp="1"/>
          </p:cNvSpPr>
          <p:nvPr>
            <p:ph type="sldNum" sz="quarter" idx="12"/>
          </p:nvPr>
        </p:nvSpPr>
        <p:spPr/>
        <p:txBody>
          <a:bodyPr/>
          <a:lstStyle/>
          <a:p>
            <a:fld id="{9306B73E-E889-4101-943F-C932486AC50A}" type="slidenum">
              <a:rPr lang="en-US" smtClean="0"/>
              <a:pPr/>
              <a:t>‹#›</a:t>
            </a:fld>
            <a:endParaRPr lang="en-US"/>
          </a:p>
        </p:txBody>
      </p:sp>
    </p:spTree>
    <p:extLst>
      <p:ext uri="{BB962C8B-B14F-4D97-AF65-F5344CB8AC3E}">
        <p14:creationId xmlns:p14="http://schemas.microsoft.com/office/powerpoint/2010/main" val="8061840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3AE678F-A982-4A11-B6D5-E4EA8E0CAAC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004"/>
            <a:ext cx="12184879" cy="6853994"/>
          </a:xfrm>
          <a:prstGeom prst="rect">
            <a:avLst/>
          </a:prstGeom>
        </p:spPr>
      </p:pic>
      <p:sp>
        <p:nvSpPr>
          <p:cNvPr id="2" name="Vertical Title 1">
            <a:extLst>
              <a:ext uri="{FF2B5EF4-FFF2-40B4-BE49-F238E27FC236}">
                <a16:creationId xmlns:a16="http://schemas.microsoft.com/office/drawing/2014/main" id="{9401CF19-F0A5-4049-B00B-5887BAD1E98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6CFEB78-67CD-4D61-A945-C99A96A6C12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EC5EB8-55E4-40D3-9444-A75EEE310818}"/>
              </a:ext>
            </a:extLst>
          </p:cNvPr>
          <p:cNvSpPr>
            <a:spLocks noGrp="1"/>
          </p:cNvSpPr>
          <p:nvPr>
            <p:ph type="dt" sz="half" idx="10"/>
          </p:nvPr>
        </p:nvSpPr>
        <p:spPr/>
        <p:txBody>
          <a:bodyPr/>
          <a:lstStyle/>
          <a:p>
            <a:fld id="{FE1C8935-5503-46B3-AA64-FDD06962785D}" type="datetimeFigureOut">
              <a:rPr lang="en-US" smtClean="0"/>
              <a:pPr/>
              <a:t>7/20/2023</a:t>
            </a:fld>
            <a:endParaRPr lang="en-US"/>
          </a:p>
        </p:txBody>
      </p:sp>
      <p:sp>
        <p:nvSpPr>
          <p:cNvPr id="5" name="Footer Placeholder 4">
            <a:extLst>
              <a:ext uri="{FF2B5EF4-FFF2-40B4-BE49-F238E27FC236}">
                <a16:creationId xmlns:a16="http://schemas.microsoft.com/office/drawing/2014/main" id="{5C24AE4C-470C-4596-927E-BEBE02463E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48276C-9A0E-4BF6-88D9-D4C27235EE16}"/>
              </a:ext>
            </a:extLst>
          </p:cNvPr>
          <p:cNvSpPr>
            <a:spLocks noGrp="1"/>
          </p:cNvSpPr>
          <p:nvPr>
            <p:ph type="sldNum" sz="quarter" idx="12"/>
          </p:nvPr>
        </p:nvSpPr>
        <p:spPr/>
        <p:txBody>
          <a:bodyPr/>
          <a:lstStyle/>
          <a:p>
            <a:fld id="{9306B73E-E889-4101-943F-C932486AC50A}" type="slidenum">
              <a:rPr lang="en-US" smtClean="0"/>
              <a:pPr/>
              <a:t>‹#›</a:t>
            </a:fld>
            <a:endParaRPr lang="en-US"/>
          </a:p>
        </p:txBody>
      </p:sp>
    </p:spTree>
    <p:extLst>
      <p:ext uri="{BB962C8B-B14F-4D97-AF65-F5344CB8AC3E}">
        <p14:creationId xmlns:p14="http://schemas.microsoft.com/office/powerpoint/2010/main" val="39346700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149D5-D9AD-4ACB-B6FF-2DAC3709B96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04FFB89-B9BD-4AE7-AEE1-E3D3BB9C45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655F649-BCD4-4DF4-9D3A-5A1788C1E30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6077461-4DD8-41EB-BB6D-74D8AE1E751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9960BD7-E350-4338-AE4E-097AA1748BE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9C91111-8CC6-49E8-AFF4-460D7AA5C404}"/>
              </a:ext>
            </a:extLst>
          </p:cNvPr>
          <p:cNvSpPr>
            <a:spLocks noGrp="1"/>
          </p:cNvSpPr>
          <p:nvPr>
            <p:ph type="dt" sz="half" idx="10"/>
          </p:nvPr>
        </p:nvSpPr>
        <p:spPr/>
        <p:txBody>
          <a:bodyPr/>
          <a:lstStyle/>
          <a:p>
            <a:fld id="{FE1C8935-5503-46B3-AA64-FDD06962785D}" type="datetimeFigureOut">
              <a:rPr lang="en-US" smtClean="0"/>
              <a:pPr/>
              <a:t>7/20/2023</a:t>
            </a:fld>
            <a:endParaRPr lang="en-US"/>
          </a:p>
        </p:txBody>
      </p:sp>
      <p:sp>
        <p:nvSpPr>
          <p:cNvPr id="8" name="Footer Placeholder 7">
            <a:extLst>
              <a:ext uri="{FF2B5EF4-FFF2-40B4-BE49-F238E27FC236}">
                <a16:creationId xmlns:a16="http://schemas.microsoft.com/office/drawing/2014/main" id="{AEB47E37-C210-4655-8E14-302E21E832C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E78A9EA-D7E5-4BBD-AB42-C9A78E6B6603}"/>
              </a:ext>
            </a:extLst>
          </p:cNvPr>
          <p:cNvSpPr>
            <a:spLocks noGrp="1"/>
          </p:cNvSpPr>
          <p:nvPr>
            <p:ph type="sldNum" sz="quarter" idx="12"/>
          </p:nvPr>
        </p:nvSpPr>
        <p:spPr/>
        <p:txBody>
          <a:bodyPr/>
          <a:lstStyle/>
          <a:p>
            <a:fld id="{9306B73E-E889-4101-943F-C932486AC50A}" type="slidenum">
              <a:rPr lang="en-US" smtClean="0"/>
              <a:pPr/>
              <a:t>‹#›</a:t>
            </a:fld>
            <a:endParaRPr lang="en-US"/>
          </a:p>
        </p:txBody>
      </p:sp>
      <p:pic>
        <p:nvPicPr>
          <p:cNvPr id="11" name="Picture 10">
            <a:extLst>
              <a:ext uri="{FF2B5EF4-FFF2-40B4-BE49-F238E27FC236}">
                <a16:creationId xmlns:a16="http://schemas.microsoft.com/office/drawing/2014/main" id="{3A878C85-2C2D-4555-91B2-7F695AA418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16363128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Title and Content">
  <p:cSld name="2_Title and Content">
    <p:spTree>
      <p:nvGrpSpPr>
        <p:cNvPr id="1" name="Shape 26"/>
        <p:cNvGrpSpPr/>
        <p:nvPr/>
      </p:nvGrpSpPr>
      <p:grpSpPr>
        <a:xfrm>
          <a:off x="0" y="0"/>
          <a:ext cx="0" cy="0"/>
          <a:chOff x="0" y="0"/>
          <a:chExt cx="0" cy="0"/>
        </a:xfrm>
      </p:grpSpPr>
      <p:pic>
        <p:nvPicPr>
          <p:cNvPr id="27" name="Google Shape;27;p9"/>
          <p:cNvPicPr preferRelativeResize="0"/>
          <p:nvPr/>
        </p:nvPicPr>
        <p:blipFill rotWithShape="1">
          <a:blip r:embed="rId2">
            <a:alphaModFix/>
          </a:blip>
          <a:srcRect/>
          <a:stretch/>
        </p:blipFill>
        <p:spPr>
          <a:xfrm>
            <a:off x="9520" y="2004"/>
            <a:ext cx="12165839" cy="6853994"/>
          </a:xfrm>
          <a:prstGeom prst="rect">
            <a:avLst/>
          </a:prstGeom>
          <a:noFill/>
          <a:ln>
            <a:noFill/>
          </a:ln>
        </p:spPr>
      </p:pic>
      <p:sp>
        <p:nvSpPr>
          <p:cNvPr id="28" name="Google Shape;28;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B350663-EC9A-4C44-B607-B63DB2B7FE3A}"/>
              </a:ext>
            </a:extLst>
          </p:cNvPr>
          <p:cNvPicPr>
            <a:picLocks noChangeAspect="1"/>
          </p:cNvPicPr>
          <p:nvPr userDrawn="1"/>
        </p:nvPicPr>
        <p:blipFill>
          <a:blip r:embed="rId2"/>
          <a:stretch>
            <a:fillRect/>
          </a:stretch>
        </p:blipFill>
        <p:spPr>
          <a:xfrm>
            <a:off x="0" y="1"/>
            <a:ext cx="12184879" cy="6858000"/>
          </a:xfrm>
          <a:prstGeom prst="rect">
            <a:avLst/>
          </a:prstGeom>
        </p:spPr>
      </p:pic>
      <p:sp>
        <p:nvSpPr>
          <p:cNvPr id="2" name="Title 1">
            <a:extLst>
              <a:ext uri="{FF2B5EF4-FFF2-40B4-BE49-F238E27FC236}">
                <a16:creationId xmlns:a16="http://schemas.microsoft.com/office/drawing/2014/main" id="{35246000-100C-40C4-BEF3-5A3E38B699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FDF0F9-3FE1-432B-9703-5AE876434F3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75A5E0-2AFF-4AB5-ACE6-7DA7CD466188}"/>
              </a:ext>
            </a:extLst>
          </p:cNvPr>
          <p:cNvSpPr>
            <a:spLocks noGrp="1"/>
          </p:cNvSpPr>
          <p:nvPr>
            <p:ph type="dt" sz="half" idx="10"/>
          </p:nvPr>
        </p:nvSpPr>
        <p:spPr/>
        <p:txBody>
          <a:bodyPr/>
          <a:lstStyle/>
          <a:p>
            <a:fld id="{FE1C8935-5503-46B3-AA64-FDD06962785D}" type="datetimeFigureOut">
              <a:rPr lang="en-US" smtClean="0"/>
              <a:pPr/>
              <a:t>7/20/2023</a:t>
            </a:fld>
            <a:endParaRPr lang="en-US"/>
          </a:p>
        </p:txBody>
      </p:sp>
      <p:sp>
        <p:nvSpPr>
          <p:cNvPr id="5" name="Footer Placeholder 4">
            <a:extLst>
              <a:ext uri="{FF2B5EF4-FFF2-40B4-BE49-F238E27FC236}">
                <a16:creationId xmlns:a16="http://schemas.microsoft.com/office/drawing/2014/main" id="{6BF69C67-F520-4179-9639-626A998091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5F03E5-824A-4731-8801-F2B2084D9ACF}"/>
              </a:ext>
            </a:extLst>
          </p:cNvPr>
          <p:cNvSpPr>
            <a:spLocks noGrp="1"/>
          </p:cNvSpPr>
          <p:nvPr>
            <p:ph type="sldNum" sz="quarter" idx="12"/>
          </p:nvPr>
        </p:nvSpPr>
        <p:spPr/>
        <p:txBody>
          <a:bodyPr/>
          <a:lstStyle/>
          <a:p>
            <a:fld id="{9306B73E-E889-4101-943F-C932486AC50A}" type="slidenum">
              <a:rPr lang="en-US" smtClean="0"/>
              <a:pPr/>
              <a:t>‹#›</a:t>
            </a:fld>
            <a:endParaRPr lang="en-US"/>
          </a:p>
        </p:txBody>
      </p:sp>
    </p:spTree>
    <p:extLst>
      <p:ext uri="{BB962C8B-B14F-4D97-AF65-F5344CB8AC3E}">
        <p14:creationId xmlns:p14="http://schemas.microsoft.com/office/powerpoint/2010/main" val="344433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B350663-EC9A-4C44-B607-B63DB2B7FE3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004"/>
            <a:ext cx="12184879" cy="6853994"/>
          </a:xfrm>
          <a:prstGeom prst="rect">
            <a:avLst/>
          </a:prstGeom>
        </p:spPr>
      </p:pic>
      <p:sp>
        <p:nvSpPr>
          <p:cNvPr id="2" name="Title 1">
            <a:extLst>
              <a:ext uri="{FF2B5EF4-FFF2-40B4-BE49-F238E27FC236}">
                <a16:creationId xmlns:a16="http://schemas.microsoft.com/office/drawing/2014/main" id="{35246000-100C-40C4-BEF3-5A3E38B699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FDF0F9-3FE1-432B-9703-5AE876434F3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75A5E0-2AFF-4AB5-ACE6-7DA7CD466188}"/>
              </a:ext>
            </a:extLst>
          </p:cNvPr>
          <p:cNvSpPr>
            <a:spLocks noGrp="1"/>
          </p:cNvSpPr>
          <p:nvPr>
            <p:ph type="dt" sz="half" idx="10"/>
          </p:nvPr>
        </p:nvSpPr>
        <p:spPr/>
        <p:txBody>
          <a:bodyPr/>
          <a:lstStyle/>
          <a:p>
            <a:fld id="{FE1C8935-5503-46B3-AA64-FDD06962785D}" type="datetimeFigureOut">
              <a:rPr lang="en-US" smtClean="0"/>
              <a:pPr/>
              <a:t>7/20/2023</a:t>
            </a:fld>
            <a:endParaRPr lang="en-US"/>
          </a:p>
        </p:txBody>
      </p:sp>
      <p:sp>
        <p:nvSpPr>
          <p:cNvPr id="5" name="Footer Placeholder 4">
            <a:extLst>
              <a:ext uri="{FF2B5EF4-FFF2-40B4-BE49-F238E27FC236}">
                <a16:creationId xmlns:a16="http://schemas.microsoft.com/office/drawing/2014/main" id="{6BF69C67-F520-4179-9639-626A998091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5F03E5-824A-4731-8801-F2B2084D9ACF}"/>
              </a:ext>
            </a:extLst>
          </p:cNvPr>
          <p:cNvSpPr>
            <a:spLocks noGrp="1"/>
          </p:cNvSpPr>
          <p:nvPr>
            <p:ph type="sldNum" sz="quarter" idx="12"/>
          </p:nvPr>
        </p:nvSpPr>
        <p:spPr/>
        <p:txBody>
          <a:bodyPr/>
          <a:lstStyle/>
          <a:p>
            <a:fld id="{9306B73E-E889-4101-943F-C932486AC50A}" type="slidenum">
              <a:rPr lang="en-US" smtClean="0"/>
              <a:pPr/>
              <a:t>‹#›</a:t>
            </a:fld>
            <a:endParaRPr lang="en-US"/>
          </a:p>
        </p:txBody>
      </p:sp>
    </p:spTree>
    <p:extLst>
      <p:ext uri="{BB962C8B-B14F-4D97-AF65-F5344CB8AC3E}">
        <p14:creationId xmlns:p14="http://schemas.microsoft.com/office/powerpoint/2010/main" val="25728110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6B4D996-D27A-45F3-8A94-7114A45F776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004"/>
            <a:ext cx="12184879" cy="6853994"/>
          </a:xfrm>
          <a:prstGeom prst="rect">
            <a:avLst/>
          </a:prstGeom>
        </p:spPr>
      </p:pic>
      <p:sp>
        <p:nvSpPr>
          <p:cNvPr id="2" name="Title 1">
            <a:extLst>
              <a:ext uri="{FF2B5EF4-FFF2-40B4-BE49-F238E27FC236}">
                <a16:creationId xmlns:a16="http://schemas.microsoft.com/office/drawing/2014/main" id="{2AAFCBFE-611A-4CAB-A894-937638D9FD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2E8545-01CE-4FAF-BFB4-D08B76DD53D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39B6410-3F70-4DB6-82F8-946CB7F5F44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486750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BDD0EC9-AAF6-4028-9E61-DCAAC850977B}"/>
              </a:ext>
            </a:extLst>
          </p:cNvPr>
          <p:cNvPicPr>
            <a:picLocks noChangeAspect="1"/>
          </p:cNvPicPr>
          <p:nvPr userDrawn="1"/>
        </p:nvPicPr>
        <p:blipFill>
          <a:blip r:embed="rId2"/>
          <a:stretch>
            <a:fillRect/>
          </a:stretch>
        </p:blipFill>
        <p:spPr>
          <a:xfrm>
            <a:off x="0" y="0"/>
            <a:ext cx="12191999" cy="6863803"/>
          </a:xfrm>
          <a:prstGeom prst="rect">
            <a:avLst/>
          </a:prstGeom>
        </p:spPr>
      </p:pic>
      <p:sp>
        <p:nvSpPr>
          <p:cNvPr id="2" name="Title 1">
            <a:extLst>
              <a:ext uri="{FF2B5EF4-FFF2-40B4-BE49-F238E27FC236}">
                <a16:creationId xmlns:a16="http://schemas.microsoft.com/office/drawing/2014/main" id="{23406D12-DD67-40A6-97ED-B7D5D44607A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0CBBF0A-4F4C-440C-AEB2-3BB590C3D7D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8FB3446-FD4B-4976-AEB2-B88314DBDB24}"/>
              </a:ext>
            </a:extLst>
          </p:cNvPr>
          <p:cNvSpPr>
            <a:spLocks noGrp="1"/>
          </p:cNvSpPr>
          <p:nvPr>
            <p:ph type="dt" sz="half" idx="10"/>
          </p:nvPr>
        </p:nvSpPr>
        <p:spPr/>
        <p:txBody>
          <a:bodyPr/>
          <a:lstStyle/>
          <a:p>
            <a:fld id="{FE1C8935-5503-46B3-AA64-FDD06962785D}" type="datetimeFigureOut">
              <a:rPr lang="en-US" smtClean="0"/>
              <a:pPr/>
              <a:t>7/20/2023</a:t>
            </a:fld>
            <a:endParaRPr lang="en-US"/>
          </a:p>
        </p:txBody>
      </p:sp>
      <p:sp>
        <p:nvSpPr>
          <p:cNvPr id="5" name="Footer Placeholder 4">
            <a:extLst>
              <a:ext uri="{FF2B5EF4-FFF2-40B4-BE49-F238E27FC236}">
                <a16:creationId xmlns:a16="http://schemas.microsoft.com/office/drawing/2014/main" id="{EBE683C8-11B5-46C6-8BB4-D1474691FD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C26DA4-DFC7-4240-8A46-029882411200}"/>
              </a:ext>
            </a:extLst>
          </p:cNvPr>
          <p:cNvSpPr>
            <a:spLocks noGrp="1"/>
          </p:cNvSpPr>
          <p:nvPr>
            <p:ph type="sldNum" sz="quarter" idx="12"/>
          </p:nvPr>
        </p:nvSpPr>
        <p:spPr/>
        <p:txBody>
          <a:bodyPr/>
          <a:lstStyle/>
          <a:p>
            <a:fld id="{9306B73E-E889-4101-943F-C932486AC50A}" type="slidenum">
              <a:rPr lang="en-US" smtClean="0"/>
              <a:pPr/>
              <a:t>‹#›</a:t>
            </a:fld>
            <a:endParaRPr lang="en-US"/>
          </a:p>
        </p:txBody>
      </p:sp>
    </p:spTree>
    <p:extLst>
      <p:ext uri="{BB962C8B-B14F-4D97-AF65-F5344CB8AC3E}">
        <p14:creationId xmlns:p14="http://schemas.microsoft.com/office/powerpoint/2010/main" val="36141578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58C8D-0F65-41F2-8D2B-8E662F01D83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323DC4F-F04B-4EF7-855D-738F4446DC45}"/>
              </a:ext>
            </a:extLst>
          </p:cNvPr>
          <p:cNvSpPr>
            <a:spLocks noGrp="1"/>
          </p:cNvSpPr>
          <p:nvPr>
            <p:ph type="dt" sz="half" idx="10"/>
          </p:nvPr>
        </p:nvSpPr>
        <p:spPr/>
        <p:txBody>
          <a:bodyPr/>
          <a:lstStyle/>
          <a:p>
            <a:fld id="{FE1C8935-5503-46B3-AA64-FDD06962785D}" type="datetimeFigureOut">
              <a:rPr lang="en-US" smtClean="0"/>
              <a:pPr/>
              <a:t>7/20/2023</a:t>
            </a:fld>
            <a:endParaRPr lang="en-US"/>
          </a:p>
        </p:txBody>
      </p:sp>
      <p:sp>
        <p:nvSpPr>
          <p:cNvPr id="4" name="Footer Placeholder 3">
            <a:extLst>
              <a:ext uri="{FF2B5EF4-FFF2-40B4-BE49-F238E27FC236}">
                <a16:creationId xmlns:a16="http://schemas.microsoft.com/office/drawing/2014/main" id="{8E48651F-A381-4808-8187-C91BA00346D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FA18D3B-4ACD-4E73-89EB-965186A195BA}"/>
              </a:ext>
            </a:extLst>
          </p:cNvPr>
          <p:cNvSpPr>
            <a:spLocks noGrp="1"/>
          </p:cNvSpPr>
          <p:nvPr>
            <p:ph type="sldNum" sz="quarter" idx="12"/>
          </p:nvPr>
        </p:nvSpPr>
        <p:spPr/>
        <p:txBody>
          <a:bodyPr/>
          <a:lstStyle/>
          <a:p>
            <a:fld id="{9306B73E-E889-4101-943F-C932486AC50A}" type="slidenum">
              <a:rPr lang="en-US" smtClean="0"/>
              <a:pPr/>
              <a:t>‹#›</a:t>
            </a:fld>
            <a:endParaRPr lang="en-US"/>
          </a:p>
        </p:txBody>
      </p:sp>
    </p:spTree>
    <p:extLst>
      <p:ext uri="{BB962C8B-B14F-4D97-AF65-F5344CB8AC3E}">
        <p14:creationId xmlns:p14="http://schemas.microsoft.com/office/powerpoint/2010/main" val="2903314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6D94F5-CFF9-40EA-9987-8B1A63E8847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004"/>
            <a:ext cx="12184879" cy="6853994"/>
          </a:xfrm>
          <a:prstGeom prst="rect">
            <a:avLst/>
          </a:prstGeom>
        </p:spPr>
      </p:pic>
      <p:sp>
        <p:nvSpPr>
          <p:cNvPr id="2" name="Date Placeholder 1">
            <a:extLst>
              <a:ext uri="{FF2B5EF4-FFF2-40B4-BE49-F238E27FC236}">
                <a16:creationId xmlns:a16="http://schemas.microsoft.com/office/drawing/2014/main" id="{9EE6104B-2458-498C-ABBA-C0DED10B7317}"/>
              </a:ext>
            </a:extLst>
          </p:cNvPr>
          <p:cNvSpPr>
            <a:spLocks noGrp="1"/>
          </p:cNvSpPr>
          <p:nvPr>
            <p:ph type="dt" sz="half" idx="10"/>
          </p:nvPr>
        </p:nvSpPr>
        <p:spPr/>
        <p:txBody>
          <a:bodyPr/>
          <a:lstStyle/>
          <a:p>
            <a:fld id="{FE1C8935-5503-46B3-AA64-FDD06962785D}" type="datetimeFigureOut">
              <a:rPr lang="en-US" smtClean="0"/>
              <a:pPr/>
              <a:t>7/20/2023</a:t>
            </a:fld>
            <a:endParaRPr lang="en-US"/>
          </a:p>
        </p:txBody>
      </p:sp>
      <p:sp>
        <p:nvSpPr>
          <p:cNvPr id="3" name="Footer Placeholder 2">
            <a:extLst>
              <a:ext uri="{FF2B5EF4-FFF2-40B4-BE49-F238E27FC236}">
                <a16:creationId xmlns:a16="http://schemas.microsoft.com/office/drawing/2014/main" id="{77C4E4CF-1B85-4D09-81A8-6864E71AE76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D8E9558-AFB0-4D59-A785-A2FDA35555E4}"/>
              </a:ext>
            </a:extLst>
          </p:cNvPr>
          <p:cNvSpPr>
            <a:spLocks noGrp="1"/>
          </p:cNvSpPr>
          <p:nvPr>
            <p:ph type="sldNum" sz="quarter" idx="12"/>
          </p:nvPr>
        </p:nvSpPr>
        <p:spPr/>
        <p:txBody>
          <a:bodyPr/>
          <a:lstStyle/>
          <a:p>
            <a:fld id="{9306B73E-E889-4101-943F-C932486AC50A}" type="slidenum">
              <a:rPr lang="en-US" smtClean="0"/>
              <a:pPr/>
              <a:t>‹#›</a:t>
            </a:fld>
            <a:endParaRPr lang="en-US"/>
          </a:p>
        </p:txBody>
      </p:sp>
    </p:spTree>
    <p:extLst>
      <p:ext uri="{BB962C8B-B14F-4D97-AF65-F5344CB8AC3E}">
        <p14:creationId xmlns:p14="http://schemas.microsoft.com/office/powerpoint/2010/main" val="3690208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7524DFA-13F6-43C0-9053-95A339ACE8C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004"/>
            <a:ext cx="12184879" cy="6853994"/>
          </a:xfrm>
          <a:prstGeom prst="rect">
            <a:avLst/>
          </a:prstGeom>
        </p:spPr>
      </p:pic>
      <p:sp>
        <p:nvSpPr>
          <p:cNvPr id="2" name="Title 1">
            <a:extLst>
              <a:ext uri="{FF2B5EF4-FFF2-40B4-BE49-F238E27FC236}">
                <a16:creationId xmlns:a16="http://schemas.microsoft.com/office/drawing/2014/main" id="{573A6E64-5B43-4BA6-8890-55DEB65FE3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9379167-2151-44FC-BF25-DFD27049F4B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86E8D4D-9575-44FE-80EF-A5E5D37744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F0DF73A-77BC-4174-B01E-823EE96F1BD2}"/>
              </a:ext>
            </a:extLst>
          </p:cNvPr>
          <p:cNvSpPr>
            <a:spLocks noGrp="1"/>
          </p:cNvSpPr>
          <p:nvPr>
            <p:ph type="dt" sz="half" idx="10"/>
          </p:nvPr>
        </p:nvSpPr>
        <p:spPr/>
        <p:txBody>
          <a:bodyPr/>
          <a:lstStyle/>
          <a:p>
            <a:fld id="{FE1C8935-5503-46B3-AA64-FDD06962785D}" type="datetimeFigureOut">
              <a:rPr lang="en-US" smtClean="0"/>
              <a:pPr/>
              <a:t>7/20/2023</a:t>
            </a:fld>
            <a:endParaRPr lang="en-US"/>
          </a:p>
        </p:txBody>
      </p:sp>
      <p:sp>
        <p:nvSpPr>
          <p:cNvPr id="6" name="Footer Placeholder 5">
            <a:extLst>
              <a:ext uri="{FF2B5EF4-FFF2-40B4-BE49-F238E27FC236}">
                <a16:creationId xmlns:a16="http://schemas.microsoft.com/office/drawing/2014/main" id="{5488BB73-AA98-40B8-86A0-7E9FF8C49F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D71948-3005-4AD2-A429-FBDF9FC90BB0}"/>
              </a:ext>
            </a:extLst>
          </p:cNvPr>
          <p:cNvSpPr>
            <a:spLocks noGrp="1"/>
          </p:cNvSpPr>
          <p:nvPr>
            <p:ph type="sldNum" sz="quarter" idx="12"/>
          </p:nvPr>
        </p:nvSpPr>
        <p:spPr/>
        <p:txBody>
          <a:bodyPr/>
          <a:lstStyle/>
          <a:p>
            <a:fld id="{9306B73E-E889-4101-943F-C932486AC50A}" type="slidenum">
              <a:rPr lang="en-US" smtClean="0"/>
              <a:pPr/>
              <a:t>‹#›</a:t>
            </a:fld>
            <a:endParaRPr lang="en-US"/>
          </a:p>
        </p:txBody>
      </p:sp>
    </p:spTree>
    <p:extLst>
      <p:ext uri="{BB962C8B-B14F-4D97-AF65-F5344CB8AC3E}">
        <p14:creationId xmlns:p14="http://schemas.microsoft.com/office/powerpoint/2010/main" val="37109252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FCD88A7-8EBB-43E1-AB26-941303AA589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004"/>
            <a:ext cx="12184879" cy="6853994"/>
          </a:xfrm>
          <a:prstGeom prst="rect">
            <a:avLst/>
          </a:prstGeom>
        </p:spPr>
      </p:pic>
      <p:sp>
        <p:nvSpPr>
          <p:cNvPr id="2" name="Title 1">
            <a:extLst>
              <a:ext uri="{FF2B5EF4-FFF2-40B4-BE49-F238E27FC236}">
                <a16:creationId xmlns:a16="http://schemas.microsoft.com/office/drawing/2014/main" id="{CEDBF4CA-4B3B-47DC-AC91-7CC00B696E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04900BA-A396-46B0-A22B-E6A8AD387DC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0F30CA7-1F4D-40C1-9A6A-040327EAE2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11032F2-F618-4746-9BAE-D6D1CB3D4F36}"/>
              </a:ext>
            </a:extLst>
          </p:cNvPr>
          <p:cNvSpPr>
            <a:spLocks noGrp="1"/>
          </p:cNvSpPr>
          <p:nvPr>
            <p:ph type="dt" sz="half" idx="10"/>
          </p:nvPr>
        </p:nvSpPr>
        <p:spPr/>
        <p:txBody>
          <a:bodyPr/>
          <a:lstStyle/>
          <a:p>
            <a:fld id="{FE1C8935-5503-46B3-AA64-FDD06962785D}" type="datetimeFigureOut">
              <a:rPr lang="en-US" smtClean="0"/>
              <a:pPr/>
              <a:t>7/20/2023</a:t>
            </a:fld>
            <a:endParaRPr lang="en-US"/>
          </a:p>
        </p:txBody>
      </p:sp>
      <p:sp>
        <p:nvSpPr>
          <p:cNvPr id="6" name="Footer Placeholder 5">
            <a:extLst>
              <a:ext uri="{FF2B5EF4-FFF2-40B4-BE49-F238E27FC236}">
                <a16:creationId xmlns:a16="http://schemas.microsoft.com/office/drawing/2014/main" id="{652D1357-92FD-4B75-BF6D-B58B3069948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FC0E1B-A2C9-4098-AFC0-7ED63619D901}"/>
              </a:ext>
            </a:extLst>
          </p:cNvPr>
          <p:cNvSpPr>
            <a:spLocks noGrp="1"/>
          </p:cNvSpPr>
          <p:nvPr>
            <p:ph type="sldNum" sz="quarter" idx="12"/>
          </p:nvPr>
        </p:nvSpPr>
        <p:spPr/>
        <p:txBody>
          <a:bodyPr/>
          <a:lstStyle/>
          <a:p>
            <a:fld id="{9306B73E-E889-4101-943F-C932486AC50A}" type="slidenum">
              <a:rPr lang="en-US" smtClean="0"/>
              <a:pPr/>
              <a:t>‹#›</a:t>
            </a:fld>
            <a:endParaRPr lang="en-US"/>
          </a:p>
        </p:txBody>
      </p:sp>
    </p:spTree>
    <p:extLst>
      <p:ext uri="{BB962C8B-B14F-4D97-AF65-F5344CB8AC3E}">
        <p14:creationId xmlns:p14="http://schemas.microsoft.com/office/powerpoint/2010/main" val="2432424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EE5A00-8F8E-42AF-90E2-066651466F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ED880EE-B25B-4758-91EB-EBD635871C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8255D9-F2D3-47EC-8DB1-5B378E86D5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1C8935-5503-46B3-AA64-FDD06962785D}" type="datetimeFigureOut">
              <a:rPr lang="en-US" smtClean="0"/>
              <a:pPr/>
              <a:t>7/20/2023</a:t>
            </a:fld>
            <a:endParaRPr lang="en-US"/>
          </a:p>
        </p:txBody>
      </p:sp>
      <p:sp>
        <p:nvSpPr>
          <p:cNvPr id="5" name="Footer Placeholder 4">
            <a:extLst>
              <a:ext uri="{FF2B5EF4-FFF2-40B4-BE49-F238E27FC236}">
                <a16:creationId xmlns:a16="http://schemas.microsoft.com/office/drawing/2014/main" id="{FC92A118-F643-4454-B34F-A87946B13F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3A72231-B6D0-41EB-A4EC-39B7F5689F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06B73E-E889-4101-943F-C932486AC50A}" type="slidenum">
              <a:rPr lang="en-US" smtClean="0"/>
              <a:pPr/>
              <a:t>‹#›</a:t>
            </a:fld>
            <a:endParaRPr lang="en-US"/>
          </a:p>
        </p:txBody>
      </p:sp>
    </p:spTree>
    <p:extLst>
      <p:ext uri="{BB962C8B-B14F-4D97-AF65-F5344CB8AC3E}">
        <p14:creationId xmlns:p14="http://schemas.microsoft.com/office/powerpoint/2010/main" val="12993393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85" r:id="rId3"/>
    <p:sldLayoutId id="2147483652" r:id="rId4"/>
    <p:sldLayoutId id="2147483651" r:id="rId5"/>
    <p:sldLayoutId id="2147483654" r:id="rId6"/>
    <p:sldLayoutId id="2147483655" r:id="rId7"/>
    <p:sldLayoutId id="2147483656" r:id="rId8"/>
    <p:sldLayoutId id="2147483657" r:id="rId9"/>
    <p:sldLayoutId id="2147483658" r:id="rId10"/>
    <p:sldLayoutId id="2147483659" r:id="rId11"/>
    <p:sldLayoutId id="2147483653" r:id="rId12"/>
    <p:sldLayoutId id="2147483686"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9.gif"/><Relationship Id="rId1" Type="http://schemas.openxmlformats.org/officeDocument/2006/relationships/slideLayout" Target="../slideLayouts/slideLayout13.xml"/><Relationship Id="rId5" Type="http://schemas.openxmlformats.org/officeDocument/2006/relationships/image" Target="../media/image31.gif"/><Relationship Id="rId4" Type="http://schemas.openxmlformats.org/officeDocument/2006/relationships/image" Target="../media/image30.gif"/></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25.png"/><Relationship Id="rId2" Type="http://schemas.openxmlformats.org/officeDocument/2006/relationships/image" Target="../media/image23.jpeg"/><Relationship Id="rId1" Type="http://schemas.openxmlformats.org/officeDocument/2006/relationships/slideLayout" Target="../slideLayouts/slideLayout13.xml"/><Relationship Id="rId6" Type="http://schemas.openxmlformats.org/officeDocument/2006/relationships/slide" Target="slide5.xml"/><Relationship Id="rId5" Type="http://schemas.openxmlformats.org/officeDocument/2006/relationships/image" Target="../media/image34.jpe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5.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slide" Target="slide5.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11.gif"/></Relationships>
</file>

<file path=ppt/slides/_rels/slide5.xml.rels><?xml version="1.0" encoding="UTF-8" standalone="yes"?>
<Relationships xmlns="http://schemas.openxmlformats.org/package/2006/relationships"><Relationship Id="rId8" Type="http://schemas.openxmlformats.org/officeDocument/2006/relationships/image" Target="../media/image10.gif"/><Relationship Id="rId13" Type="http://schemas.openxmlformats.org/officeDocument/2006/relationships/image" Target="../media/image17.png"/><Relationship Id="rId18" Type="http://schemas.openxmlformats.org/officeDocument/2006/relationships/image" Target="../media/image20.png"/><Relationship Id="rId3" Type="http://schemas.openxmlformats.org/officeDocument/2006/relationships/image" Target="../media/image12.jpeg"/><Relationship Id="rId7" Type="http://schemas.openxmlformats.org/officeDocument/2006/relationships/slide" Target="slide12.xml"/><Relationship Id="rId12" Type="http://schemas.openxmlformats.org/officeDocument/2006/relationships/image" Target="../media/image16.png"/><Relationship Id="rId17" Type="http://schemas.openxmlformats.org/officeDocument/2006/relationships/slide" Target="slide13.xml"/><Relationship Id="rId2" Type="http://schemas.openxmlformats.org/officeDocument/2006/relationships/slide" Target="slide15.xml"/><Relationship Id="rId16" Type="http://schemas.openxmlformats.org/officeDocument/2006/relationships/slide" Target="slide8.xml"/><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15.png"/><Relationship Id="rId5" Type="http://schemas.openxmlformats.org/officeDocument/2006/relationships/slide" Target="slide6.xml"/><Relationship Id="rId15" Type="http://schemas.openxmlformats.org/officeDocument/2006/relationships/image" Target="../media/image19.png"/><Relationship Id="rId10" Type="http://schemas.openxmlformats.org/officeDocument/2006/relationships/audio" Target="../media/audio1.wav"/><Relationship Id="rId19" Type="http://schemas.openxmlformats.org/officeDocument/2006/relationships/image" Target="../media/image8.png"/><Relationship Id="rId4" Type="http://schemas.openxmlformats.org/officeDocument/2006/relationships/image" Target="../media/image13.png"/><Relationship Id="rId9" Type="http://schemas.openxmlformats.org/officeDocument/2006/relationships/image" Target="../media/image11.gif"/><Relationship Id="rId1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13.xml"/><Relationship Id="rId5" Type="http://schemas.openxmlformats.org/officeDocument/2006/relationships/image" Target="../media/image25.png"/><Relationship Id="rId4" Type="http://schemas.openxmlformats.org/officeDocument/2006/relationships/slide" Target="slide5.xml"/></Relationships>
</file>

<file path=ppt/slides/_rels/slide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3.xml"/><Relationship Id="rId6" Type="http://schemas.openxmlformats.org/officeDocument/2006/relationships/image" Target="../media/image25.png"/><Relationship Id="rId5" Type="http://schemas.openxmlformats.org/officeDocument/2006/relationships/slide" Target="slide5.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AAC7166-F503-422D-BDE1-A83D50999971}"/>
              </a:ext>
            </a:extLst>
          </p:cNvPr>
          <p:cNvSpPr/>
          <p:nvPr/>
        </p:nvSpPr>
        <p:spPr>
          <a:xfrm>
            <a:off x="8738592" y="181195"/>
            <a:ext cx="2563522" cy="584775"/>
          </a:xfrm>
          <a:prstGeom prst="rect">
            <a:avLst/>
          </a:prstGeom>
        </p:spPr>
        <p:txBody>
          <a:bodyPr wrap="none">
            <a:spAutoFit/>
          </a:bodyPr>
          <a:lstStyle/>
          <a:p>
            <a:r>
              <a:rPr lang="en-US" sz="3200" dirty="0">
                <a:solidFill>
                  <a:schemeClr val="bg1"/>
                </a:solidFill>
                <a:effectLst>
                  <a:outerShdw blurRad="38100" dist="38100" dir="2700000" algn="tl">
                    <a:srgbClr val="000000">
                      <a:alpha val="43137"/>
                    </a:srgbClr>
                  </a:outerShdw>
                </a:effectLst>
              </a:rPr>
              <a:t>TIẾNG VIỆT </a:t>
            </a:r>
            <a:r>
              <a:rPr lang="vi-VN" sz="3200" dirty="0">
                <a:solidFill>
                  <a:schemeClr val="bg1"/>
                </a:solidFill>
                <a:effectLst>
                  <a:outerShdw blurRad="38100" dist="38100" dir="2700000" algn="tl">
                    <a:srgbClr val="000000">
                      <a:alpha val="43137"/>
                    </a:srgbClr>
                  </a:outerShdw>
                </a:effectLst>
              </a:rPr>
              <a:t>1</a:t>
            </a:r>
            <a:endParaRPr lang="en-US" sz="3200" dirty="0">
              <a:solidFill>
                <a:schemeClr val="bg1"/>
              </a:solidFill>
              <a:effectLst>
                <a:outerShdw blurRad="38100" dist="38100" dir="2700000" algn="tl">
                  <a:srgbClr val="000000">
                    <a:alpha val="43137"/>
                  </a:srgbClr>
                </a:outerShdw>
              </a:effectLst>
            </a:endParaRPr>
          </a:p>
        </p:txBody>
      </p:sp>
      <p:sp>
        <p:nvSpPr>
          <p:cNvPr id="8" name="Rectangle 7">
            <a:extLst>
              <a:ext uri="{FF2B5EF4-FFF2-40B4-BE49-F238E27FC236}">
                <a16:creationId xmlns:a16="http://schemas.microsoft.com/office/drawing/2014/main" id="{43101047-25E6-45B1-9FAC-C1D2B827DC01}"/>
              </a:ext>
            </a:extLst>
          </p:cNvPr>
          <p:cNvSpPr/>
          <p:nvPr/>
        </p:nvSpPr>
        <p:spPr>
          <a:xfrm>
            <a:off x="10288695" y="628964"/>
            <a:ext cx="990977" cy="461665"/>
          </a:xfrm>
          <a:prstGeom prst="rect">
            <a:avLst/>
          </a:prstGeom>
        </p:spPr>
        <p:txBody>
          <a:bodyPr wrap="none">
            <a:spAutoFit/>
          </a:bodyPr>
          <a:lstStyle/>
          <a:p>
            <a:pPr algn="ctr"/>
            <a:r>
              <a:rPr lang="en-US" sz="2400" dirty="0" err="1">
                <a:solidFill>
                  <a:schemeClr val="bg1"/>
                </a:solidFill>
                <a:effectLst>
                  <a:outerShdw blurRad="38100" dist="38100" dir="2700000" algn="tl">
                    <a:srgbClr val="000000">
                      <a:alpha val="43137"/>
                    </a:srgbClr>
                  </a:outerShdw>
                </a:effectLst>
              </a:rPr>
              <a:t>Tập</a:t>
            </a:r>
            <a:r>
              <a:rPr lang="en-US" sz="2400" dirty="0">
                <a:solidFill>
                  <a:schemeClr val="bg1"/>
                </a:solidFill>
                <a:effectLst>
                  <a:outerShdw blurRad="38100" dist="38100" dir="2700000" algn="tl">
                    <a:srgbClr val="000000">
                      <a:alpha val="43137"/>
                    </a:srgbClr>
                  </a:outerShdw>
                </a:effectLst>
              </a:rPr>
              <a:t> </a:t>
            </a:r>
            <a:r>
              <a:rPr lang="vi-VN" sz="2400" dirty="0">
                <a:solidFill>
                  <a:schemeClr val="bg1"/>
                </a:solidFill>
                <a:effectLst>
                  <a:outerShdw blurRad="38100" dist="38100" dir="2700000" algn="tl">
                    <a:srgbClr val="000000">
                      <a:alpha val="43137"/>
                    </a:srgbClr>
                  </a:outerShdw>
                </a:effectLst>
              </a:rPr>
              <a:t>1</a:t>
            </a:r>
            <a:endParaRPr lang="en-US" sz="2400" dirty="0">
              <a:solidFill>
                <a:schemeClr val="bg1"/>
              </a:solidFill>
              <a:effectLst>
                <a:outerShdw blurRad="38100" dist="38100" dir="2700000" algn="tl">
                  <a:srgbClr val="000000">
                    <a:alpha val="43137"/>
                  </a:srgbClr>
                </a:outerShdw>
              </a:effectLst>
            </a:endParaRPr>
          </a:p>
        </p:txBody>
      </p:sp>
      <p:sp>
        <p:nvSpPr>
          <p:cNvPr id="9" name="Title 8"/>
          <p:cNvSpPr>
            <a:spLocks noGrp="1"/>
          </p:cNvSpPr>
          <p:nvPr>
            <p:ph type="ctrTitle"/>
          </p:nvPr>
        </p:nvSpPr>
        <p:spPr>
          <a:xfrm>
            <a:off x="492666" y="1090629"/>
            <a:ext cx="11206668" cy="2537505"/>
          </a:xfrm>
        </p:spPr>
        <p:txBody>
          <a:bodyPr>
            <a:normAutofit/>
          </a:bodyPr>
          <a:lstStyle/>
          <a:p>
            <a:pPr>
              <a:lnSpc>
                <a:spcPct val="100000"/>
              </a:lnSpc>
              <a:spcBef>
                <a:spcPts val="1000"/>
              </a:spcBef>
            </a:pPr>
            <a:r>
              <a:rPr lang="vi-VN" b="1">
                <a:solidFill>
                  <a:schemeClr val="accent1"/>
                </a:solidFill>
              </a:rPr>
              <a:t>Tuần 35</a:t>
            </a:r>
            <a:br>
              <a:rPr lang="vi-VN" dirty="0"/>
            </a:br>
            <a:r>
              <a:rPr lang="vi-VN" b="1" dirty="0">
                <a:solidFill>
                  <a:srgbClr val="FF0000"/>
                </a:solidFill>
              </a:rPr>
              <a:t>Ôn tập </a:t>
            </a:r>
            <a:r>
              <a:rPr lang="vi-VN" b="1">
                <a:solidFill>
                  <a:srgbClr val="FF0000"/>
                </a:solidFill>
              </a:rPr>
              <a:t>cuối năm</a:t>
            </a:r>
            <a:r>
              <a:rPr lang="en-US" b="1">
                <a:solidFill>
                  <a:srgbClr val="FF0000"/>
                </a:solidFill>
              </a:rPr>
              <a:t> - </a:t>
            </a:r>
            <a:r>
              <a:rPr lang="vi-VN" b="1">
                <a:solidFill>
                  <a:srgbClr val="FF0000"/>
                </a:solidFill>
              </a:rPr>
              <a:t>Tiết 9,10</a:t>
            </a:r>
            <a:endParaRPr lang="en-US" b="1" dirty="0">
              <a:solidFill>
                <a:srgbClr val="FF0000"/>
              </a:solidFill>
            </a:endParaRPr>
          </a:p>
        </p:txBody>
      </p:sp>
    </p:spTree>
    <p:extLst>
      <p:ext uri="{BB962C8B-B14F-4D97-AF65-F5344CB8AC3E}">
        <p14:creationId xmlns:p14="http://schemas.microsoft.com/office/powerpoint/2010/main" val="527002555"/>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9"/>
                                        </p:tgtEl>
                                        <p:attrNameLst>
                                          <p:attrName>style.visibility</p:attrName>
                                        </p:attrNameLst>
                                      </p:cBhvr>
                                      <p:to>
                                        <p:strVal val="visible"/>
                                      </p:to>
                                    </p:set>
                                    <p:anim calcmode="discrete" valueType="clr">
                                      <p:cBhvr override="childStyle">
                                        <p:cTn id="7"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
                                        </p:tgtEl>
                                        <p:attrNameLst>
                                          <p:attrName>fillcolor</p:attrName>
                                        </p:attrNameLst>
                                      </p:cBhvr>
                                      <p:tavLst>
                                        <p:tav tm="0">
                                          <p:val>
                                            <p:clrVal>
                                              <a:schemeClr val="accent2"/>
                                            </p:clrVal>
                                          </p:val>
                                        </p:tav>
                                        <p:tav tm="50000">
                                          <p:val>
                                            <p:clrVal>
                                              <a:schemeClr val="hlink"/>
                                            </p:clrVal>
                                          </p:val>
                                        </p:tav>
                                      </p:tavLst>
                                    </p:anim>
                                    <p:set>
                                      <p:cBhvr>
                                        <p:cTn id="9" dur="80"/>
                                        <p:tgtEl>
                                          <p:spTgt spid="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4dd2b5e7723a6a4015aaba1228dd62a9.gif"/>
          <p:cNvPicPr>
            <a:picLocks noChangeAspect="1"/>
          </p:cNvPicPr>
          <p:nvPr/>
        </p:nvPicPr>
        <p:blipFill>
          <a:blip r:embed="rId2"/>
          <a:stretch>
            <a:fillRect/>
          </a:stretch>
        </p:blipFill>
        <p:spPr>
          <a:xfrm>
            <a:off x="2191657" y="2286000"/>
            <a:ext cx="7082972" cy="4572000"/>
          </a:xfrm>
          <a:prstGeom prst="rect">
            <a:avLst/>
          </a:prstGeom>
        </p:spPr>
      </p:pic>
      <p:sp>
        <p:nvSpPr>
          <p:cNvPr id="3" name="TextBox 2"/>
          <p:cNvSpPr txBox="1"/>
          <p:nvPr/>
        </p:nvSpPr>
        <p:spPr>
          <a:xfrm>
            <a:off x="3183010" y="397329"/>
            <a:ext cx="5887248" cy="1200329"/>
          </a:xfrm>
          <a:prstGeom prst="rect">
            <a:avLst/>
          </a:prstGeom>
          <a:noFill/>
        </p:spPr>
        <p:txBody>
          <a:bodyPr wrap="square" rtlCol="0">
            <a:spAutoFit/>
          </a:bodyPr>
          <a:lstStyle/>
          <a:p>
            <a:pPr algn="ctr"/>
            <a:r>
              <a:rPr lang="vi-VN" sz="7200" b="1" dirty="0">
                <a:solidFill>
                  <a:srgbClr val="0070C0"/>
                </a:solidFill>
                <a:latin typeface="+mj-lt"/>
                <a:cs typeface="Times New Roman" pitchFamily="18" charset="0"/>
              </a:rPr>
              <a:t>Thư giãn </a:t>
            </a:r>
            <a:endParaRPr lang="en-US" sz="7200" b="1" dirty="0">
              <a:solidFill>
                <a:srgbClr val="0070C0"/>
              </a:solidFill>
              <a:latin typeface="+mj-lt"/>
              <a:cs typeface="Times New Roman" pitchFamily="18" charset="0"/>
            </a:endParaRPr>
          </a:p>
        </p:txBody>
      </p:sp>
      <p:pic>
        <p:nvPicPr>
          <p:cNvPr id="4" name="Picture 3" descr="Chuyển trang Gửi lời nhắn Xem sách giáo khoa Clip giới thiệu sách Môn học  khác Tải về tài liệu Biên bản thẩm định Hoạt động trải nghiệm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72824" y="393186"/>
            <a:ext cx="1019176" cy="102059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6-mau_slide_powerpoint_dep_ctu.vn_(167).gif"/>
          <p:cNvPicPr>
            <a:picLocks noChangeAspect="1"/>
          </p:cNvPicPr>
          <p:nvPr/>
        </p:nvPicPr>
        <p:blipFill>
          <a:blip r:embed="rId4"/>
          <a:stretch>
            <a:fillRect/>
          </a:stretch>
        </p:blipFill>
        <p:spPr>
          <a:xfrm>
            <a:off x="435429" y="903059"/>
            <a:ext cx="2235199" cy="1694997"/>
          </a:xfrm>
          <a:prstGeom prst="rect">
            <a:avLst/>
          </a:prstGeom>
        </p:spPr>
      </p:pic>
      <p:pic>
        <p:nvPicPr>
          <p:cNvPr id="6" name="Picture 5" descr="6-mau_slide_powerpoint_dep_ctu.vn_(243).gif"/>
          <p:cNvPicPr>
            <a:picLocks noChangeAspect="1"/>
          </p:cNvPicPr>
          <p:nvPr/>
        </p:nvPicPr>
        <p:blipFill>
          <a:blip r:embed="rId5"/>
          <a:stretch>
            <a:fillRect/>
          </a:stretch>
        </p:blipFill>
        <p:spPr>
          <a:xfrm>
            <a:off x="8279946" y="1010557"/>
            <a:ext cx="2867025" cy="1295400"/>
          </a:xfrm>
          <a:prstGeom prst="rect">
            <a:avLst/>
          </a:prstGeom>
        </p:spPr>
      </p:pic>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mage (83).png"/>
          <p:cNvPicPr>
            <a:picLocks noChangeAspect="1"/>
          </p:cNvPicPr>
          <p:nvPr/>
        </p:nvPicPr>
        <p:blipFill>
          <a:blip r:embed="rId2"/>
          <a:srcRect l="10914" t="1283" r="30149" b="66325"/>
          <a:stretch>
            <a:fillRect/>
          </a:stretch>
        </p:blipFill>
        <p:spPr>
          <a:xfrm>
            <a:off x="0" y="406401"/>
            <a:ext cx="5471886" cy="3236686"/>
          </a:xfrm>
          <a:prstGeom prst="rect">
            <a:avLst/>
          </a:prstGeom>
        </p:spPr>
      </p:pic>
      <p:pic>
        <p:nvPicPr>
          <p:cNvPr id="7" name="Picture 6" descr="image (83).png"/>
          <p:cNvPicPr>
            <a:picLocks noChangeAspect="1"/>
          </p:cNvPicPr>
          <p:nvPr/>
        </p:nvPicPr>
        <p:blipFill>
          <a:blip r:embed="rId2"/>
          <a:srcRect l="18197" t="33228" r="13067" b="34815"/>
          <a:stretch>
            <a:fillRect/>
          </a:stretch>
        </p:blipFill>
        <p:spPr>
          <a:xfrm>
            <a:off x="3526972" y="3585029"/>
            <a:ext cx="4760685" cy="3272971"/>
          </a:xfrm>
          <a:prstGeom prst="rect">
            <a:avLst/>
          </a:prstGeom>
        </p:spPr>
      </p:pic>
      <p:pic>
        <p:nvPicPr>
          <p:cNvPr id="9" name="Picture 8" descr="image (83).png"/>
          <p:cNvPicPr>
            <a:picLocks noChangeAspect="1"/>
          </p:cNvPicPr>
          <p:nvPr/>
        </p:nvPicPr>
        <p:blipFill>
          <a:blip r:embed="rId2"/>
          <a:srcRect l="25378" t="64820" r="16909"/>
          <a:stretch>
            <a:fillRect/>
          </a:stretch>
        </p:blipFill>
        <p:spPr>
          <a:xfrm>
            <a:off x="7953828" y="2598057"/>
            <a:ext cx="4238171" cy="4259944"/>
          </a:xfrm>
          <a:prstGeom prst="rect">
            <a:avLst/>
          </a:prstGeom>
        </p:spPr>
      </p:pic>
      <p:pic>
        <p:nvPicPr>
          <p:cNvPr id="10" name="Picture 9" descr="Chuyển trang Gửi lời nhắn Xem sách giáo khoa Clip giới thiệu sách Môn học  khác Tải về tài liệu Biên bản thẩm định Hoạt động trải nghiệm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72824" y="393186"/>
            <a:ext cx="1019176" cy="102059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ppt_x</p:attrName>
                                        </p:attrNameLst>
                                      </p:cBhvr>
                                      <p:tavLst>
                                        <p:tav tm="0">
                                          <p:val>
                                            <p:strVal val="#ppt_x-.2"/>
                                          </p:val>
                                        </p:tav>
                                        <p:tav tm="100000">
                                          <p:val>
                                            <p:strVal val="#ppt_x"/>
                                          </p:val>
                                        </p:tav>
                                      </p:tavLst>
                                    </p:anim>
                                    <p:anim calcmode="lin" valueType="num">
                                      <p:cBhvr>
                                        <p:cTn id="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gtEl>
                                      </p:cBhvr>
                                    </p:animEffect>
                                  </p:childTnLst>
                                </p:cTn>
                              </p:par>
                              <p:par>
                                <p:cTn id="10" presetID="29"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ppt_x</p:attrName>
                                        </p:attrNameLst>
                                      </p:cBhvr>
                                      <p:tavLst>
                                        <p:tav tm="0">
                                          <p:val>
                                            <p:strVal val="#ppt_x-.2"/>
                                          </p:val>
                                        </p:tav>
                                        <p:tav tm="100000">
                                          <p:val>
                                            <p:strVal val="#ppt_x"/>
                                          </p:val>
                                        </p:tav>
                                      </p:tavLst>
                                    </p:anim>
                                    <p:anim calcmode="lin" valueType="num">
                                      <p:cBhvr>
                                        <p:cTn id="13"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14" dur="1000"/>
                                        <p:tgtEl>
                                          <p:spTgt spid="7"/>
                                        </p:tgtEl>
                                      </p:cBhvr>
                                    </p:animEffect>
                                  </p:childTnLst>
                                </p:cTn>
                              </p:par>
                              <p:par>
                                <p:cTn id="15" presetID="29"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1000" fill="hold"/>
                                        <p:tgtEl>
                                          <p:spTgt spid="9"/>
                                        </p:tgtEl>
                                        <p:attrNameLst>
                                          <p:attrName>ppt_x</p:attrName>
                                        </p:attrNameLst>
                                      </p:cBhvr>
                                      <p:tavLst>
                                        <p:tav tm="0">
                                          <p:val>
                                            <p:strVal val="#ppt_x-.2"/>
                                          </p:val>
                                        </p:tav>
                                        <p:tav tm="100000">
                                          <p:val>
                                            <p:strVal val="#ppt_x"/>
                                          </p:val>
                                        </p:tav>
                                      </p:tavLst>
                                    </p:anim>
                                    <p:anim calcmode="lin" valueType="num">
                                      <p:cBhvr>
                                        <p:cTn id="18"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1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93fc0692d908b6ddc376f0450652f67d.jpg"/>
          <p:cNvPicPr>
            <a:picLocks noChangeAspect="1"/>
          </p:cNvPicPr>
          <p:nvPr/>
        </p:nvPicPr>
        <p:blipFill>
          <a:blip r:embed="rId2"/>
          <a:srcRect t="-454" r="51786"/>
          <a:stretch>
            <a:fillRect/>
          </a:stretch>
        </p:blipFill>
        <p:spPr>
          <a:xfrm>
            <a:off x="0" y="435429"/>
            <a:ext cx="4238171" cy="6422571"/>
          </a:xfrm>
          <a:prstGeom prst="rect">
            <a:avLst/>
          </a:prstGeom>
        </p:spPr>
      </p:pic>
      <p:pic>
        <p:nvPicPr>
          <p:cNvPr id="3" name="Picture 2" descr="image (86).png"/>
          <p:cNvPicPr>
            <a:picLocks noChangeAspect="1"/>
          </p:cNvPicPr>
          <p:nvPr/>
        </p:nvPicPr>
        <p:blipFill>
          <a:blip r:embed="rId3"/>
          <a:srcRect l="11429" t="14086" b="28451"/>
          <a:stretch>
            <a:fillRect/>
          </a:stretch>
        </p:blipFill>
        <p:spPr>
          <a:xfrm>
            <a:off x="2902858" y="1204686"/>
            <a:ext cx="9289142" cy="3672114"/>
          </a:xfrm>
          <a:prstGeom prst="rect">
            <a:avLst/>
          </a:prstGeom>
        </p:spPr>
      </p:pic>
      <p:sp>
        <p:nvSpPr>
          <p:cNvPr id="6" name="Rectangle 5"/>
          <p:cNvSpPr/>
          <p:nvPr/>
        </p:nvSpPr>
        <p:spPr>
          <a:xfrm>
            <a:off x="3381828" y="4078514"/>
            <a:ext cx="362857" cy="37737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7" name="Rectangle 6"/>
          <p:cNvSpPr/>
          <p:nvPr/>
        </p:nvSpPr>
        <p:spPr>
          <a:xfrm>
            <a:off x="5588000" y="4085771"/>
            <a:ext cx="355600" cy="37737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8" name="Rectangle 7"/>
          <p:cNvSpPr/>
          <p:nvPr/>
        </p:nvSpPr>
        <p:spPr>
          <a:xfrm>
            <a:off x="7395028" y="4064000"/>
            <a:ext cx="362857" cy="41365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9" name="Rectangle 8"/>
          <p:cNvSpPr/>
          <p:nvPr/>
        </p:nvSpPr>
        <p:spPr>
          <a:xfrm>
            <a:off x="9949542" y="4071257"/>
            <a:ext cx="362857" cy="37737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0" name="L-Shape 9"/>
          <p:cNvSpPr/>
          <p:nvPr/>
        </p:nvSpPr>
        <p:spPr>
          <a:xfrm rot="18533933">
            <a:off x="3381803" y="4180168"/>
            <a:ext cx="333880" cy="159548"/>
          </a:xfrm>
          <a:prstGeom prst="corner">
            <a:avLst/>
          </a:prstGeom>
          <a:solidFill>
            <a:srgbClr val="C00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rgbClr val="FF0000"/>
              </a:solidFill>
            </a:endParaRPr>
          </a:p>
        </p:txBody>
      </p:sp>
      <p:sp>
        <p:nvSpPr>
          <p:cNvPr id="11" name="L-Shape 10"/>
          <p:cNvSpPr/>
          <p:nvPr/>
        </p:nvSpPr>
        <p:spPr>
          <a:xfrm rot="18533933">
            <a:off x="5631516" y="4180168"/>
            <a:ext cx="333880" cy="159548"/>
          </a:xfrm>
          <a:prstGeom prst="corner">
            <a:avLst/>
          </a:prstGeom>
          <a:solidFill>
            <a:srgbClr val="C00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rgbClr val="FF0000"/>
              </a:solidFill>
            </a:endParaRPr>
          </a:p>
        </p:txBody>
      </p:sp>
      <p:sp>
        <p:nvSpPr>
          <p:cNvPr id="12" name="L-Shape 11"/>
          <p:cNvSpPr/>
          <p:nvPr/>
        </p:nvSpPr>
        <p:spPr>
          <a:xfrm rot="18533933">
            <a:off x="9971289" y="4209197"/>
            <a:ext cx="333880" cy="159548"/>
          </a:xfrm>
          <a:prstGeom prst="corner">
            <a:avLst/>
          </a:prstGeom>
          <a:solidFill>
            <a:srgbClr val="C00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rgbClr val="FF0000"/>
              </a:solidFill>
            </a:endParaRPr>
          </a:p>
        </p:txBody>
      </p:sp>
      <p:pic>
        <p:nvPicPr>
          <p:cNvPr id="13" name="Picture 12" descr="Chuyển trang Gửi lời nhắn Xem sách giáo khoa Clip giới thiệu sách Môn học  khác Tải về tài liệu Biên bản thẩm định Hoạt động trải nghiệm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72824" y="451244"/>
            <a:ext cx="1019176" cy="102059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0747bff3-d6ec-475c-9da1-6c4ab321b955_90_90.jfif"/>
          <p:cNvPicPr>
            <a:picLocks noChangeAspect="1"/>
          </p:cNvPicPr>
          <p:nvPr/>
        </p:nvPicPr>
        <p:blipFill>
          <a:blip r:embed="rId5" cstate="print"/>
          <a:stretch>
            <a:fillRect/>
          </a:stretch>
        </p:blipFill>
        <p:spPr>
          <a:xfrm>
            <a:off x="5558971" y="406400"/>
            <a:ext cx="2162629" cy="1770743"/>
          </a:xfrm>
          <a:prstGeom prst="rect">
            <a:avLst/>
          </a:prstGeom>
        </p:spPr>
      </p:pic>
      <p:pic>
        <p:nvPicPr>
          <p:cNvPr id="16" name="Picture 7" descr="C:\Users\HT\Desktop\Untitled-3.png">
            <a:hlinkClick r:id="rId6" action="ppaction://hlinksldjump"/>
          </p:cNvPr>
          <p:cNvPicPr>
            <a:picLocks noChangeAspect="1" noChangeArrowheads="1"/>
          </p:cNvPicPr>
          <p:nvPr/>
        </p:nvPicPr>
        <p:blipFill>
          <a:blip r:embed="rId7"/>
          <a:srcRect/>
          <a:stretch>
            <a:fillRect/>
          </a:stretch>
        </p:blipFill>
        <p:spPr bwMode="auto">
          <a:xfrm>
            <a:off x="10377411" y="5225143"/>
            <a:ext cx="1814589" cy="1632857"/>
          </a:xfrm>
          <a:prstGeom prst="rect">
            <a:avLst/>
          </a:prstGeom>
          <a:noFill/>
          <a:ln w="9525">
            <a:noFill/>
            <a:miter lim="800000"/>
            <a:headEnd/>
            <a:tailEnd/>
          </a:ln>
        </p:spPr>
      </p:pic>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ppt_x</p:attrName>
                                        </p:attrNameLst>
                                      </p:cBhvr>
                                      <p:tavLst>
                                        <p:tav tm="0">
                                          <p:val>
                                            <p:strVal val="#ppt_x-.2"/>
                                          </p:val>
                                        </p:tav>
                                        <p:tav tm="100000">
                                          <p:val>
                                            <p:strVal val="#ppt_x"/>
                                          </p:val>
                                        </p:tav>
                                      </p:tavLst>
                                    </p:anim>
                                    <p:anim calcmode="lin" valueType="num">
                                      <p:cBhvr>
                                        <p:cTn id="13"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14" dur="1000"/>
                                        <p:tgtEl>
                                          <p:spTgt spid="6"/>
                                        </p:tgtEl>
                                      </p:cBhvr>
                                    </p:animEffect>
                                  </p:childTnLst>
                                </p:cTn>
                              </p:par>
                              <p:par>
                                <p:cTn id="15" presetID="29"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ppt_x</p:attrName>
                                        </p:attrNameLst>
                                      </p:cBhvr>
                                      <p:tavLst>
                                        <p:tav tm="0">
                                          <p:val>
                                            <p:strVal val="#ppt_x-.2"/>
                                          </p:val>
                                        </p:tav>
                                        <p:tav tm="100000">
                                          <p:val>
                                            <p:strVal val="#ppt_x"/>
                                          </p:val>
                                        </p:tav>
                                      </p:tavLst>
                                    </p:anim>
                                    <p:anim calcmode="lin" valueType="num">
                                      <p:cBhvr>
                                        <p:cTn id="18"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19" dur="1000"/>
                                        <p:tgtEl>
                                          <p:spTgt spid="7"/>
                                        </p:tgtEl>
                                      </p:cBhvr>
                                    </p:animEffect>
                                  </p:childTnLst>
                                </p:cTn>
                              </p:par>
                              <p:par>
                                <p:cTn id="20" presetID="29"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1000" fill="hold"/>
                                        <p:tgtEl>
                                          <p:spTgt spid="8"/>
                                        </p:tgtEl>
                                        <p:attrNameLst>
                                          <p:attrName>ppt_x</p:attrName>
                                        </p:attrNameLst>
                                      </p:cBhvr>
                                      <p:tavLst>
                                        <p:tav tm="0">
                                          <p:val>
                                            <p:strVal val="#ppt_x-.2"/>
                                          </p:val>
                                        </p:tav>
                                        <p:tav tm="100000">
                                          <p:val>
                                            <p:strVal val="#ppt_x"/>
                                          </p:val>
                                        </p:tav>
                                      </p:tavLst>
                                    </p:anim>
                                    <p:anim calcmode="lin" valueType="num">
                                      <p:cBhvr>
                                        <p:cTn id="23"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24" dur="1000"/>
                                        <p:tgtEl>
                                          <p:spTgt spid="8"/>
                                        </p:tgtEl>
                                      </p:cBhvr>
                                    </p:animEffect>
                                  </p:childTnLst>
                                </p:cTn>
                              </p:par>
                              <p:par>
                                <p:cTn id="25" presetID="29"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1000" fill="hold"/>
                                        <p:tgtEl>
                                          <p:spTgt spid="9"/>
                                        </p:tgtEl>
                                        <p:attrNameLst>
                                          <p:attrName>ppt_x</p:attrName>
                                        </p:attrNameLst>
                                      </p:cBhvr>
                                      <p:tavLst>
                                        <p:tav tm="0">
                                          <p:val>
                                            <p:strVal val="#ppt_x-.2"/>
                                          </p:val>
                                        </p:tav>
                                        <p:tav tm="100000">
                                          <p:val>
                                            <p:strVal val="#ppt_x"/>
                                          </p:val>
                                        </p:tav>
                                      </p:tavLst>
                                    </p:anim>
                                    <p:anim calcmode="lin" valueType="num">
                                      <p:cBhvr>
                                        <p:cTn id="28"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29" dur="10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4" presetClass="entr" presetSubtype="16"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box(in)">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4" presetClass="entr" presetSubtype="16"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box(in)">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4" presetClass="entr" presetSubtype="16"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box(in)">
                                      <p:cBhvr>
                                        <p:cTn id="4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2fee900950fca8d7557490d0f1f363d.jpg"/>
          <p:cNvPicPr>
            <a:picLocks noChangeAspect="1"/>
          </p:cNvPicPr>
          <p:nvPr/>
        </p:nvPicPr>
        <p:blipFill>
          <a:blip r:embed="rId2"/>
          <a:srcRect r="1704"/>
          <a:stretch>
            <a:fillRect/>
          </a:stretch>
        </p:blipFill>
        <p:spPr>
          <a:xfrm>
            <a:off x="0" y="449943"/>
            <a:ext cx="12192000" cy="6408057"/>
          </a:xfrm>
          <a:prstGeom prst="rect">
            <a:avLst/>
          </a:prstGeom>
        </p:spPr>
      </p:pic>
      <p:sp>
        <p:nvSpPr>
          <p:cNvPr id="3" name="TextBox 2"/>
          <p:cNvSpPr txBox="1"/>
          <p:nvPr/>
        </p:nvSpPr>
        <p:spPr>
          <a:xfrm>
            <a:off x="188687" y="667657"/>
            <a:ext cx="10784113" cy="1077218"/>
          </a:xfrm>
          <a:prstGeom prst="rect">
            <a:avLst/>
          </a:prstGeom>
          <a:noFill/>
        </p:spPr>
        <p:txBody>
          <a:bodyPr wrap="square" rtlCol="0">
            <a:spAutoFit/>
          </a:bodyPr>
          <a:lstStyle/>
          <a:p>
            <a:r>
              <a:rPr lang="vi-VN" sz="3200" dirty="0">
                <a:solidFill>
                  <a:srgbClr val="C00000"/>
                </a:solidFill>
                <a:latin typeface="+mj-lt"/>
              </a:rPr>
              <a:t>b) Chia tay các bạn nhỏ, cô giáo nói gì ? Viết tiếp vào chỗ trống:</a:t>
            </a:r>
            <a:endParaRPr lang="en-US" sz="3200" dirty="0">
              <a:solidFill>
                <a:srgbClr val="C00000"/>
              </a:solidFill>
              <a:latin typeface="+mj-lt"/>
            </a:endParaRPr>
          </a:p>
        </p:txBody>
      </p:sp>
      <p:sp>
        <p:nvSpPr>
          <p:cNvPr id="4" name="TextBox 3"/>
          <p:cNvSpPr txBox="1"/>
          <p:nvPr/>
        </p:nvSpPr>
        <p:spPr>
          <a:xfrm>
            <a:off x="0" y="2177142"/>
            <a:ext cx="12017829" cy="584775"/>
          </a:xfrm>
          <a:prstGeom prst="rect">
            <a:avLst/>
          </a:prstGeom>
          <a:noFill/>
        </p:spPr>
        <p:txBody>
          <a:bodyPr wrap="square" rtlCol="0">
            <a:spAutoFit/>
          </a:bodyPr>
          <a:lstStyle/>
          <a:p>
            <a:r>
              <a:rPr lang="vi-VN" sz="3200" dirty="0">
                <a:solidFill>
                  <a:srgbClr val="002060"/>
                </a:solidFill>
              </a:rPr>
              <a:t>   Các em làm theo lời cô dạy , cô sẽ .................</a:t>
            </a:r>
            <a:endParaRPr lang="en-US" sz="3200" dirty="0">
              <a:solidFill>
                <a:srgbClr val="002060"/>
              </a:solidFill>
            </a:endParaRPr>
          </a:p>
        </p:txBody>
      </p:sp>
      <p:sp>
        <p:nvSpPr>
          <p:cNvPr id="6" name="TextBox 5"/>
          <p:cNvSpPr txBox="1"/>
          <p:nvPr/>
        </p:nvSpPr>
        <p:spPr>
          <a:xfrm>
            <a:off x="246743" y="3294743"/>
            <a:ext cx="11103428" cy="1077218"/>
          </a:xfrm>
          <a:prstGeom prst="rect">
            <a:avLst/>
          </a:prstGeom>
          <a:noFill/>
        </p:spPr>
        <p:txBody>
          <a:bodyPr wrap="square" rtlCol="0">
            <a:spAutoFit/>
          </a:bodyPr>
          <a:lstStyle/>
          <a:p>
            <a:r>
              <a:rPr lang="vi-VN" sz="3200" dirty="0"/>
              <a:t>M: Các em làm theo lời cô dạy, cô sẽ luôn dõi theo sự tiến bộ của các em.</a:t>
            </a:r>
            <a:endParaRPr lang="en-US" sz="3200" dirty="0"/>
          </a:p>
        </p:txBody>
      </p:sp>
      <p:pic>
        <p:nvPicPr>
          <p:cNvPr id="7" name="Picture 6" descr="Chuyển trang Gửi lời nhắn Xem sách giáo khoa Clip giới thiệu sách Môn học  khác Tải về tài liệu Biên bản thẩm định Hoạt động trải nghiệm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88914" y="393186"/>
            <a:ext cx="1103086" cy="1072757"/>
          </a:xfrm>
          <a:prstGeom prst="rect">
            <a:avLst/>
          </a:prstGeom>
          <a:noFill/>
          <a:extLst>
            <a:ext uri="{909E8E84-426E-40DD-AFC4-6F175D3DCCD1}">
              <a14:hiddenFill xmlns:a14="http://schemas.microsoft.com/office/drawing/2010/main">
                <a:solidFill>
                  <a:srgbClr val="FFFFFF"/>
                </a:solidFill>
              </a14:hiddenFill>
            </a:ext>
          </a:extLst>
        </p:spPr>
      </p:pic>
      <p:sp>
        <p:nvSpPr>
          <p:cNvPr id="8" name="Oval 7"/>
          <p:cNvSpPr/>
          <p:nvPr/>
        </p:nvSpPr>
        <p:spPr>
          <a:xfrm>
            <a:off x="214027" y="3251201"/>
            <a:ext cx="700374" cy="65629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solidFill>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iterate type="lt">
                                    <p:tmPct val="5000"/>
                                  </p:iterate>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par>
                                <p:cTn id="21" presetID="29"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1000" fill="hold"/>
                                        <p:tgtEl>
                                          <p:spTgt spid="6"/>
                                        </p:tgtEl>
                                        <p:attrNameLst>
                                          <p:attrName>ppt_x</p:attrName>
                                        </p:attrNameLst>
                                      </p:cBhvr>
                                      <p:tavLst>
                                        <p:tav tm="0">
                                          <p:val>
                                            <p:strVal val="#ppt_x-.2"/>
                                          </p:val>
                                        </p:tav>
                                        <p:tav tm="100000">
                                          <p:val>
                                            <p:strVal val="#ppt_x"/>
                                          </p:val>
                                        </p:tav>
                                      </p:tavLst>
                                    </p:anim>
                                    <p:anim calcmode="lin" valueType="num">
                                      <p:cBhvr>
                                        <p:cTn id="24"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2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7b017eac9ec39ed69c8e27b41f1df82a.jpg"/>
          <p:cNvPicPr>
            <a:picLocks noChangeAspect="1"/>
          </p:cNvPicPr>
          <p:nvPr/>
        </p:nvPicPr>
        <p:blipFill>
          <a:blip r:embed="rId2"/>
          <a:stretch>
            <a:fillRect/>
          </a:stretch>
        </p:blipFill>
        <p:spPr>
          <a:xfrm>
            <a:off x="188686" y="2233386"/>
            <a:ext cx="11234057" cy="4269014"/>
          </a:xfrm>
          <a:prstGeom prst="rect">
            <a:avLst/>
          </a:prstGeom>
        </p:spPr>
      </p:pic>
      <p:sp>
        <p:nvSpPr>
          <p:cNvPr id="7" name="TextBox 6"/>
          <p:cNvSpPr txBox="1"/>
          <p:nvPr/>
        </p:nvSpPr>
        <p:spPr>
          <a:xfrm>
            <a:off x="4780575" y="3636780"/>
            <a:ext cx="5632175" cy="1754326"/>
          </a:xfrm>
          <a:prstGeom prst="rect">
            <a:avLst/>
          </a:prstGeom>
          <a:noFill/>
        </p:spPr>
        <p:txBody>
          <a:bodyPr wrap="square" rtlCol="0">
            <a:spAutoFit/>
          </a:bodyPr>
          <a:lstStyle/>
          <a:p>
            <a:pPr algn="ctr"/>
            <a:r>
              <a:rPr lang="vi-VN" sz="5400" b="1" dirty="0">
                <a:solidFill>
                  <a:srgbClr val="C00000"/>
                </a:solidFill>
              </a:rPr>
              <a:t>Học </a:t>
            </a:r>
            <a:r>
              <a:rPr lang="vi-VN" sz="5400" b="1">
                <a:solidFill>
                  <a:srgbClr val="C00000"/>
                </a:solidFill>
              </a:rPr>
              <a:t>sinh </a:t>
            </a:r>
            <a:endParaRPr lang="en-US" sz="5400" b="1">
              <a:solidFill>
                <a:srgbClr val="C00000"/>
              </a:solidFill>
            </a:endParaRPr>
          </a:p>
          <a:p>
            <a:pPr algn="ctr"/>
            <a:r>
              <a:rPr lang="vi-VN" sz="5400" b="1">
                <a:solidFill>
                  <a:srgbClr val="C00000"/>
                </a:solidFill>
              </a:rPr>
              <a:t>thực </a:t>
            </a:r>
            <a:r>
              <a:rPr lang="vi-VN" sz="5400" b="1" dirty="0">
                <a:solidFill>
                  <a:srgbClr val="C00000"/>
                </a:solidFill>
              </a:rPr>
              <a:t>hành viết</a:t>
            </a:r>
            <a:endParaRPr lang="en-US" sz="5400" b="1" dirty="0">
              <a:solidFill>
                <a:srgbClr val="C00000"/>
              </a:solidFill>
            </a:endParaRPr>
          </a:p>
        </p:txBody>
      </p:sp>
      <p:pic>
        <p:nvPicPr>
          <p:cNvPr id="9" name="Picture 8" descr="f8403953c115271fa7bc1ec41daaef90.jpg"/>
          <p:cNvPicPr>
            <a:picLocks noChangeAspect="1"/>
          </p:cNvPicPr>
          <p:nvPr/>
        </p:nvPicPr>
        <p:blipFill>
          <a:blip r:embed="rId3"/>
          <a:stretch>
            <a:fillRect/>
          </a:stretch>
        </p:blipFill>
        <p:spPr>
          <a:xfrm>
            <a:off x="5558971" y="203200"/>
            <a:ext cx="2946400" cy="2322286"/>
          </a:xfrm>
          <a:prstGeom prst="rect">
            <a:avLst/>
          </a:prstGeom>
        </p:spPr>
      </p:pic>
      <p:pic>
        <p:nvPicPr>
          <p:cNvPr id="10" name="Picture 9" descr="Chuyển trang Gửi lời nhắn Xem sách giáo khoa Clip giới thiệu sách Môn học  khác Tải về tài liệu Biên bản thẩm định Hoạt động trải nghiệm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88914" y="0"/>
            <a:ext cx="1103086" cy="107275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7" descr="C:\Users\HT\Desktop\Untitled-3.png">
            <a:hlinkClick r:id="rId5" action="ppaction://hlinksldjump"/>
          </p:cNvPr>
          <p:cNvPicPr>
            <a:picLocks noChangeAspect="1" noChangeArrowheads="1"/>
          </p:cNvPicPr>
          <p:nvPr/>
        </p:nvPicPr>
        <p:blipFill>
          <a:blip r:embed="rId6"/>
          <a:srcRect/>
          <a:stretch>
            <a:fillRect/>
          </a:stretch>
        </p:blipFill>
        <p:spPr bwMode="auto">
          <a:xfrm>
            <a:off x="10377411" y="5225143"/>
            <a:ext cx="1814589" cy="1632857"/>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0FC659F-59EC-4D6D-8AEB-23C5B7308456}"/>
              </a:ext>
            </a:extLst>
          </p:cNvPr>
          <p:cNvSpPr>
            <a:spLocks noGrp="1"/>
          </p:cNvSpPr>
          <p:nvPr>
            <p:ph type="ctrTitle"/>
          </p:nvPr>
        </p:nvSpPr>
        <p:spPr>
          <a:xfrm>
            <a:off x="1524000" y="2840855"/>
            <a:ext cx="9144000" cy="899928"/>
          </a:xfrm>
        </p:spPr>
        <p:txBody>
          <a:bodyPr>
            <a:normAutofit/>
          </a:bodyPr>
          <a:lstStyle/>
          <a:p>
            <a:r>
              <a:rPr lang="en-US" sz="4800" b="1" dirty="0">
                <a:solidFill>
                  <a:srgbClr val="FF8119"/>
                </a:solidFill>
              </a:rPr>
              <a:t>Hoc10 </a:t>
            </a:r>
            <a:r>
              <a:rPr lang="en-US" sz="4800" b="1" dirty="0" err="1">
                <a:solidFill>
                  <a:srgbClr val="FF8119"/>
                </a:solidFill>
              </a:rPr>
              <a:t>chúc</a:t>
            </a:r>
            <a:r>
              <a:rPr lang="en-US" sz="4800" b="1" dirty="0">
                <a:solidFill>
                  <a:srgbClr val="FF8119"/>
                </a:solidFill>
              </a:rPr>
              <a:t> </a:t>
            </a:r>
            <a:r>
              <a:rPr lang="en-US" sz="4800" b="1" dirty="0" err="1">
                <a:solidFill>
                  <a:srgbClr val="FF8119"/>
                </a:solidFill>
              </a:rPr>
              <a:t>các</a:t>
            </a:r>
            <a:r>
              <a:rPr lang="en-US" sz="4800" b="1" dirty="0">
                <a:solidFill>
                  <a:srgbClr val="FF8119"/>
                </a:solidFill>
              </a:rPr>
              <a:t> </a:t>
            </a:r>
            <a:r>
              <a:rPr lang="en-US" sz="4800" b="1" dirty="0" err="1">
                <a:solidFill>
                  <a:srgbClr val="FF8119"/>
                </a:solidFill>
              </a:rPr>
              <a:t>em</a:t>
            </a:r>
            <a:r>
              <a:rPr lang="en-US" sz="4800" b="1" dirty="0">
                <a:solidFill>
                  <a:srgbClr val="FF8119"/>
                </a:solidFill>
              </a:rPr>
              <a:t> </a:t>
            </a:r>
            <a:r>
              <a:rPr lang="en-US" sz="4800" b="1" dirty="0" err="1">
                <a:solidFill>
                  <a:srgbClr val="FF8119"/>
                </a:solidFill>
              </a:rPr>
              <a:t>học</a:t>
            </a:r>
            <a:r>
              <a:rPr lang="en-US" sz="4800" b="1" dirty="0">
                <a:solidFill>
                  <a:srgbClr val="FF8119"/>
                </a:solidFill>
              </a:rPr>
              <a:t> </a:t>
            </a:r>
            <a:r>
              <a:rPr lang="en-US" sz="4800" b="1" dirty="0" err="1">
                <a:solidFill>
                  <a:srgbClr val="FF8119"/>
                </a:solidFill>
              </a:rPr>
              <a:t>tốt</a:t>
            </a:r>
            <a:r>
              <a:rPr lang="en-US" sz="4800" b="1" dirty="0">
                <a:solidFill>
                  <a:srgbClr val="FF8119"/>
                </a:solidFill>
              </a:rPr>
              <a:t>!</a:t>
            </a:r>
          </a:p>
        </p:txBody>
      </p:sp>
    </p:spTree>
    <p:extLst>
      <p:ext uri="{BB962C8B-B14F-4D97-AF65-F5344CB8AC3E}">
        <p14:creationId xmlns:p14="http://schemas.microsoft.com/office/powerpoint/2010/main" val="3692578244"/>
      </p:ext>
    </p:extLst>
  </p:cSld>
  <p:clrMapOvr>
    <a:masterClrMapping/>
  </p:clrMapOvr>
  <p:transition>
    <p:pull di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81813129-vector-illustration-of-cartoon-kids-around-the-frame.jpg"/>
          <p:cNvPicPr>
            <a:picLocks noChangeAspect="1"/>
          </p:cNvPicPr>
          <p:nvPr/>
        </p:nvPicPr>
        <p:blipFill>
          <a:blip r:embed="rId2"/>
          <a:stretch>
            <a:fillRect/>
          </a:stretch>
        </p:blipFill>
        <p:spPr>
          <a:xfrm>
            <a:off x="0" y="514351"/>
            <a:ext cx="12191999" cy="6343650"/>
          </a:xfrm>
          <a:prstGeom prst="rect">
            <a:avLst/>
          </a:prstGeom>
        </p:spPr>
      </p:pic>
      <p:sp>
        <p:nvSpPr>
          <p:cNvPr id="6" name="TextBox 5"/>
          <p:cNvSpPr txBox="1"/>
          <p:nvPr/>
        </p:nvSpPr>
        <p:spPr>
          <a:xfrm>
            <a:off x="3740362" y="3044669"/>
            <a:ext cx="5615375" cy="1107996"/>
          </a:xfrm>
          <a:prstGeom prst="rect">
            <a:avLst/>
          </a:prstGeom>
          <a:noFill/>
        </p:spPr>
        <p:txBody>
          <a:bodyPr wrap="square" rtlCol="0">
            <a:spAutoFit/>
          </a:bodyPr>
          <a:lstStyle/>
          <a:p>
            <a:pPr algn="ctr"/>
            <a:r>
              <a:rPr lang="vi-VN" sz="6600" b="1" dirty="0">
                <a:solidFill>
                  <a:srgbClr val="FF0000"/>
                </a:solidFill>
              </a:rPr>
              <a:t>KHỞI ĐỘNG </a:t>
            </a:r>
            <a:endParaRPr lang="en-US" sz="6600" b="1" dirty="0">
              <a:solidFill>
                <a:srgbClr val="FF0000"/>
              </a:solidFill>
            </a:endParaRPr>
          </a:p>
        </p:txBody>
      </p:sp>
      <p:pic>
        <p:nvPicPr>
          <p:cNvPr id="4" name="Picture 3" descr="Chuyển trang Gửi lời nhắn Xem sách giáo khoa Clip giới thiệu sách Môn học  khác Tải về tài liệu Biên bản thẩm định Hoạt động trải nghiệm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72824" y="393186"/>
            <a:ext cx="1019176" cy="102059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8" presetClass="emph" presetSubtype="0" fill="hold" grpId="1" nodeType="withEffect">
                                  <p:stCondLst>
                                    <p:cond delay="0"/>
                                  </p:stCondLst>
                                  <p:childTnLst>
                                    <p:animRot by="21600000">
                                      <p:cBhvr>
                                        <p:cTn id="9" dur="2000" fill="hold"/>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65715" y="551543"/>
            <a:ext cx="5762171" cy="830997"/>
          </a:xfrm>
          <a:prstGeom prst="rect">
            <a:avLst/>
          </a:prstGeom>
          <a:noFill/>
        </p:spPr>
        <p:txBody>
          <a:bodyPr wrap="square" rtlCol="0">
            <a:spAutoFit/>
          </a:bodyPr>
          <a:lstStyle/>
          <a:p>
            <a:pPr algn="ctr"/>
            <a:r>
              <a:rPr lang="vi-VN" sz="4800" b="1" dirty="0">
                <a:solidFill>
                  <a:srgbClr val="002060"/>
                </a:solidFill>
              </a:rPr>
              <a:t>TRÒ CHƠI</a:t>
            </a:r>
            <a:endParaRPr lang="en-US" sz="4800" b="1" dirty="0">
              <a:solidFill>
                <a:srgbClr val="002060"/>
              </a:solidFill>
            </a:endParaRPr>
          </a:p>
        </p:txBody>
      </p:sp>
      <p:pic>
        <p:nvPicPr>
          <p:cNvPr id="5" name="Picture 4" descr="unnamed.png"/>
          <p:cNvPicPr>
            <a:picLocks noChangeAspect="1"/>
          </p:cNvPicPr>
          <p:nvPr/>
        </p:nvPicPr>
        <p:blipFill>
          <a:blip r:embed="rId2"/>
          <a:stretch>
            <a:fillRect/>
          </a:stretch>
        </p:blipFill>
        <p:spPr>
          <a:xfrm>
            <a:off x="0" y="1451429"/>
            <a:ext cx="12192000" cy="5406571"/>
          </a:xfrm>
          <a:prstGeom prst="rect">
            <a:avLst/>
          </a:prstGeom>
        </p:spPr>
      </p:pic>
      <p:sp>
        <p:nvSpPr>
          <p:cNvPr id="6" name="TextBox 5"/>
          <p:cNvSpPr txBox="1"/>
          <p:nvPr/>
        </p:nvSpPr>
        <p:spPr>
          <a:xfrm>
            <a:off x="3991429" y="3846286"/>
            <a:ext cx="7300686" cy="1200329"/>
          </a:xfrm>
          <a:prstGeom prst="rect">
            <a:avLst/>
          </a:prstGeom>
          <a:noFill/>
        </p:spPr>
        <p:txBody>
          <a:bodyPr wrap="square" rtlCol="0">
            <a:spAutoFit/>
          </a:bodyPr>
          <a:lstStyle/>
          <a:p>
            <a:pPr algn="ctr"/>
            <a:r>
              <a:rPr lang="vi-VN" sz="7200" b="1" dirty="0">
                <a:solidFill>
                  <a:srgbClr val="C00000"/>
                </a:solidFill>
              </a:rPr>
              <a:t>GẤU TÌM MẬT </a:t>
            </a:r>
            <a:endParaRPr lang="en-US" sz="7200" b="1" dirty="0">
              <a:solidFill>
                <a:srgbClr val="C00000"/>
              </a:solidFill>
            </a:endParaRPr>
          </a:p>
        </p:txBody>
      </p:sp>
      <p:pic>
        <p:nvPicPr>
          <p:cNvPr id="7" name="Picture 6" descr="Chuyển trang Gửi lời nhắn Xem sách giáo khoa Clip giới thiệu sách Môn học  khác Tải về tài liệu Biên bản thẩm định Hoạt động trải nghiệm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72824" y="393186"/>
            <a:ext cx="1019176" cy="102059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par>
                                <p:cTn id="8" presetID="4"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i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to="" calcmode="lin" valueType="num">
                                      <p:cBhvr>
                                        <p:cTn id="15" dur="1" fill="hold"/>
                                        <p:tgtEl>
                                          <p:spTgt spid="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78630" y="667656"/>
            <a:ext cx="5762171" cy="584775"/>
          </a:xfrm>
          <a:prstGeom prst="rect">
            <a:avLst/>
          </a:prstGeom>
          <a:noFill/>
        </p:spPr>
        <p:txBody>
          <a:bodyPr wrap="square" rtlCol="0">
            <a:spAutoFit/>
          </a:bodyPr>
          <a:lstStyle/>
          <a:p>
            <a:pPr algn="ctr"/>
            <a:r>
              <a:rPr lang="vi-VN" sz="3200" b="1" dirty="0">
                <a:solidFill>
                  <a:srgbClr val="002060"/>
                </a:solidFill>
              </a:rPr>
              <a:t>TRÒ CHƠI</a:t>
            </a:r>
            <a:endParaRPr lang="en-US" sz="3200" b="1" dirty="0">
              <a:solidFill>
                <a:srgbClr val="002060"/>
              </a:solidFill>
            </a:endParaRPr>
          </a:p>
        </p:txBody>
      </p:sp>
      <p:sp>
        <p:nvSpPr>
          <p:cNvPr id="5" name="TextBox 4"/>
          <p:cNvSpPr txBox="1"/>
          <p:nvPr/>
        </p:nvSpPr>
        <p:spPr>
          <a:xfrm>
            <a:off x="2989943" y="1288871"/>
            <a:ext cx="6574971" cy="830997"/>
          </a:xfrm>
          <a:prstGeom prst="rect">
            <a:avLst/>
          </a:prstGeom>
          <a:noFill/>
        </p:spPr>
        <p:txBody>
          <a:bodyPr wrap="square" rtlCol="0">
            <a:spAutoFit/>
          </a:bodyPr>
          <a:lstStyle/>
          <a:p>
            <a:pPr algn="ctr"/>
            <a:r>
              <a:rPr lang="vi-VN" sz="4800" b="1" dirty="0">
                <a:solidFill>
                  <a:srgbClr val="C00000"/>
                </a:solidFill>
              </a:rPr>
              <a:t>Gấu tìm mật</a:t>
            </a:r>
            <a:endParaRPr lang="en-US" sz="4800" b="1" dirty="0">
              <a:solidFill>
                <a:srgbClr val="C00000"/>
              </a:solidFill>
            </a:endParaRPr>
          </a:p>
        </p:txBody>
      </p:sp>
      <p:pic>
        <p:nvPicPr>
          <p:cNvPr id="6" name="Picture 5" descr="Chuyển trang Gửi lời nhắn Xem sách giáo khoa Clip giới thiệu sách Môn học  khác Tải về tài liệu Biên bản thẩm định Hoạt động trải nghiệm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72824" y="393186"/>
            <a:ext cx="1019176" cy="102059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78971" y="2633481"/>
            <a:ext cx="11234057" cy="584775"/>
          </a:xfrm>
          <a:prstGeom prst="rect">
            <a:avLst/>
          </a:prstGeom>
          <a:noFill/>
        </p:spPr>
        <p:txBody>
          <a:bodyPr wrap="square" rtlCol="0">
            <a:spAutoFit/>
          </a:bodyPr>
          <a:lstStyle/>
          <a:p>
            <a:pPr algn="just"/>
            <a:r>
              <a:rPr lang="vi-VN" sz="3200" dirty="0"/>
              <a:t>Bước 1: Chọn số để đến slide theo thứ tự bài tập.</a:t>
            </a:r>
            <a:endParaRPr lang="en-US" sz="3200" dirty="0"/>
          </a:p>
        </p:txBody>
      </p:sp>
      <p:sp>
        <p:nvSpPr>
          <p:cNvPr id="8" name="TextBox 7"/>
          <p:cNvSpPr txBox="1"/>
          <p:nvPr/>
        </p:nvSpPr>
        <p:spPr>
          <a:xfrm>
            <a:off x="478972" y="3315652"/>
            <a:ext cx="11234057" cy="1569660"/>
          </a:xfrm>
          <a:prstGeom prst="rect">
            <a:avLst/>
          </a:prstGeom>
          <a:noFill/>
        </p:spPr>
        <p:txBody>
          <a:bodyPr wrap="square" rtlCol="0">
            <a:spAutoFit/>
          </a:bodyPr>
          <a:lstStyle/>
          <a:p>
            <a:pPr algn="just"/>
            <a:r>
              <a:rPr lang="vi-VN" sz="3200" dirty="0"/>
              <a:t>Bước 2: Click hũ mật để quay về slide 6. Chọn hết số click vào con gấu để đến hũ mật . Chọn hết click vào bông hoa để tạo âm thanh. </a:t>
            </a:r>
            <a:endParaRPr lang="en-US" sz="3200" dirty="0"/>
          </a:p>
        </p:txBody>
      </p:sp>
      <p:pic>
        <p:nvPicPr>
          <p:cNvPr id="9" name="Picture 2" descr="D:\NHO\SILE PP\tro choi\animpoohhoneydance.gif"/>
          <p:cNvPicPr>
            <a:picLocks noChangeAspect="1" noChangeArrowheads="1"/>
          </p:cNvPicPr>
          <p:nvPr/>
        </p:nvPicPr>
        <p:blipFill>
          <a:blip r:embed="rId3"/>
          <a:srcRect/>
          <a:stretch>
            <a:fillRect/>
          </a:stretch>
        </p:blipFill>
        <p:spPr bwMode="auto">
          <a:xfrm>
            <a:off x="10179051" y="5046662"/>
            <a:ext cx="2012949" cy="1811338"/>
          </a:xfrm>
          <a:prstGeom prst="rect">
            <a:avLst/>
          </a:prstGeom>
          <a:noFill/>
          <a:ln w="9525">
            <a:noFill/>
            <a:miter lim="800000"/>
            <a:headEnd/>
            <a:tailEnd/>
          </a:ln>
        </p:spPr>
      </p:pic>
      <p:pic>
        <p:nvPicPr>
          <p:cNvPr id="10" name="Picture 9" descr="C:\Users\HT\Desktop\pooh2012060.gif"/>
          <p:cNvPicPr>
            <a:picLocks noChangeAspect="1" noChangeArrowheads="1"/>
          </p:cNvPicPr>
          <p:nvPr/>
        </p:nvPicPr>
        <p:blipFill>
          <a:blip r:embed="rId4"/>
          <a:srcRect/>
          <a:stretch>
            <a:fillRect/>
          </a:stretch>
        </p:blipFill>
        <p:spPr bwMode="auto">
          <a:xfrm>
            <a:off x="188686" y="583518"/>
            <a:ext cx="1814285" cy="1462995"/>
          </a:xfrm>
          <a:prstGeom prst="rect">
            <a:avLst/>
          </a:prstGeom>
          <a:noFill/>
          <a:ln w="9525">
            <a:noFill/>
            <a:miter lim="800000"/>
            <a:headEnd/>
            <a:tailEnd/>
          </a:ln>
        </p:spPr>
      </p:pic>
      <p:pic>
        <p:nvPicPr>
          <p:cNvPr id="11" name="Picture 2" descr="D:\NHO\SILE PP\tro choi\animpoohhoneydance.gif"/>
          <p:cNvPicPr>
            <a:picLocks noChangeAspect="1" noChangeArrowheads="1"/>
          </p:cNvPicPr>
          <p:nvPr/>
        </p:nvPicPr>
        <p:blipFill>
          <a:blip r:embed="rId3"/>
          <a:srcRect/>
          <a:stretch>
            <a:fillRect/>
          </a:stretch>
        </p:blipFill>
        <p:spPr bwMode="auto">
          <a:xfrm>
            <a:off x="-394606" y="5046662"/>
            <a:ext cx="2012949" cy="18113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ppt_x</p:attrName>
                                        </p:attrNameLst>
                                      </p:cBhvr>
                                      <p:tavLst>
                                        <p:tav tm="0">
                                          <p:val>
                                            <p:strVal val="#ppt_x-.2"/>
                                          </p:val>
                                        </p:tav>
                                        <p:tav tm="100000">
                                          <p:val>
                                            <p:strVal val="#ppt_x"/>
                                          </p:val>
                                        </p:tav>
                                      </p:tavLst>
                                    </p:anim>
                                    <p:anim calcmode="lin" valueType="num">
                                      <p:cBhvr>
                                        <p:cTn id="8"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9" dur="1000"/>
                                        <p:tgtEl>
                                          <p:spTgt spid="7"/>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ppt_x</p:attrName>
                                        </p:attrNameLst>
                                      </p:cBhvr>
                                      <p:tavLst>
                                        <p:tav tm="0">
                                          <p:val>
                                            <p:strVal val="#ppt_x-.2"/>
                                          </p:val>
                                        </p:tav>
                                        <p:tav tm="100000">
                                          <p:val>
                                            <p:strVal val="#ppt_x"/>
                                          </p:val>
                                        </p:tav>
                                      </p:tavLst>
                                    </p:anim>
                                    <p:anim calcmode="lin" valueType="num">
                                      <p:cBhvr>
                                        <p:cTn id="13"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14" dur="1000"/>
                                        <p:tgtEl>
                                          <p:spTgt spid="8"/>
                                        </p:tgtEl>
                                      </p:cBhvr>
                                    </p:animEffec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 name="Picture 143" descr="GvSG3Gk.jpg">
            <a:hlinkClick r:id="rId2" action="ppaction://hlinksldjump"/>
          </p:cNvPr>
          <p:cNvPicPr>
            <a:picLocks noChangeAspect="1"/>
          </p:cNvPicPr>
          <p:nvPr/>
        </p:nvPicPr>
        <p:blipFill>
          <a:blip r:embed="rId3"/>
          <a:stretch>
            <a:fillRect/>
          </a:stretch>
        </p:blipFill>
        <p:spPr>
          <a:xfrm>
            <a:off x="0" y="464457"/>
            <a:ext cx="12192000" cy="6393542"/>
          </a:xfrm>
          <a:prstGeom prst="rect">
            <a:avLst/>
          </a:prstGeom>
        </p:spPr>
      </p:pic>
      <p:grpSp>
        <p:nvGrpSpPr>
          <p:cNvPr id="145" name="Group 3"/>
          <p:cNvGrpSpPr>
            <a:grpSpLocks/>
          </p:cNvGrpSpPr>
          <p:nvPr/>
        </p:nvGrpSpPr>
        <p:grpSpPr bwMode="auto">
          <a:xfrm>
            <a:off x="0" y="493486"/>
            <a:ext cx="12192000" cy="6125028"/>
            <a:chOff x="990069" y="467295"/>
            <a:chExt cx="7200000" cy="5184001"/>
          </a:xfrm>
        </p:grpSpPr>
        <p:grpSp>
          <p:nvGrpSpPr>
            <p:cNvPr id="148" name="Group 4"/>
            <p:cNvGrpSpPr>
              <a:grpSpLocks/>
            </p:cNvGrpSpPr>
            <p:nvPr/>
          </p:nvGrpSpPr>
          <p:grpSpPr bwMode="auto">
            <a:xfrm>
              <a:off x="990069" y="467295"/>
              <a:ext cx="647500" cy="5184002"/>
              <a:chOff x="899592" y="692696"/>
              <a:chExt cx="647500" cy="5184002"/>
            </a:xfrm>
          </p:grpSpPr>
          <p:sp>
            <p:nvSpPr>
              <p:cNvPr id="239" name="Rectangle 238"/>
              <p:cNvSpPr/>
              <p:nvPr/>
            </p:nvSpPr>
            <p:spPr>
              <a:xfrm>
                <a:off x="899592" y="692696"/>
                <a:ext cx="647500" cy="648824"/>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prstClr val="white"/>
                  </a:solidFill>
                </a:endParaRPr>
              </a:p>
            </p:txBody>
          </p:sp>
          <p:sp>
            <p:nvSpPr>
              <p:cNvPr id="240" name="Rectangle 239"/>
              <p:cNvSpPr/>
              <p:nvPr/>
            </p:nvSpPr>
            <p:spPr>
              <a:xfrm>
                <a:off x="899592" y="1341520"/>
                <a:ext cx="647500" cy="647177"/>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prstClr val="white"/>
                  </a:solidFill>
                </a:endParaRPr>
              </a:p>
            </p:txBody>
          </p:sp>
          <p:sp>
            <p:nvSpPr>
              <p:cNvPr id="241" name="Rectangle 240"/>
              <p:cNvSpPr/>
              <p:nvPr/>
            </p:nvSpPr>
            <p:spPr>
              <a:xfrm>
                <a:off x="899592" y="1988697"/>
                <a:ext cx="647500" cy="648824"/>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prstClr val="white"/>
                  </a:solidFill>
                </a:endParaRPr>
              </a:p>
            </p:txBody>
          </p:sp>
          <p:sp>
            <p:nvSpPr>
              <p:cNvPr id="242" name="Rectangle 241"/>
              <p:cNvSpPr/>
              <p:nvPr/>
            </p:nvSpPr>
            <p:spPr>
              <a:xfrm>
                <a:off x="899592" y="2637520"/>
                <a:ext cx="647500" cy="647176"/>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prstClr val="white"/>
                  </a:solidFill>
                </a:endParaRPr>
              </a:p>
            </p:txBody>
          </p:sp>
          <p:sp>
            <p:nvSpPr>
              <p:cNvPr id="243" name="Rectangle 242"/>
              <p:cNvSpPr/>
              <p:nvPr/>
            </p:nvSpPr>
            <p:spPr>
              <a:xfrm>
                <a:off x="899592" y="3284697"/>
                <a:ext cx="647500" cy="648824"/>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prstClr val="white"/>
                  </a:solidFill>
                </a:endParaRPr>
              </a:p>
            </p:txBody>
          </p:sp>
          <p:sp>
            <p:nvSpPr>
              <p:cNvPr id="244" name="Rectangle 243"/>
              <p:cNvSpPr/>
              <p:nvPr/>
            </p:nvSpPr>
            <p:spPr>
              <a:xfrm>
                <a:off x="899592" y="3933520"/>
                <a:ext cx="647500" cy="647177"/>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prstClr val="white"/>
                  </a:solidFill>
                </a:endParaRPr>
              </a:p>
            </p:txBody>
          </p:sp>
          <p:sp>
            <p:nvSpPr>
              <p:cNvPr id="245" name="Rectangle 244"/>
              <p:cNvSpPr/>
              <p:nvPr/>
            </p:nvSpPr>
            <p:spPr>
              <a:xfrm>
                <a:off x="899592" y="4580697"/>
                <a:ext cx="647500" cy="648824"/>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prstClr val="white"/>
                  </a:solidFill>
                </a:endParaRPr>
              </a:p>
            </p:txBody>
          </p:sp>
          <p:sp>
            <p:nvSpPr>
              <p:cNvPr id="246" name="Rectangle 245"/>
              <p:cNvSpPr/>
              <p:nvPr/>
            </p:nvSpPr>
            <p:spPr>
              <a:xfrm>
                <a:off x="899592" y="5227874"/>
                <a:ext cx="647500" cy="648824"/>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prstClr val="white"/>
                  </a:solidFill>
                </a:endParaRPr>
              </a:p>
            </p:txBody>
          </p:sp>
        </p:grpSp>
        <p:grpSp>
          <p:nvGrpSpPr>
            <p:cNvPr id="149" name="Group 5"/>
            <p:cNvGrpSpPr>
              <a:grpSpLocks/>
            </p:cNvGrpSpPr>
            <p:nvPr/>
          </p:nvGrpSpPr>
          <p:grpSpPr bwMode="auto">
            <a:xfrm>
              <a:off x="2300069" y="467295"/>
              <a:ext cx="648750" cy="5184002"/>
              <a:chOff x="899192" y="692696"/>
              <a:chExt cx="648750" cy="5184002"/>
            </a:xfrm>
          </p:grpSpPr>
          <p:sp>
            <p:nvSpPr>
              <p:cNvPr id="231" name="Rectangle 230"/>
              <p:cNvSpPr/>
              <p:nvPr/>
            </p:nvSpPr>
            <p:spPr>
              <a:xfrm>
                <a:off x="899192" y="692696"/>
                <a:ext cx="648750" cy="648824"/>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prstClr val="white"/>
                  </a:solidFill>
                </a:endParaRPr>
              </a:p>
            </p:txBody>
          </p:sp>
          <p:sp>
            <p:nvSpPr>
              <p:cNvPr id="232" name="Rectangle 231"/>
              <p:cNvSpPr/>
              <p:nvPr/>
            </p:nvSpPr>
            <p:spPr>
              <a:xfrm>
                <a:off x="899192" y="1341520"/>
                <a:ext cx="648750" cy="647177"/>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prstClr val="white"/>
                  </a:solidFill>
                </a:endParaRPr>
              </a:p>
            </p:txBody>
          </p:sp>
          <p:sp>
            <p:nvSpPr>
              <p:cNvPr id="233" name="Rectangle 232"/>
              <p:cNvSpPr/>
              <p:nvPr/>
            </p:nvSpPr>
            <p:spPr>
              <a:xfrm>
                <a:off x="899192" y="1988697"/>
                <a:ext cx="648750" cy="648824"/>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prstClr val="white"/>
                  </a:solidFill>
                </a:endParaRPr>
              </a:p>
            </p:txBody>
          </p:sp>
          <p:sp>
            <p:nvSpPr>
              <p:cNvPr id="234" name="Rectangle 233"/>
              <p:cNvSpPr/>
              <p:nvPr/>
            </p:nvSpPr>
            <p:spPr>
              <a:xfrm>
                <a:off x="899192" y="2637520"/>
                <a:ext cx="648750" cy="647176"/>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prstClr val="white"/>
                  </a:solidFill>
                </a:endParaRPr>
              </a:p>
            </p:txBody>
          </p:sp>
          <p:sp>
            <p:nvSpPr>
              <p:cNvPr id="235" name="Rectangle 234"/>
              <p:cNvSpPr/>
              <p:nvPr/>
            </p:nvSpPr>
            <p:spPr>
              <a:xfrm>
                <a:off x="899192" y="3284697"/>
                <a:ext cx="648750" cy="648824"/>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prstClr val="white"/>
                  </a:solidFill>
                </a:endParaRPr>
              </a:p>
            </p:txBody>
          </p:sp>
          <p:sp>
            <p:nvSpPr>
              <p:cNvPr id="236" name="Rectangle 235"/>
              <p:cNvSpPr/>
              <p:nvPr/>
            </p:nvSpPr>
            <p:spPr>
              <a:xfrm>
                <a:off x="899192" y="3933520"/>
                <a:ext cx="648750" cy="647177"/>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prstClr val="white"/>
                  </a:solidFill>
                </a:endParaRPr>
              </a:p>
            </p:txBody>
          </p:sp>
          <p:sp>
            <p:nvSpPr>
              <p:cNvPr id="237" name="Rectangle 236"/>
              <p:cNvSpPr/>
              <p:nvPr/>
            </p:nvSpPr>
            <p:spPr>
              <a:xfrm>
                <a:off x="899192" y="4580697"/>
                <a:ext cx="648750" cy="648824"/>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prstClr val="white"/>
                  </a:solidFill>
                </a:endParaRPr>
              </a:p>
            </p:txBody>
          </p:sp>
          <p:sp>
            <p:nvSpPr>
              <p:cNvPr id="238" name="Rectangle 237"/>
              <p:cNvSpPr/>
              <p:nvPr/>
            </p:nvSpPr>
            <p:spPr>
              <a:xfrm>
                <a:off x="899192" y="5227874"/>
                <a:ext cx="648750" cy="648824"/>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prstClr val="white"/>
                  </a:solidFill>
                </a:endParaRPr>
              </a:p>
            </p:txBody>
          </p:sp>
        </p:grpSp>
        <p:grpSp>
          <p:nvGrpSpPr>
            <p:cNvPr id="150" name="Group 6"/>
            <p:cNvGrpSpPr>
              <a:grpSpLocks/>
            </p:cNvGrpSpPr>
            <p:nvPr/>
          </p:nvGrpSpPr>
          <p:grpSpPr bwMode="auto">
            <a:xfrm>
              <a:off x="2955069" y="467295"/>
              <a:ext cx="648750" cy="5184002"/>
              <a:chOff x="898992" y="692696"/>
              <a:chExt cx="648750" cy="5184002"/>
            </a:xfrm>
          </p:grpSpPr>
          <p:sp>
            <p:nvSpPr>
              <p:cNvPr id="223" name="Rectangle 222"/>
              <p:cNvSpPr/>
              <p:nvPr/>
            </p:nvSpPr>
            <p:spPr>
              <a:xfrm>
                <a:off x="898992" y="692696"/>
                <a:ext cx="648750" cy="648824"/>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prstClr val="white"/>
                  </a:solidFill>
                </a:endParaRPr>
              </a:p>
            </p:txBody>
          </p:sp>
          <p:sp>
            <p:nvSpPr>
              <p:cNvPr id="224" name="Rectangle 223"/>
              <p:cNvSpPr/>
              <p:nvPr/>
            </p:nvSpPr>
            <p:spPr>
              <a:xfrm>
                <a:off x="898992" y="1341520"/>
                <a:ext cx="648750" cy="647177"/>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prstClr val="white"/>
                  </a:solidFill>
                </a:endParaRPr>
              </a:p>
            </p:txBody>
          </p:sp>
          <p:sp>
            <p:nvSpPr>
              <p:cNvPr id="225" name="Rectangle 224"/>
              <p:cNvSpPr/>
              <p:nvPr/>
            </p:nvSpPr>
            <p:spPr>
              <a:xfrm>
                <a:off x="898992" y="1988697"/>
                <a:ext cx="648750" cy="648824"/>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prstClr val="white"/>
                  </a:solidFill>
                </a:endParaRPr>
              </a:p>
            </p:txBody>
          </p:sp>
          <p:sp>
            <p:nvSpPr>
              <p:cNvPr id="226" name="Rectangle 225"/>
              <p:cNvSpPr/>
              <p:nvPr/>
            </p:nvSpPr>
            <p:spPr>
              <a:xfrm>
                <a:off x="898992" y="2637520"/>
                <a:ext cx="648750" cy="647176"/>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prstClr val="white"/>
                  </a:solidFill>
                </a:endParaRPr>
              </a:p>
            </p:txBody>
          </p:sp>
          <p:sp>
            <p:nvSpPr>
              <p:cNvPr id="227" name="Rectangle 226"/>
              <p:cNvSpPr/>
              <p:nvPr/>
            </p:nvSpPr>
            <p:spPr>
              <a:xfrm>
                <a:off x="898992" y="3284697"/>
                <a:ext cx="648750" cy="648824"/>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prstClr val="white"/>
                  </a:solidFill>
                </a:endParaRPr>
              </a:p>
            </p:txBody>
          </p:sp>
          <p:sp>
            <p:nvSpPr>
              <p:cNvPr id="228" name="Rectangle 227"/>
              <p:cNvSpPr/>
              <p:nvPr/>
            </p:nvSpPr>
            <p:spPr>
              <a:xfrm>
                <a:off x="898992" y="3933520"/>
                <a:ext cx="648750" cy="647177"/>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prstClr val="white"/>
                  </a:solidFill>
                </a:endParaRPr>
              </a:p>
            </p:txBody>
          </p:sp>
          <p:sp>
            <p:nvSpPr>
              <p:cNvPr id="229" name="Rectangle 228"/>
              <p:cNvSpPr/>
              <p:nvPr/>
            </p:nvSpPr>
            <p:spPr>
              <a:xfrm>
                <a:off x="898992" y="4580697"/>
                <a:ext cx="648750" cy="648824"/>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prstClr val="white"/>
                  </a:solidFill>
                </a:endParaRPr>
              </a:p>
            </p:txBody>
          </p:sp>
          <p:sp>
            <p:nvSpPr>
              <p:cNvPr id="230" name="Rectangle 229"/>
              <p:cNvSpPr/>
              <p:nvPr/>
            </p:nvSpPr>
            <p:spPr>
              <a:xfrm>
                <a:off x="898992" y="5227874"/>
                <a:ext cx="648750" cy="648824"/>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prstClr val="white"/>
                  </a:solidFill>
                </a:endParaRPr>
              </a:p>
            </p:txBody>
          </p:sp>
        </p:grpSp>
        <p:grpSp>
          <p:nvGrpSpPr>
            <p:cNvPr id="151" name="Group 7"/>
            <p:cNvGrpSpPr>
              <a:grpSpLocks/>
            </p:cNvGrpSpPr>
            <p:nvPr/>
          </p:nvGrpSpPr>
          <p:grpSpPr bwMode="auto">
            <a:xfrm>
              <a:off x="3611319" y="467295"/>
              <a:ext cx="647500" cy="5184002"/>
              <a:chOff x="900042" y="692696"/>
              <a:chExt cx="647500" cy="5184002"/>
            </a:xfrm>
          </p:grpSpPr>
          <p:sp>
            <p:nvSpPr>
              <p:cNvPr id="215" name="Rectangle 214"/>
              <p:cNvSpPr/>
              <p:nvPr/>
            </p:nvSpPr>
            <p:spPr>
              <a:xfrm>
                <a:off x="900042" y="692696"/>
                <a:ext cx="647500" cy="648824"/>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prstClr val="white"/>
                  </a:solidFill>
                </a:endParaRPr>
              </a:p>
            </p:txBody>
          </p:sp>
          <p:sp>
            <p:nvSpPr>
              <p:cNvPr id="216" name="Rectangle 215"/>
              <p:cNvSpPr/>
              <p:nvPr/>
            </p:nvSpPr>
            <p:spPr>
              <a:xfrm>
                <a:off x="900042" y="1341520"/>
                <a:ext cx="647500" cy="647177"/>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prstClr val="white"/>
                  </a:solidFill>
                </a:endParaRPr>
              </a:p>
            </p:txBody>
          </p:sp>
          <p:sp>
            <p:nvSpPr>
              <p:cNvPr id="217" name="Rectangle 216"/>
              <p:cNvSpPr/>
              <p:nvPr/>
            </p:nvSpPr>
            <p:spPr>
              <a:xfrm>
                <a:off x="900042" y="1988697"/>
                <a:ext cx="647500" cy="648824"/>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prstClr val="white"/>
                  </a:solidFill>
                </a:endParaRPr>
              </a:p>
            </p:txBody>
          </p:sp>
          <p:sp>
            <p:nvSpPr>
              <p:cNvPr id="218" name="Rectangle 217"/>
              <p:cNvSpPr/>
              <p:nvPr/>
            </p:nvSpPr>
            <p:spPr>
              <a:xfrm>
                <a:off x="900042" y="2637520"/>
                <a:ext cx="647500" cy="647176"/>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prstClr val="white"/>
                  </a:solidFill>
                </a:endParaRPr>
              </a:p>
            </p:txBody>
          </p:sp>
          <p:sp>
            <p:nvSpPr>
              <p:cNvPr id="219" name="Rectangle 218"/>
              <p:cNvSpPr/>
              <p:nvPr/>
            </p:nvSpPr>
            <p:spPr>
              <a:xfrm>
                <a:off x="900042" y="3284697"/>
                <a:ext cx="647500" cy="648824"/>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prstClr val="white"/>
                  </a:solidFill>
                </a:endParaRPr>
              </a:p>
            </p:txBody>
          </p:sp>
          <p:sp>
            <p:nvSpPr>
              <p:cNvPr id="220" name="Rectangle 219"/>
              <p:cNvSpPr/>
              <p:nvPr/>
            </p:nvSpPr>
            <p:spPr>
              <a:xfrm>
                <a:off x="900042" y="3933520"/>
                <a:ext cx="647500" cy="647177"/>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prstClr val="white"/>
                  </a:solidFill>
                </a:endParaRPr>
              </a:p>
            </p:txBody>
          </p:sp>
          <p:sp>
            <p:nvSpPr>
              <p:cNvPr id="221" name="Rectangle 220"/>
              <p:cNvSpPr/>
              <p:nvPr/>
            </p:nvSpPr>
            <p:spPr>
              <a:xfrm>
                <a:off x="900042" y="4580697"/>
                <a:ext cx="647500" cy="648824"/>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prstClr val="white"/>
                  </a:solidFill>
                </a:endParaRPr>
              </a:p>
            </p:txBody>
          </p:sp>
          <p:sp>
            <p:nvSpPr>
              <p:cNvPr id="222" name="Rectangle 221"/>
              <p:cNvSpPr/>
              <p:nvPr/>
            </p:nvSpPr>
            <p:spPr>
              <a:xfrm>
                <a:off x="900042" y="5227874"/>
                <a:ext cx="647500" cy="648824"/>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prstClr val="white"/>
                  </a:solidFill>
                </a:endParaRPr>
              </a:p>
            </p:txBody>
          </p:sp>
        </p:grpSp>
        <p:grpSp>
          <p:nvGrpSpPr>
            <p:cNvPr id="152" name="Group 8"/>
            <p:cNvGrpSpPr>
              <a:grpSpLocks/>
            </p:cNvGrpSpPr>
            <p:nvPr/>
          </p:nvGrpSpPr>
          <p:grpSpPr bwMode="auto">
            <a:xfrm>
              <a:off x="4266319" y="467295"/>
              <a:ext cx="647500" cy="5184002"/>
              <a:chOff x="899842" y="692696"/>
              <a:chExt cx="647500" cy="5184002"/>
            </a:xfrm>
          </p:grpSpPr>
          <p:sp>
            <p:nvSpPr>
              <p:cNvPr id="207" name="Rectangle 206"/>
              <p:cNvSpPr/>
              <p:nvPr/>
            </p:nvSpPr>
            <p:spPr>
              <a:xfrm>
                <a:off x="899842" y="692696"/>
                <a:ext cx="647500" cy="648824"/>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prstClr val="white"/>
                  </a:solidFill>
                </a:endParaRPr>
              </a:p>
            </p:txBody>
          </p:sp>
          <p:sp>
            <p:nvSpPr>
              <p:cNvPr id="208" name="Rectangle 207"/>
              <p:cNvSpPr/>
              <p:nvPr/>
            </p:nvSpPr>
            <p:spPr>
              <a:xfrm>
                <a:off x="899842" y="1341520"/>
                <a:ext cx="647500" cy="647177"/>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prstClr val="white"/>
                  </a:solidFill>
                </a:endParaRPr>
              </a:p>
            </p:txBody>
          </p:sp>
          <p:sp>
            <p:nvSpPr>
              <p:cNvPr id="209" name="Rectangle 208"/>
              <p:cNvSpPr/>
              <p:nvPr/>
            </p:nvSpPr>
            <p:spPr>
              <a:xfrm>
                <a:off x="899842" y="1988697"/>
                <a:ext cx="647500" cy="648824"/>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prstClr val="white"/>
                  </a:solidFill>
                </a:endParaRPr>
              </a:p>
            </p:txBody>
          </p:sp>
          <p:sp>
            <p:nvSpPr>
              <p:cNvPr id="210" name="Rectangle 209"/>
              <p:cNvSpPr/>
              <p:nvPr/>
            </p:nvSpPr>
            <p:spPr>
              <a:xfrm>
                <a:off x="899842" y="2637520"/>
                <a:ext cx="647500" cy="647176"/>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prstClr val="white"/>
                  </a:solidFill>
                </a:endParaRPr>
              </a:p>
            </p:txBody>
          </p:sp>
          <p:sp>
            <p:nvSpPr>
              <p:cNvPr id="211" name="Rectangle 210"/>
              <p:cNvSpPr/>
              <p:nvPr/>
            </p:nvSpPr>
            <p:spPr>
              <a:xfrm>
                <a:off x="899842" y="3284697"/>
                <a:ext cx="647500" cy="648824"/>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prstClr val="white"/>
                  </a:solidFill>
                </a:endParaRPr>
              </a:p>
            </p:txBody>
          </p:sp>
          <p:sp>
            <p:nvSpPr>
              <p:cNvPr id="212" name="Rectangle 211"/>
              <p:cNvSpPr/>
              <p:nvPr/>
            </p:nvSpPr>
            <p:spPr>
              <a:xfrm>
                <a:off x="899842" y="3933520"/>
                <a:ext cx="647500" cy="647177"/>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prstClr val="white"/>
                  </a:solidFill>
                </a:endParaRPr>
              </a:p>
            </p:txBody>
          </p:sp>
          <p:sp>
            <p:nvSpPr>
              <p:cNvPr id="213" name="Rectangle 212"/>
              <p:cNvSpPr/>
              <p:nvPr/>
            </p:nvSpPr>
            <p:spPr>
              <a:xfrm>
                <a:off x="899842" y="4580697"/>
                <a:ext cx="647500" cy="648824"/>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prstClr val="white"/>
                  </a:solidFill>
                </a:endParaRPr>
              </a:p>
            </p:txBody>
          </p:sp>
          <p:sp>
            <p:nvSpPr>
              <p:cNvPr id="214" name="Rectangle 213"/>
              <p:cNvSpPr/>
              <p:nvPr/>
            </p:nvSpPr>
            <p:spPr>
              <a:xfrm>
                <a:off x="899842" y="5227874"/>
                <a:ext cx="647500" cy="648824"/>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prstClr val="white"/>
                  </a:solidFill>
                </a:endParaRPr>
              </a:p>
            </p:txBody>
          </p:sp>
        </p:grpSp>
        <p:grpSp>
          <p:nvGrpSpPr>
            <p:cNvPr id="153" name="Group 9"/>
            <p:cNvGrpSpPr>
              <a:grpSpLocks/>
            </p:cNvGrpSpPr>
            <p:nvPr/>
          </p:nvGrpSpPr>
          <p:grpSpPr bwMode="auto">
            <a:xfrm>
              <a:off x="4921319" y="467295"/>
              <a:ext cx="647500" cy="5184002"/>
              <a:chOff x="899642" y="692696"/>
              <a:chExt cx="647500" cy="5184002"/>
            </a:xfrm>
          </p:grpSpPr>
          <p:sp>
            <p:nvSpPr>
              <p:cNvPr id="199" name="Rectangle 198"/>
              <p:cNvSpPr/>
              <p:nvPr/>
            </p:nvSpPr>
            <p:spPr>
              <a:xfrm>
                <a:off x="899642" y="692696"/>
                <a:ext cx="647500" cy="648824"/>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prstClr val="white"/>
                  </a:solidFill>
                </a:endParaRPr>
              </a:p>
            </p:txBody>
          </p:sp>
          <p:sp>
            <p:nvSpPr>
              <p:cNvPr id="200" name="Rectangle 199"/>
              <p:cNvSpPr/>
              <p:nvPr/>
            </p:nvSpPr>
            <p:spPr>
              <a:xfrm>
                <a:off x="899642" y="1341520"/>
                <a:ext cx="647500" cy="647177"/>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prstClr val="white"/>
                  </a:solidFill>
                </a:endParaRPr>
              </a:p>
            </p:txBody>
          </p:sp>
          <p:sp>
            <p:nvSpPr>
              <p:cNvPr id="201" name="Rectangle 200"/>
              <p:cNvSpPr/>
              <p:nvPr/>
            </p:nvSpPr>
            <p:spPr>
              <a:xfrm>
                <a:off x="899642" y="1988697"/>
                <a:ext cx="647500" cy="648824"/>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prstClr val="white"/>
                  </a:solidFill>
                </a:endParaRPr>
              </a:p>
            </p:txBody>
          </p:sp>
          <p:sp>
            <p:nvSpPr>
              <p:cNvPr id="202" name="Rectangle 201"/>
              <p:cNvSpPr/>
              <p:nvPr/>
            </p:nvSpPr>
            <p:spPr>
              <a:xfrm>
                <a:off x="899642" y="2637520"/>
                <a:ext cx="647500" cy="647176"/>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prstClr val="white"/>
                  </a:solidFill>
                </a:endParaRPr>
              </a:p>
            </p:txBody>
          </p:sp>
          <p:sp>
            <p:nvSpPr>
              <p:cNvPr id="203" name="Rectangle 202"/>
              <p:cNvSpPr/>
              <p:nvPr/>
            </p:nvSpPr>
            <p:spPr>
              <a:xfrm>
                <a:off x="899642" y="3284697"/>
                <a:ext cx="647500" cy="648824"/>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prstClr val="white"/>
                  </a:solidFill>
                </a:endParaRPr>
              </a:p>
            </p:txBody>
          </p:sp>
          <p:sp>
            <p:nvSpPr>
              <p:cNvPr id="204" name="Rectangle 203"/>
              <p:cNvSpPr/>
              <p:nvPr/>
            </p:nvSpPr>
            <p:spPr>
              <a:xfrm>
                <a:off x="899642" y="3933520"/>
                <a:ext cx="647500" cy="647177"/>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prstClr val="white"/>
                  </a:solidFill>
                </a:endParaRPr>
              </a:p>
            </p:txBody>
          </p:sp>
          <p:sp>
            <p:nvSpPr>
              <p:cNvPr id="205" name="Rectangle 204"/>
              <p:cNvSpPr/>
              <p:nvPr/>
            </p:nvSpPr>
            <p:spPr>
              <a:xfrm>
                <a:off x="899642" y="4580697"/>
                <a:ext cx="647500" cy="648824"/>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prstClr val="white"/>
                  </a:solidFill>
                </a:endParaRPr>
              </a:p>
            </p:txBody>
          </p:sp>
          <p:sp>
            <p:nvSpPr>
              <p:cNvPr id="206" name="Rectangle 205"/>
              <p:cNvSpPr/>
              <p:nvPr/>
            </p:nvSpPr>
            <p:spPr>
              <a:xfrm>
                <a:off x="899642" y="5227874"/>
                <a:ext cx="647500" cy="648824"/>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prstClr val="white"/>
                  </a:solidFill>
                </a:endParaRPr>
              </a:p>
            </p:txBody>
          </p:sp>
        </p:grpSp>
        <p:grpSp>
          <p:nvGrpSpPr>
            <p:cNvPr id="154" name="Group 10"/>
            <p:cNvGrpSpPr>
              <a:grpSpLocks/>
            </p:cNvGrpSpPr>
            <p:nvPr/>
          </p:nvGrpSpPr>
          <p:grpSpPr bwMode="auto">
            <a:xfrm>
              <a:off x="7542569" y="467295"/>
              <a:ext cx="647500" cy="5184002"/>
              <a:chOff x="900092" y="692696"/>
              <a:chExt cx="647500" cy="5184002"/>
            </a:xfrm>
          </p:grpSpPr>
          <p:sp>
            <p:nvSpPr>
              <p:cNvPr id="191" name="Rectangle 190"/>
              <p:cNvSpPr/>
              <p:nvPr/>
            </p:nvSpPr>
            <p:spPr>
              <a:xfrm>
                <a:off x="900092" y="692696"/>
                <a:ext cx="647500" cy="648824"/>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prstClr val="white"/>
                  </a:solidFill>
                </a:endParaRPr>
              </a:p>
            </p:txBody>
          </p:sp>
          <p:sp>
            <p:nvSpPr>
              <p:cNvPr id="192" name="Rectangle 191"/>
              <p:cNvSpPr/>
              <p:nvPr/>
            </p:nvSpPr>
            <p:spPr>
              <a:xfrm>
                <a:off x="900092" y="1341520"/>
                <a:ext cx="647500" cy="647177"/>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prstClr val="white"/>
                  </a:solidFill>
                </a:endParaRPr>
              </a:p>
            </p:txBody>
          </p:sp>
          <p:sp>
            <p:nvSpPr>
              <p:cNvPr id="193" name="Rectangle 192"/>
              <p:cNvSpPr/>
              <p:nvPr/>
            </p:nvSpPr>
            <p:spPr>
              <a:xfrm>
                <a:off x="900092" y="1988697"/>
                <a:ext cx="647500" cy="648824"/>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prstClr val="white"/>
                  </a:solidFill>
                </a:endParaRPr>
              </a:p>
            </p:txBody>
          </p:sp>
          <p:sp>
            <p:nvSpPr>
              <p:cNvPr id="194" name="Rectangle 193"/>
              <p:cNvSpPr/>
              <p:nvPr/>
            </p:nvSpPr>
            <p:spPr>
              <a:xfrm>
                <a:off x="900092" y="2637520"/>
                <a:ext cx="647500" cy="647176"/>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prstClr val="white"/>
                  </a:solidFill>
                </a:endParaRPr>
              </a:p>
            </p:txBody>
          </p:sp>
          <p:sp>
            <p:nvSpPr>
              <p:cNvPr id="195" name="Rectangle 194"/>
              <p:cNvSpPr/>
              <p:nvPr/>
            </p:nvSpPr>
            <p:spPr>
              <a:xfrm>
                <a:off x="900092" y="3284697"/>
                <a:ext cx="647500" cy="648824"/>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prstClr val="white"/>
                  </a:solidFill>
                </a:endParaRPr>
              </a:p>
            </p:txBody>
          </p:sp>
          <p:sp>
            <p:nvSpPr>
              <p:cNvPr id="196" name="Rectangle 195"/>
              <p:cNvSpPr/>
              <p:nvPr/>
            </p:nvSpPr>
            <p:spPr>
              <a:xfrm>
                <a:off x="900092" y="3933520"/>
                <a:ext cx="647500" cy="647177"/>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prstClr val="white"/>
                  </a:solidFill>
                </a:endParaRPr>
              </a:p>
            </p:txBody>
          </p:sp>
          <p:sp>
            <p:nvSpPr>
              <p:cNvPr id="197" name="Rectangle 196"/>
              <p:cNvSpPr/>
              <p:nvPr/>
            </p:nvSpPr>
            <p:spPr>
              <a:xfrm>
                <a:off x="900092" y="4580697"/>
                <a:ext cx="647500" cy="648824"/>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prstClr val="white"/>
                  </a:solidFill>
                </a:endParaRPr>
              </a:p>
            </p:txBody>
          </p:sp>
          <p:sp>
            <p:nvSpPr>
              <p:cNvPr id="198" name="Rectangle 197"/>
              <p:cNvSpPr/>
              <p:nvPr/>
            </p:nvSpPr>
            <p:spPr>
              <a:xfrm>
                <a:off x="900092" y="5227874"/>
                <a:ext cx="647500" cy="648824"/>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prstClr val="white"/>
                  </a:solidFill>
                </a:endParaRPr>
              </a:p>
            </p:txBody>
          </p:sp>
        </p:grpSp>
        <p:grpSp>
          <p:nvGrpSpPr>
            <p:cNvPr id="155" name="Group 11"/>
            <p:cNvGrpSpPr>
              <a:grpSpLocks/>
            </p:cNvGrpSpPr>
            <p:nvPr/>
          </p:nvGrpSpPr>
          <p:grpSpPr bwMode="auto">
            <a:xfrm>
              <a:off x="1645069" y="467295"/>
              <a:ext cx="648750" cy="5184002"/>
              <a:chOff x="899392" y="692696"/>
              <a:chExt cx="648750" cy="5184002"/>
            </a:xfrm>
          </p:grpSpPr>
          <p:sp>
            <p:nvSpPr>
              <p:cNvPr id="183" name="Rectangle 182"/>
              <p:cNvSpPr/>
              <p:nvPr/>
            </p:nvSpPr>
            <p:spPr>
              <a:xfrm>
                <a:off x="899392" y="692696"/>
                <a:ext cx="648750" cy="648824"/>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prstClr val="white"/>
                  </a:solidFill>
                </a:endParaRPr>
              </a:p>
            </p:txBody>
          </p:sp>
          <p:sp>
            <p:nvSpPr>
              <p:cNvPr id="184" name="Rectangle 183"/>
              <p:cNvSpPr/>
              <p:nvPr/>
            </p:nvSpPr>
            <p:spPr>
              <a:xfrm>
                <a:off x="899392" y="1341520"/>
                <a:ext cx="648750" cy="647177"/>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prstClr val="white"/>
                  </a:solidFill>
                </a:endParaRPr>
              </a:p>
            </p:txBody>
          </p:sp>
          <p:sp>
            <p:nvSpPr>
              <p:cNvPr id="185" name="Rectangle 184"/>
              <p:cNvSpPr/>
              <p:nvPr/>
            </p:nvSpPr>
            <p:spPr>
              <a:xfrm>
                <a:off x="899392" y="1988697"/>
                <a:ext cx="648750" cy="648824"/>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prstClr val="white"/>
                  </a:solidFill>
                </a:endParaRPr>
              </a:p>
            </p:txBody>
          </p:sp>
          <p:sp>
            <p:nvSpPr>
              <p:cNvPr id="186" name="Rectangle 185"/>
              <p:cNvSpPr/>
              <p:nvPr/>
            </p:nvSpPr>
            <p:spPr>
              <a:xfrm>
                <a:off x="899392" y="2637520"/>
                <a:ext cx="648750" cy="647176"/>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prstClr val="white"/>
                  </a:solidFill>
                </a:endParaRPr>
              </a:p>
            </p:txBody>
          </p:sp>
          <p:sp>
            <p:nvSpPr>
              <p:cNvPr id="187" name="Rectangle 186"/>
              <p:cNvSpPr/>
              <p:nvPr/>
            </p:nvSpPr>
            <p:spPr>
              <a:xfrm>
                <a:off x="899392" y="3284697"/>
                <a:ext cx="648750" cy="648824"/>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prstClr val="white"/>
                  </a:solidFill>
                </a:endParaRPr>
              </a:p>
            </p:txBody>
          </p:sp>
          <p:sp>
            <p:nvSpPr>
              <p:cNvPr id="188" name="Rectangle 187"/>
              <p:cNvSpPr/>
              <p:nvPr/>
            </p:nvSpPr>
            <p:spPr>
              <a:xfrm>
                <a:off x="899392" y="3933520"/>
                <a:ext cx="648750" cy="647177"/>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prstClr val="white"/>
                  </a:solidFill>
                </a:endParaRPr>
              </a:p>
            </p:txBody>
          </p:sp>
          <p:sp>
            <p:nvSpPr>
              <p:cNvPr id="189" name="Rectangle 188"/>
              <p:cNvSpPr/>
              <p:nvPr/>
            </p:nvSpPr>
            <p:spPr>
              <a:xfrm>
                <a:off x="899392" y="4580697"/>
                <a:ext cx="648750" cy="648824"/>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prstClr val="white"/>
                  </a:solidFill>
                </a:endParaRPr>
              </a:p>
            </p:txBody>
          </p:sp>
          <p:sp>
            <p:nvSpPr>
              <p:cNvPr id="190" name="Rectangle 189"/>
              <p:cNvSpPr/>
              <p:nvPr/>
            </p:nvSpPr>
            <p:spPr>
              <a:xfrm>
                <a:off x="899392" y="5227874"/>
                <a:ext cx="648750" cy="648824"/>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prstClr val="white"/>
                  </a:solidFill>
                </a:endParaRPr>
              </a:p>
            </p:txBody>
          </p:sp>
        </p:grpSp>
        <p:grpSp>
          <p:nvGrpSpPr>
            <p:cNvPr id="156" name="Group 12"/>
            <p:cNvGrpSpPr>
              <a:grpSpLocks/>
            </p:cNvGrpSpPr>
            <p:nvPr/>
          </p:nvGrpSpPr>
          <p:grpSpPr bwMode="auto">
            <a:xfrm>
              <a:off x="6231319" y="467295"/>
              <a:ext cx="648750" cy="5184002"/>
              <a:chOff x="899242" y="692696"/>
              <a:chExt cx="648750" cy="5184002"/>
            </a:xfrm>
          </p:grpSpPr>
          <p:sp>
            <p:nvSpPr>
              <p:cNvPr id="175" name="Rectangle 174"/>
              <p:cNvSpPr/>
              <p:nvPr/>
            </p:nvSpPr>
            <p:spPr>
              <a:xfrm>
                <a:off x="899242" y="692696"/>
                <a:ext cx="648750" cy="648824"/>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prstClr val="white"/>
                  </a:solidFill>
                </a:endParaRPr>
              </a:p>
            </p:txBody>
          </p:sp>
          <p:sp>
            <p:nvSpPr>
              <p:cNvPr id="176" name="Rectangle 175"/>
              <p:cNvSpPr/>
              <p:nvPr/>
            </p:nvSpPr>
            <p:spPr>
              <a:xfrm>
                <a:off x="899242" y="1341520"/>
                <a:ext cx="648750" cy="647177"/>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prstClr val="white"/>
                  </a:solidFill>
                </a:endParaRPr>
              </a:p>
            </p:txBody>
          </p:sp>
          <p:sp>
            <p:nvSpPr>
              <p:cNvPr id="177" name="Rectangle 176"/>
              <p:cNvSpPr/>
              <p:nvPr/>
            </p:nvSpPr>
            <p:spPr>
              <a:xfrm>
                <a:off x="899242" y="1988697"/>
                <a:ext cx="648750" cy="648824"/>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prstClr val="white"/>
                  </a:solidFill>
                </a:endParaRPr>
              </a:p>
            </p:txBody>
          </p:sp>
          <p:sp>
            <p:nvSpPr>
              <p:cNvPr id="178" name="Rectangle 177"/>
              <p:cNvSpPr/>
              <p:nvPr/>
            </p:nvSpPr>
            <p:spPr>
              <a:xfrm>
                <a:off x="899242" y="2637520"/>
                <a:ext cx="648750" cy="647176"/>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prstClr val="white"/>
                  </a:solidFill>
                </a:endParaRPr>
              </a:p>
            </p:txBody>
          </p:sp>
          <p:sp>
            <p:nvSpPr>
              <p:cNvPr id="179" name="Rectangle 178"/>
              <p:cNvSpPr/>
              <p:nvPr/>
            </p:nvSpPr>
            <p:spPr>
              <a:xfrm>
                <a:off x="899242" y="3284697"/>
                <a:ext cx="648750" cy="648824"/>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prstClr val="white"/>
                  </a:solidFill>
                </a:endParaRPr>
              </a:p>
            </p:txBody>
          </p:sp>
          <p:sp>
            <p:nvSpPr>
              <p:cNvPr id="180" name="Rectangle 179"/>
              <p:cNvSpPr/>
              <p:nvPr/>
            </p:nvSpPr>
            <p:spPr>
              <a:xfrm>
                <a:off x="899242" y="3933520"/>
                <a:ext cx="648750" cy="647177"/>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prstClr val="white"/>
                  </a:solidFill>
                </a:endParaRPr>
              </a:p>
            </p:txBody>
          </p:sp>
          <p:sp>
            <p:nvSpPr>
              <p:cNvPr id="181" name="Rectangle 180"/>
              <p:cNvSpPr/>
              <p:nvPr/>
            </p:nvSpPr>
            <p:spPr>
              <a:xfrm>
                <a:off x="899242" y="4580697"/>
                <a:ext cx="648750" cy="648824"/>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prstClr val="white"/>
                  </a:solidFill>
                </a:endParaRPr>
              </a:p>
            </p:txBody>
          </p:sp>
          <p:sp>
            <p:nvSpPr>
              <p:cNvPr id="182" name="Rectangle 181"/>
              <p:cNvSpPr/>
              <p:nvPr/>
            </p:nvSpPr>
            <p:spPr>
              <a:xfrm>
                <a:off x="899242" y="5227874"/>
                <a:ext cx="648750" cy="648824"/>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prstClr val="white"/>
                  </a:solidFill>
                </a:endParaRPr>
              </a:p>
            </p:txBody>
          </p:sp>
        </p:grpSp>
        <p:grpSp>
          <p:nvGrpSpPr>
            <p:cNvPr id="157" name="Group 13"/>
            <p:cNvGrpSpPr>
              <a:grpSpLocks/>
            </p:cNvGrpSpPr>
            <p:nvPr/>
          </p:nvGrpSpPr>
          <p:grpSpPr bwMode="auto">
            <a:xfrm>
              <a:off x="6886319" y="467295"/>
              <a:ext cx="648750" cy="5184002"/>
              <a:chOff x="899042" y="692696"/>
              <a:chExt cx="648750" cy="5184002"/>
            </a:xfrm>
          </p:grpSpPr>
          <p:sp>
            <p:nvSpPr>
              <p:cNvPr id="167" name="Rectangle 166"/>
              <p:cNvSpPr/>
              <p:nvPr/>
            </p:nvSpPr>
            <p:spPr>
              <a:xfrm>
                <a:off x="899042" y="692696"/>
                <a:ext cx="648750" cy="648824"/>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prstClr val="white"/>
                  </a:solidFill>
                </a:endParaRPr>
              </a:p>
            </p:txBody>
          </p:sp>
          <p:sp>
            <p:nvSpPr>
              <p:cNvPr id="168" name="Rectangle 167"/>
              <p:cNvSpPr/>
              <p:nvPr/>
            </p:nvSpPr>
            <p:spPr>
              <a:xfrm>
                <a:off x="899042" y="1341520"/>
                <a:ext cx="648750" cy="647177"/>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prstClr val="white"/>
                  </a:solidFill>
                </a:endParaRPr>
              </a:p>
            </p:txBody>
          </p:sp>
          <p:sp>
            <p:nvSpPr>
              <p:cNvPr id="169" name="Rectangle 168"/>
              <p:cNvSpPr/>
              <p:nvPr/>
            </p:nvSpPr>
            <p:spPr>
              <a:xfrm>
                <a:off x="899042" y="1988697"/>
                <a:ext cx="648750" cy="648824"/>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prstClr val="white"/>
                  </a:solidFill>
                </a:endParaRPr>
              </a:p>
            </p:txBody>
          </p:sp>
          <p:sp>
            <p:nvSpPr>
              <p:cNvPr id="170" name="Rectangle 169"/>
              <p:cNvSpPr/>
              <p:nvPr/>
            </p:nvSpPr>
            <p:spPr>
              <a:xfrm>
                <a:off x="899042" y="2637520"/>
                <a:ext cx="648750" cy="647176"/>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prstClr val="white"/>
                  </a:solidFill>
                </a:endParaRPr>
              </a:p>
            </p:txBody>
          </p:sp>
          <p:sp>
            <p:nvSpPr>
              <p:cNvPr id="171" name="Rectangle 170"/>
              <p:cNvSpPr/>
              <p:nvPr/>
            </p:nvSpPr>
            <p:spPr>
              <a:xfrm>
                <a:off x="899042" y="3284697"/>
                <a:ext cx="648750" cy="648824"/>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prstClr val="white"/>
                  </a:solidFill>
                </a:endParaRPr>
              </a:p>
            </p:txBody>
          </p:sp>
          <p:sp>
            <p:nvSpPr>
              <p:cNvPr id="172" name="Rectangle 171"/>
              <p:cNvSpPr/>
              <p:nvPr/>
            </p:nvSpPr>
            <p:spPr>
              <a:xfrm>
                <a:off x="899042" y="3933520"/>
                <a:ext cx="648750" cy="647177"/>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prstClr val="white"/>
                  </a:solidFill>
                </a:endParaRPr>
              </a:p>
            </p:txBody>
          </p:sp>
          <p:sp>
            <p:nvSpPr>
              <p:cNvPr id="173" name="Rectangle 172"/>
              <p:cNvSpPr/>
              <p:nvPr/>
            </p:nvSpPr>
            <p:spPr>
              <a:xfrm>
                <a:off x="899042" y="4580697"/>
                <a:ext cx="648750" cy="648824"/>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prstClr val="white"/>
                  </a:solidFill>
                </a:endParaRPr>
              </a:p>
            </p:txBody>
          </p:sp>
          <p:sp>
            <p:nvSpPr>
              <p:cNvPr id="174" name="Rectangle 173"/>
              <p:cNvSpPr/>
              <p:nvPr/>
            </p:nvSpPr>
            <p:spPr>
              <a:xfrm>
                <a:off x="899042" y="5227874"/>
                <a:ext cx="648750" cy="648824"/>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prstClr val="white"/>
                  </a:solidFill>
                </a:endParaRPr>
              </a:p>
            </p:txBody>
          </p:sp>
        </p:grpSp>
        <p:grpSp>
          <p:nvGrpSpPr>
            <p:cNvPr id="158" name="Group 14"/>
            <p:cNvGrpSpPr>
              <a:grpSpLocks/>
            </p:cNvGrpSpPr>
            <p:nvPr/>
          </p:nvGrpSpPr>
          <p:grpSpPr bwMode="auto">
            <a:xfrm>
              <a:off x="5576319" y="467295"/>
              <a:ext cx="648750" cy="5184001"/>
              <a:chOff x="899442" y="692694"/>
              <a:chExt cx="648750" cy="5184001"/>
            </a:xfrm>
          </p:grpSpPr>
          <p:sp>
            <p:nvSpPr>
              <p:cNvPr id="159" name="Rectangle 158"/>
              <p:cNvSpPr/>
              <p:nvPr/>
            </p:nvSpPr>
            <p:spPr>
              <a:xfrm>
                <a:off x="899442" y="692694"/>
                <a:ext cx="648750" cy="648824"/>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prstClr val="white"/>
                  </a:solidFill>
                </a:endParaRPr>
              </a:p>
            </p:txBody>
          </p:sp>
          <p:sp>
            <p:nvSpPr>
              <p:cNvPr id="160" name="Rectangle 159"/>
              <p:cNvSpPr/>
              <p:nvPr/>
            </p:nvSpPr>
            <p:spPr>
              <a:xfrm>
                <a:off x="899442" y="1341517"/>
                <a:ext cx="648750" cy="647177"/>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prstClr val="white"/>
                  </a:solidFill>
                </a:endParaRPr>
              </a:p>
            </p:txBody>
          </p:sp>
          <p:sp>
            <p:nvSpPr>
              <p:cNvPr id="161" name="Rectangle 160"/>
              <p:cNvSpPr/>
              <p:nvPr/>
            </p:nvSpPr>
            <p:spPr>
              <a:xfrm>
                <a:off x="899442" y="1988695"/>
                <a:ext cx="648750" cy="648824"/>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prstClr val="white"/>
                  </a:solidFill>
                </a:endParaRPr>
              </a:p>
            </p:txBody>
          </p:sp>
          <p:sp>
            <p:nvSpPr>
              <p:cNvPr id="162" name="Rectangle 161"/>
              <p:cNvSpPr/>
              <p:nvPr/>
            </p:nvSpPr>
            <p:spPr>
              <a:xfrm>
                <a:off x="899442" y="2637518"/>
                <a:ext cx="648750" cy="647176"/>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prstClr val="white"/>
                  </a:solidFill>
                </a:endParaRPr>
              </a:p>
            </p:txBody>
          </p:sp>
          <p:sp>
            <p:nvSpPr>
              <p:cNvPr id="163" name="Rectangle 162"/>
              <p:cNvSpPr/>
              <p:nvPr/>
            </p:nvSpPr>
            <p:spPr>
              <a:xfrm>
                <a:off x="899442" y="3284694"/>
                <a:ext cx="648750" cy="648824"/>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prstClr val="white"/>
                  </a:solidFill>
                </a:endParaRPr>
              </a:p>
            </p:txBody>
          </p:sp>
          <p:sp>
            <p:nvSpPr>
              <p:cNvPr id="164" name="Rectangle 163"/>
              <p:cNvSpPr/>
              <p:nvPr/>
            </p:nvSpPr>
            <p:spPr>
              <a:xfrm>
                <a:off x="899442" y="3933518"/>
                <a:ext cx="648750" cy="647177"/>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prstClr val="white"/>
                  </a:solidFill>
                </a:endParaRPr>
              </a:p>
            </p:txBody>
          </p:sp>
          <p:sp>
            <p:nvSpPr>
              <p:cNvPr id="165" name="Rectangle 164"/>
              <p:cNvSpPr/>
              <p:nvPr/>
            </p:nvSpPr>
            <p:spPr>
              <a:xfrm>
                <a:off x="899442" y="4580695"/>
                <a:ext cx="648750" cy="648824"/>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prstClr val="white"/>
                  </a:solidFill>
                </a:endParaRPr>
              </a:p>
            </p:txBody>
          </p:sp>
          <p:sp>
            <p:nvSpPr>
              <p:cNvPr id="166" name="Rectangle 165"/>
              <p:cNvSpPr/>
              <p:nvPr/>
            </p:nvSpPr>
            <p:spPr>
              <a:xfrm>
                <a:off x="899442" y="5227871"/>
                <a:ext cx="648750" cy="648824"/>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prstClr val="white"/>
                  </a:solidFill>
                </a:endParaRPr>
              </a:p>
            </p:txBody>
          </p:sp>
        </p:grpSp>
      </p:grpSp>
      <p:pic>
        <p:nvPicPr>
          <p:cNvPr id="247" name="Picture 11" descr="C:\Users\HT\Desktop\Untitled-4.png"/>
          <p:cNvPicPr>
            <a:picLocks noChangeAspect="1" noChangeArrowheads="1"/>
          </p:cNvPicPr>
          <p:nvPr/>
        </p:nvPicPr>
        <p:blipFill>
          <a:blip r:embed="rId4"/>
          <a:srcRect l="62469" t="60355" r="8922"/>
          <a:stretch>
            <a:fillRect/>
          </a:stretch>
        </p:blipFill>
        <p:spPr bwMode="auto">
          <a:xfrm>
            <a:off x="1272117" y="1604963"/>
            <a:ext cx="812800" cy="614362"/>
          </a:xfrm>
          <a:prstGeom prst="rect">
            <a:avLst/>
          </a:prstGeom>
          <a:noFill/>
          <a:ln w="9525">
            <a:noFill/>
            <a:miter lim="800000"/>
            <a:headEnd/>
            <a:tailEnd/>
          </a:ln>
        </p:spPr>
      </p:pic>
      <p:pic>
        <p:nvPicPr>
          <p:cNvPr id="248" name="Picture 11" descr="C:\Users\HT\Desktop\Untitled-4.png"/>
          <p:cNvPicPr>
            <a:picLocks noChangeAspect="1" noChangeArrowheads="1"/>
          </p:cNvPicPr>
          <p:nvPr/>
        </p:nvPicPr>
        <p:blipFill>
          <a:blip r:embed="rId4"/>
          <a:srcRect l="62469" t="60355" r="8922"/>
          <a:stretch>
            <a:fillRect/>
          </a:stretch>
        </p:blipFill>
        <p:spPr bwMode="auto">
          <a:xfrm>
            <a:off x="2283884" y="1582738"/>
            <a:ext cx="812800" cy="615950"/>
          </a:xfrm>
          <a:prstGeom prst="rect">
            <a:avLst/>
          </a:prstGeom>
          <a:noFill/>
          <a:ln w="9525">
            <a:noFill/>
            <a:miter lim="800000"/>
            <a:headEnd/>
            <a:tailEnd/>
          </a:ln>
        </p:spPr>
      </p:pic>
      <p:pic>
        <p:nvPicPr>
          <p:cNvPr id="249" name="Picture 11" descr="C:\Users\HT\Desktop\Untitled-4.png"/>
          <p:cNvPicPr>
            <a:picLocks noChangeAspect="1" noChangeArrowheads="1"/>
          </p:cNvPicPr>
          <p:nvPr/>
        </p:nvPicPr>
        <p:blipFill>
          <a:blip r:embed="rId4"/>
          <a:srcRect l="62469" t="60355" r="8922"/>
          <a:stretch>
            <a:fillRect/>
          </a:stretch>
        </p:blipFill>
        <p:spPr bwMode="auto">
          <a:xfrm>
            <a:off x="0" y="4703763"/>
            <a:ext cx="812800" cy="614362"/>
          </a:xfrm>
          <a:prstGeom prst="rect">
            <a:avLst/>
          </a:prstGeom>
          <a:noFill/>
          <a:ln w="9525">
            <a:noFill/>
            <a:miter lim="800000"/>
            <a:headEnd/>
            <a:tailEnd/>
          </a:ln>
        </p:spPr>
      </p:pic>
      <p:pic>
        <p:nvPicPr>
          <p:cNvPr id="250" name="Picture 11" descr="C:\Users\HT\Desktop\Untitled-4.png"/>
          <p:cNvPicPr>
            <a:picLocks noChangeAspect="1" noChangeArrowheads="1"/>
          </p:cNvPicPr>
          <p:nvPr/>
        </p:nvPicPr>
        <p:blipFill>
          <a:blip r:embed="rId4"/>
          <a:srcRect l="62469" t="60355" r="8922"/>
          <a:stretch>
            <a:fillRect/>
          </a:stretch>
        </p:blipFill>
        <p:spPr bwMode="auto">
          <a:xfrm>
            <a:off x="0" y="5386388"/>
            <a:ext cx="812800" cy="614362"/>
          </a:xfrm>
          <a:prstGeom prst="rect">
            <a:avLst/>
          </a:prstGeom>
          <a:noFill/>
          <a:ln w="9525">
            <a:noFill/>
            <a:miter lim="800000"/>
            <a:headEnd/>
            <a:tailEnd/>
          </a:ln>
        </p:spPr>
      </p:pic>
      <p:pic>
        <p:nvPicPr>
          <p:cNvPr id="251" name="Picture 11" descr="C:\Users\HT\Desktop\Untitled-4.png"/>
          <p:cNvPicPr>
            <a:picLocks noChangeAspect="1" noChangeArrowheads="1"/>
          </p:cNvPicPr>
          <p:nvPr/>
        </p:nvPicPr>
        <p:blipFill>
          <a:blip r:embed="rId4"/>
          <a:srcRect l="62469" t="60355" r="8922"/>
          <a:stretch>
            <a:fillRect/>
          </a:stretch>
        </p:blipFill>
        <p:spPr bwMode="auto">
          <a:xfrm>
            <a:off x="1041400" y="5386388"/>
            <a:ext cx="812800" cy="614362"/>
          </a:xfrm>
          <a:prstGeom prst="rect">
            <a:avLst/>
          </a:prstGeom>
          <a:noFill/>
          <a:ln w="9525">
            <a:noFill/>
            <a:miter lim="800000"/>
            <a:headEnd/>
            <a:tailEnd/>
          </a:ln>
        </p:spPr>
      </p:pic>
      <p:pic>
        <p:nvPicPr>
          <p:cNvPr id="252" name="Picture 11" descr="C:\Users\HT\Desktop\Untitled-4.png"/>
          <p:cNvPicPr>
            <a:picLocks noChangeAspect="1" noChangeArrowheads="1"/>
          </p:cNvPicPr>
          <p:nvPr/>
        </p:nvPicPr>
        <p:blipFill>
          <a:blip r:embed="rId4"/>
          <a:srcRect l="62469" t="60355" r="8922"/>
          <a:stretch>
            <a:fillRect/>
          </a:stretch>
        </p:blipFill>
        <p:spPr bwMode="auto">
          <a:xfrm>
            <a:off x="2607734" y="5386388"/>
            <a:ext cx="810684" cy="614362"/>
          </a:xfrm>
          <a:prstGeom prst="rect">
            <a:avLst/>
          </a:prstGeom>
          <a:noFill/>
          <a:ln w="9525">
            <a:noFill/>
            <a:miter lim="800000"/>
            <a:headEnd/>
            <a:tailEnd/>
          </a:ln>
        </p:spPr>
      </p:pic>
      <p:pic>
        <p:nvPicPr>
          <p:cNvPr id="253" name="Picture 11" descr="C:\Users\HT\Desktop\Untitled-4.png"/>
          <p:cNvPicPr>
            <a:picLocks noChangeAspect="1" noChangeArrowheads="1"/>
          </p:cNvPicPr>
          <p:nvPr/>
        </p:nvPicPr>
        <p:blipFill>
          <a:blip r:embed="rId4"/>
          <a:srcRect l="62469" t="60355" r="8922"/>
          <a:stretch>
            <a:fillRect/>
          </a:stretch>
        </p:blipFill>
        <p:spPr bwMode="auto">
          <a:xfrm>
            <a:off x="7706785" y="3436939"/>
            <a:ext cx="992716" cy="752475"/>
          </a:xfrm>
          <a:prstGeom prst="rect">
            <a:avLst/>
          </a:prstGeom>
          <a:noFill/>
          <a:ln w="9525">
            <a:noFill/>
            <a:miter lim="800000"/>
            <a:headEnd/>
            <a:tailEnd/>
          </a:ln>
        </p:spPr>
      </p:pic>
      <p:pic>
        <p:nvPicPr>
          <p:cNvPr id="254" name="Picture 11" descr="C:\Users\HT\Desktop\Untitled-4.png"/>
          <p:cNvPicPr>
            <a:picLocks noChangeAspect="1" noChangeArrowheads="1"/>
          </p:cNvPicPr>
          <p:nvPr/>
        </p:nvPicPr>
        <p:blipFill>
          <a:blip r:embed="rId4"/>
          <a:srcRect l="62469" t="60355" r="8922"/>
          <a:stretch>
            <a:fillRect/>
          </a:stretch>
        </p:blipFill>
        <p:spPr bwMode="auto">
          <a:xfrm>
            <a:off x="4438651" y="4064000"/>
            <a:ext cx="1024467" cy="776288"/>
          </a:xfrm>
          <a:prstGeom prst="rect">
            <a:avLst/>
          </a:prstGeom>
          <a:noFill/>
          <a:ln w="9525">
            <a:noFill/>
            <a:miter lim="800000"/>
            <a:headEnd/>
            <a:tailEnd/>
          </a:ln>
        </p:spPr>
      </p:pic>
      <p:pic>
        <p:nvPicPr>
          <p:cNvPr id="255" name="Picture 11" descr="C:\Users\HT\Desktop\Untitled-4.png"/>
          <p:cNvPicPr>
            <a:picLocks noChangeAspect="1" noChangeArrowheads="1"/>
          </p:cNvPicPr>
          <p:nvPr/>
        </p:nvPicPr>
        <p:blipFill>
          <a:blip r:embed="rId4"/>
          <a:srcRect l="62469" t="60355" r="8922"/>
          <a:stretch>
            <a:fillRect/>
          </a:stretch>
        </p:blipFill>
        <p:spPr bwMode="auto">
          <a:xfrm>
            <a:off x="5518151" y="5203826"/>
            <a:ext cx="1054100" cy="796925"/>
          </a:xfrm>
          <a:prstGeom prst="rect">
            <a:avLst/>
          </a:prstGeom>
          <a:noFill/>
          <a:ln w="9525">
            <a:noFill/>
            <a:miter lim="800000"/>
            <a:headEnd/>
            <a:tailEnd/>
          </a:ln>
        </p:spPr>
      </p:pic>
      <p:pic>
        <p:nvPicPr>
          <p:cNvPr id="256" name="Picture 11" descr="C:\Users\HT\Desktop\Untitled-4.png"/>
          <p:cNvPicPr>
            <a:picLocks noChangeAspect="1" noChangeArrowheads="1"/>
          </p:cNvPicPr>
          <p:nvPr/>
        </p:nvPicPr>
        <p:blipFill>
          <a:blip r:embed="rId4"/>
          <a:srcRect l="62469" t="60355" r="8922"/>
          <a:stretch>
            <a:fillRect/>
          </a:stretch>
        </p:blipFill>
        <p:spPr bwMode="auto">
          <a:xfrm>
            <a:off x="196851" y="2179638"/>
            <a:ext cx="810683" cy="614362"/>
          </a:xfrm>
          <a:prstGeom prst="rect">
            <a:avLst/>
          </a:prstGeom>
          <a:noFill/>
          <a:ln w="9525">
            <a:noFill/>
            <a:miter lim="800000"/>
            <a:headEnd/>
            <a:tailEnd/>
          </a:ln>
        </p:spPr>
      </p:pic>
      <p:pic>
        <p:nvPicPr>
          <p:cNvPr id="257" name="Picture 11" descr="C:\Users\HT\Desktop\Untitled-4.png"/>
          <p:cNvPicPr>
            <a:picLocks noChangeAspect="1" noChangeArrowheads="1"/>
          </p:cNvPicPr>
          <p:nvPr/>
        </p:nvPicPr>
        <p:blipFill>
          <a:blip r:embed="rId4"/>
          <a:srcRect l="62469" t="60355" r="8922"/>
          <a:stretch>
            <a:fillRect/>
          </a:stretch>
        </p:blipFill>
        <p:spPr bwMode="auto">
          <a:xfrm>
            <a:off x="2250018" y="3432175"/>
            <a:ext cx="1026583" cy="776288"/>
          </a:xfrm>
          <a:prstGeom prst="rect">
            <a:avLst/>
          </a:prstGeom>
          <a:noFill/>
          <a:ln w="9525">
            <a:noFill/>
            <a:miter lim="800000"/>
            <a:headEnd/>
            <a:tailEnd/>
          </a:ln>
        </p:spPr>
      </p:pic>
      <p:pic>
        <p:nvPicPr>
          <p:cNvPr id="258" name="Picture 11" descr="C:\Users\HT\Desktop\Untitled-4.png"/>
          <p:cNvPicPr>
            <a:picLocks noChangeAspect="1" noChangeArrowheads="1"/>
          </p:cNvPicPr>
          <p:nvPr/>
        </p:nvPicPr>
        <p:blipFill>
          <a:blip r:embed="rId4"/>
          <a:srcRect l="62469" t="60355" r="8922"/>
          <a:stretch>
            <a:fillRect/>
          </a:stretch>
        </p:blipFill>
        <p:spPr bwMode="auto">
          <a:xfrm>
            <a:off x="1178984" y="2868613"/>
            <a:ext cx="812800" cy="615950"/>
          </a:xfrm>
          <a:prstGeom prst="rect">
            <a:avLst/>
          </a:prstGeom>
          <a:noFill/>
          <a:ln w="9525">
            <a:noFill/>
            <a:miter lim="800000"/>
            <a:headEnd/>
            <a:tailEnd/>
          </a:ln>
        </p:spPr>
      </p:pic>
      <p:pic>
        <p:nvPicPr>
          <p:cNvPr id="259" name="Picture 11" descr="C:\Users\HT\Desktop\Untitled-4.png"/>
          <p:cNvPicPr>
            <a:picLocks noChangeAspect="1" noChangeArrowheads="1"/>
          </p:cNvPicPr>
          <p:nvPr/>
        </p:nvPicPr>
        <p:blipFill>
          <a:blip r:embed="rId4"/>
          <a:srcRect l="62469" t="60355" r="8922"/>
          <a:stretch>
            <a:fillRect/>
          </a:stretch>
        </p:blipFill>
        <p:spPr bwMode="auto">
          <a:xfrm>
            <a:off x="5621867" y="2886076"/>
            <a:ext cx="812800" cy="614363"/>
          </a:xfrm>
          <a:prstGeom prst="rect">
            <a:avLst/>
          </a:prstGeom>
          <a:noFill/>
          <a:ln w="9525">
            <a:noFill/>
            <a:miter lim="800000"/>
            <a:headEnd/>
            <a:tailEnd/>
          </a:ln>
        </p:spPr>
      </p:pic>
      <p:pic>
        <p:nvPicPr>
          <p:cNvPr id="260" name="Picture 11" descr="C:\Users\HT\Desktop\Untitled-4.png"/>
          <p:cNvPicPr>
            <a:picLocks noChangeAspect="1" noChangeArrowheads="1"/>
          </p:cNvPicPr>
          <p:nvPr/>
        </p:nvPicPr>
        <p:blipFill>
          <a:blip r:embed="rId4"/>
          <a:srcRect l="62469" t="60355" r="8922"/>
          <a:stretch>
            <a:fillRect/>
          </a:stretch>
        </p:blipFill>
        <p:spPr bwMode="auto">
          <a:xfrm>
            <a:off x="1407584" y="4217988"/>
            <a:ext cx="812800" cy="614362"/>
          </a:xfrm>
          <a:prstGeom prst="rect">
            <a:avLst/>
          </a:prstGeom>
          <a:noFill/>
          <a:ln w="9525">
            <a:noFill/>
            <a:miter lim="800000"/>
            <a:headEnd/>
            <a:tailEnd/>
          </a:ln>
        </p:spPr>
      </p:pic>
      <p:pic>
        <p:nvPicPr>
          <p:cNvPr id="261" name="Picture 11" descr="C:\Users\HT\Desktop\Untitled-4.png"/>
          <p:cNvPicPr>
            <a:picLocks noChangeAspect="1" noChangeArrowheads="1"/>
          </p:cNvPicPr>
          <p:nvPr/>
        </p:nvPicPr>
        <p:blipFill>
          <a:blip r:embed="rId4"/>
          <a:srcRect l="62469" t="60355" r="8922"/>
          <a:stretch>
            <a:fillRect/>
          </a:stretch>
        </p:blipFill>
        <p:spPr bwMode="auto">
          <a:xfrm>
            <a:off x="7706784" y="4713288"/>
            <a:ext cx="810683" cy="615950"/>
          </a:xfrm>
          <a:prstGeom prst="rect">
            <a:avLst/>
          </a:prstGeom>
          <a:noFill/>
          <a:ln w="9525">
            <a:noFill/>
            <a:miter lim="800000"/>
            <a:headEnd/>
            <a:tailEnd/>
          </a:ln>
        </p:spPr>
      </p:pic>
      <p:pic>
        <p:nvPicPr>
          <p:cNvPr id="262" name="Picture 11" descr="C:\Users\HT\Desktop\Untitled-4.png"/>
          <p:cNvPicPr>
            <a:picLocks noChangeAspect="1" noChangeArrowheads="1"/>
          </p:cNvPicPr>
          <p:nvPr/>
        </p:nvPicPr>
        <p:blipFill>
          <a:blip r:embed="rId4"/>
          <a:srcRect l="62469" t="60355" r="8922"/>
          <a:stretch>
            <a:fillRect/>
          </a:stretch>
        </p:blipFill>
        <p:spPr bwMode="auto">
          <a:xfrm>
            <a:off x="8964084" y="1593851"/>
            <a:ext cx="812800" cy="614363"/>
          </a:xfrm>
          <a:prstGeom prst="rect">
            <a:avLst/>
          </a:prstGeom>
          <a:noFill/>
          <a:ln w="9525">
            <a:noFill/>
            <a:miter lim="800000"/>
            <a:headEnd/>
            <a:tailEnd/>
          </a:ln>
        </p:spPr>
      </p:pic>
      <p:pic>
        <p:nvPicPr>
          <p:cNvPr id="263" name="Picture 11" descr="C:\Users\HT\Desktop\Untitled-4.png"/>
          <p:cNvPicPr>
            <a:picLocks noChangeAspect="1" noChangeArrowheads="1"/>
          </p:cNvPicPr>
          <p:nvPr/>
        </p:nvPicPr>
        <p:blipFill>
          <a:blip r:embed="rId4"/>
          <a:srcRect l="62469" t="60355" r="8922"/>
          <a:stretch>
            <a:fillRect/>
          </a:stretch>
        </p:blipFill>
        <p:spPr bwMode="auto">
          <a:xfrm>
            <a:off x="5882217" y="1574801"/>
            <a:ext cx="810683" cy="614363"/>
          </a:xfrm>
          <a:prstGeom prst="rect">
            <a:avLst/>
          </a:prstGeom>
          <a:noFill/>
          <a:ln w="9525">
            <a:noFill/>
            <a:miter lim="800000"/>
            <a:headEnd/>
            <a:tailEnd/>
          </a:ln>
        </p:spPr>
      </p:pic>
      <p:pic>
        <p:nvPicPr>
          <p:cNvPr id="264" name="Picture 11" descr="C:\Users\HT\Desktop\Untitled-4.png"/>
          <p:cNvPicPr>
            <a:picLocks noChangeAspect="1" noChangeArrowheads="1"/>
          </p:cNvPicPr>
          <p:nvPr/>
        </p:nvPicPr>
        <p:blipFill>
          <a:blip r:embed="rId4"/>
          <a:srcRect l="62469" t="60355" r="8922"/>
          <a:stretch>
            <a:fillRect/>
          </a:stretch>
        </p:blipFill>
        <p:spPr bwMode="auto">
          <a:xfrm>
            <a:off x="4521200" y="2309813"/>
            <a:ext cx="812800" cy="614362"/>
          </a:xfrm>
          <a:prstGeom prst="rect">
            <a:avLst/>
          </a:prstGeom>
          <a:noFill/>
          <a:ln w="9525">
            <a:noFill/>
            <a:miter lim="800000"/>
            <a:headEnd/>
            <a:tailEnd/>
          </a:ln>
        </p:spPr>
      </p:pic>
      <p:pic>
        <p:nvPicPr>
          <p:cNvPr id="265" name="Picture 11" descr="C:\Users\HT\Desktop\Untitled-4.png"/>
          <p:cNvPicPr>
            <a:picLocks noChangeAspect="1" noChangeArrowheads="1"/>
          </p:cNvPicPr>
          <p:nvPr/>
        </p:nvPicPr>
        <p:blipFill>
          <a:blip r:embed="rId4"/>
          <a:srcRect l="62469" t="60355" r="8922"/>
          <a:stretch>
            <a:fillRect/>
          </a:stretch>
        </p:blipFill>
        <p:spPr bwMode="auto">
          <a:xfrm>
            <a:off x="4669367" y="5386388"/>
            <a:ext cx="812800" cy="614362"/>
          </a:xfrm>
          <a:prstGeom prst="rect">
            <a:avLst/>
          </a:prstGeom>
          <a:noFill/>
          <a:ln w="9525">
            <a:noFill/>
            <a:miter lim="800000"/>
            <a:headEnd/>
            <a:tailEnd/>
          </a:ln>
        </p:spPr>
      </p:pic>
      <p:pic>
        <p:nvPicPr>
          <p:cNvPr id="266" name="Picture 11" descr="C:\Users\HT\Desktop\Untitled-4.png"/>
          <p:cNvPicPr>
            <a:picLocks noChangeAspect="1" noChangeArrowheads="1"/>
          </p:cNvPicPr>
          <p:nvPr/>
        </p:nvPicPr>
        <p:blipFill>
          <a:blip r:embed="rId4"/>
          <a:srcRect l="62469" t="60355" r="8922"/>
          <a:stretch>
            <a:fillRect/>
          </a:stretch>
        </p:blipFill>
        <p:spPr bwMode="auto">
          <a:xfrm>
            <a:off x="4538133" y="3513138"/>
            <a:ext cx="924984" cy="614362"/>
          </a:xfrm>
          <a:prstGeom prst="rect">
            <a:avLst/>
          </a:prstGeom>
          <a:noFill/>
          <a:ln w="9525">
            <a:noFill/>
            <a:miter lim="800000"/>
            <a:headEnd/>
            <a:tailEnd/>
          </a:ln>
        </p:spPr>
      </p:pic>
      <p:sp>
        <p:nvSpPr>
          <p:cNvPr id="267" name="Rectangle 266">
            <a:hlinkClick r:id="rId5" action="ppaction://hlinksldjump"/>
          </p:cNvPr>
          <p:cNvSpPr/>
          <p:nvPr/>
        </p:nvSpPr>
        <p:spPr>
          <a:xfrm>
            <a:off x="2260601" y="857251"/>
            <a:ext cx="1028700" cy="619125"/>
          </a:xfrm>
          <a:prstGeom prst="rect">
            <a:avLst/>
          </a:prstGeom>
          <a:blipFill>
            <a:blip r:embed="rId6"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r>
              <a:rPr lang="en-US" sz="3600" dirty="0">
                <a:solidFill>
                  <a:prstClr val="white"/>
                </a:solidFill>
                <a:latin typeface="Arial Rounded MT Bold" pitchFamily="34" charset="0"/>
                <a:cs typeface="Aharoni" pitchFamily="2" charset="-79"/>
              </a:rPr>
              <a:t>1</a:t>
            </a:r>
          </a:p>
        </p:txBody>
      </p:sp>
      <p:sp>
        <p:nvSpPr>
          <p:cNvPr id="268" name="Rectangle 267">
            <a:hlinkClick r:id="rId7" action="ppaction://hlinksldjump"/>
          </p:cNvPr>
          <p:cNvSpPr/>
          <p:nvPr/>
        </p:nvSpPr>
        <p:spPr>
          <a:xfrm>
            <a:off x="4688418" y="4711701"/>
            <a:ext cx="924983" cy="512763"/>
          </a:xfrm>
          <a:prstGeom prst="rect">
            <a:avLst/>
          </a:prstGeom>
          <a:blipFill>
            <a:blip r:embed="rId6"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r>
              <a:rPr lang="en-US" sz="3600" dirty="0">
                <a:solidFill>
                  <a:prstClr val="white"/>
                </a:solidFill>
                <a:latin typeface="Arial Rounded MT Bold" pitchFamily="34" charset="0"/>
                <a:cs typeface="Aharoni" pitchFamily="2" charset="-79"/>
              </a:rPr>
              <a:t>3</a:t>
            </a:r>
          </a:p>
        </p:txBody>
      </p:sp>
      <p:pic>
        <p:nvPicPr>
          <p:cNvPr id="269" name="Picture 2" descr="D:\NHO\SILE PP\tro choi\animpoohhoneydance.gif"/>
          <p:cNvPicPr>
            <a:picLocks noChangeAspect="1" noChangeArrowheads="1"/>
          </p:cNvPicPr>
          <p:nvPr/>
        </p:nvPicPr>
        <p:blipFill>
          <a:blip r:embed="rId8"/>
          <a:srcRect/>
          <a:stretch>
            <a:fillRect/>
          </a:stretch>
        </p:blipFill>
        <p:spPr bwMode="auto">
          <a:xfrm>
            <a:off x="1119718" y="3933825"/>
            <a:ext cx="2012949" cy="1811338"/>
          </a:xfrm>
          <a:prstGeom prst="rect">
            <a:avLst/>
          </a:prstGeom>
          <a:noFill/>
          <a:ln w="9525">
            <a:noFill/>
            <a:miter lim="800000"/>
            <a:headEnd/>
            <a:tailEnd/>
          </a:ln>
        </p:spPr>
      </p:pic>
      <p:pic>
        <p:nvPicPr>
          <p:cNvPr id="270" name="Picture 9" descr="C:\Users\HT\Desktop\pooh2012060.gif"/>
          <p:cNvPicPr>
            <a:picLocks noChangeAspect="1" noChangeArrowheads="1"/>
          </p:cNvPicPr>
          <p:nvPr/>
        </p:nvPicPr>
        <p:blipFill>
          <a:blip r:embed="rId9"/>
          <a:srcRect/>
          <a:stretch>
            <a:fillRect/>
          </a:stretch>
        </p:blipFill>
        <p:spPr bwMode="auto">
          <a:xfrm>
            <a:off x="188686" y="583519"/>
            <a:ext cx="1211147" cy="1027566"/>
          </a:xfrm>
          <a:prstGeom prst="rect">
            <a:avLst/>
          </a:prstGeom>
          <a:noFill/>
          <a:ln w="9525">
            <a:noFill/>
            <a:miter lim="800000"/>
            <a:headEnd/>
            <a:tailEnd/>
          </a:ln>
        </p:spPr>
      </p:pic>
      <p:pic>
        <p:nvPicPr>
          <p:cNvPr id="271" name="Picture 8" descr="C:\Users\HT\Desktop\Bee1.gif">
            <a:hlinkClick r:id="" action="ppaction://noaction">
              <a:snd r:embed="rId10" name="applause.wav"/>
            </a:hlinkClick>
          </p:cNvPr>
          <p:cNvPicPr>
            <a:picLocks noChangeAspect="1" noChangeArrowheads="1"/>
          </p:cNvPicPr>
          <p:nvPr/>
        </p:nvPicPr>
        <p:blipFill>
          <a:blip r:embed="rId11"/>
          <a:srcRect/>
          <a:stretch>
            <a:fillRect/>
          </a:stretch>
        </p:blipFill>
        <p:spPr bwMode="auto">
          <a:xfrm>
            <a:off x="8595784" y="3933371"/>
            <a:ext cx="1549701" cy="1195843"/>
          </a:xfrm>
          <a:prstGeom prst="rect">
            <a:avLst/>
          </a:prstGeom>
          <a:noFill/>
          <a:ln w="9525">
            <a:noFill/>
            <a:miter lim="800000"/>
            <a:headEnd/>
            <a:tailEnd/>
          </a:ln>
        </p:spPr>
      </p:pic>
      <p:pic>
        <p:nvPicPr>
          <p:cNvPr id="272" name="Picture 4" descr="Hình ảnh có liên quan">
            <a:hlinkClick r:id="" action="ppaction://noaction">
              <a:snd r:embed="rId10" name="applause.wav"/>
            </a:hlinkClick>
          </p:cNvPr>
          <p:cNvPicPr>
            <a:picLocks noChangeAspect="1" noChangeArrowheads="1"/>
          </p:cNvPicPr>
          <p:nvPr/>
        </p:nvPicPr>
        <p:blipFill>
          <a:blip r:embed="rId12"/>
          <a:srcRect/>
          <a:stretch>
            <a:fillRect/>
          </a:stretch>
        </p:blipFill>
        <p:spPr bwMode="auto">
          <a:xfrm>
            <a:off x="7444318" y="1170895"/>
            <a:ext cx="797983" cy="965200"/>
          </a:xfrm>
          <a:prstGeom prst="rect">
            <a:avLst/>
          </a:prstGeom>
          <a:noFill/>
          <a:ln w="9525">
            <a:noFill/>
            <a:miter lim="800000"/>
            <a:headEnd/>
            <a:tailEnd/>
          </a:ln>
        </p:spPr>
      </p:pic>
      <p:pic>
        <p:nvPicPr>
          <p:cNvPr id="273" name="Picture 8" descr="Hình ảnh có liên quan"/>
          <p:cNvPicPr>
            <a:picLocks noChangeAspect="1" noChangeArrowheads="1"/>
          </p:cNvPicPr>
          <p:nvPr/>
        </p:nvPicPr>
        <p:blipFill>
          <a:blip r:embed="rId13"/>
          <a:srcRect/>
          <a:stretch>
            <a:fillRect/>
          </a:stretch>
        </p:blipFill>
        <p:spPr bwMode="auto">
          <a:xfrm>
            <a:off x="7888818" y="3940175"/>
            <a:ext cx="723900" cy="641350"/>
          </a:xfrm>
          <a:prstGeom prst="rect">
            <a:avLst/>
          </a:prstGeom>
          <a:noFill/>
          <a:ln w="9525">
            <a:noFill/>
            <a:miter lim="800000"/>
            <a:headEnd/>
            <a:tailEnd/>
          </a:ln>
        </p:spPr>
      </p:pic>
      <p:pic>
        <p:nvPicPr>
          <p:cNvPr id="274" name="Picture 10" descr="Hình ảnh có liên quan"/>
          <p:cNvPicPr>
            <a:picLocks noChangeAspect="1" noChangeArrowheads="1"/>
          </p:cNvPicPr>
          <p:nvPr/>
        </p:nvPicPr>
        <p:blipFill>
          <a:blip r:embed="rId14"/>
          <a:srcRect/>
          <a:stretch>
            <a:fillRect/>
          </a:stretch>
        </p:blipFill>
        <p:spPr bwMode="auto">
          <a:xfrm>
            <a:off x="3189817" y="4657726"/>
            <a:ext cx="505883" cy="930275"/>
          </a:xfrm>
          <a:prstGeom prst="rect">
            <a:avLst/>
          </a:prstGeom>
          <a:noFill/>
          <a:ln w="9525">
            <a:noFill/>
            <a:miter lim="800000"/>
            <a:headEnd/>
            <a:tailEnd/>
          </a:ln>
        </p:spPr>
      </p:pic>
      <p:pic>
        <p:nvPicPr>
          <p:cNvPr id="275" name="Picture 12" descr="Hình ảnh có liên quan"/>
          <p:cNvPicPr>
            <a:picLocks noChangeAspect="1" noChangeArrowheads="1"/>
          </p:cNvPicPr>
          <p:nvPr/>
        </p:nvPicPr>
        <p:blipFill>
          <a:blip r:embed="rId15"/>
          <a:srcRect/>
          <a:stretch>
            <a:fillRect/>
          </a:stretch>
        </p:blipFill>
        <p:spPr bwMode="auto">
          <a:xfrm>
            <a:off x="814917" y="3160714"/>
            <a:ext cx="827616" cy="942975"/>
          </a:xfrm>
          <a:prstGeom prst="rect">
            <a:avLst/>
          </a:prstGeom>
          <a:noFill/>
          <a:ln w="9525">
            <a:noFill/>
            <a:miter lim="800000"/>
            <a:headEnd/>
            <a:tailEnd/>
          </a:ln>
        </p:spPr>
      </p:pic>
      <p:sp>
        <p:nvSpPr>
          <p:cNvPr id="276" name="Rectangle 275">
            <a:hlinkClick r:id="rId16" action="ppaction://hlinksldjump"/>
          </p:cNvPr>
          <p:cNvSpPr/>
          <p:nvPr/>
        </p:nvSpPr>
        <p:spPr>
          <a:xfrm>
            <a:off x="3335867" y="2943225"/>
            <a:ext cx="990600" cy="558800"/>
          </a:xfrm>
          <a:prstGeom prst="rect">
            <a:avLst/>
          </a:prstGeom>
          <a:blipFill>
            <a:blip r:embed="rId6"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r>
              <a:rPr lang="en-US" sz="3600" dirty="0">
                <a:solidFill>
                  <a:prstClr val="white"/>
                </a:solidFill>
                <a:latin typeface="Arial Rounded MT Bold" pitchFamily="34" charset="0"/>
                <a:cs typeface="Aharoni" pitchFamily="2" charset="-79"/>
              </a:rPr>
              <a:t>2</a:t>
            </a:r>
          </a:p>
        </p:txBody>
      </p:sp>
      <p:sp>
        <p:nvSpPr>
          <p:cNvPr id="277" name="Rectangle 276">
            <a:hlinkClick r:id="rId17" action="ppaction://hlinksldjump"/>
          </p:cNvPr>
          <p:cNvSpPr/>
          <p:nvPr/>
        </p:nvSpPr>
        <p:spPr>
          <a:xfrm>
            <a:off x="7886701" y="2844800"/>
            <a:ext cx="1028700" cy="579438"/>
          </a:xfrm>
          <a:prstGeom prst="rect">
            <a:avLst/>
          </a:prstGeom>
          <a:blipFill>
            <a:blip r:embed="rId6"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r>
              <a:rPr lang="en-US" sz="3600" dirty="0">
                <a:solidFill>
                  <a:prstClr val="white"/>
                </a:solidFill>
                <a:latin typeface="Arial Rounded MT Bold" pitchFamily="34" charset="0"/>
                <a:cs typeface="Aharoni" pitchFamily="2" charset="-79"/>
              </a:rPr>
              <a:t>4</a:t>
            </a:r>
          </a:p>
        </p:txBody>
      </p:sp>
      <p:pic>
        <p:nvPicPr>
          <p:cNvPr id="278" name="Picture 11" descr="C:\Users\HT\Desktop\Untitled-4.png"/>
          <p:cNvPicPr>
            <a:picLocks noChangeAspect="1" noChangeArrowheads="1"/>
          </p:cNvPicPr>
          <p:nvPr/>
        </p:nvPicPr>
        <p:blipFill>
          <a:blip r:embed="rId4"/>
          <a:srcRect l="62469" t="60355" r="8922"/>
          <a:stretch>
            <a:fillRect/>
          </a:stretch>
        </p:blipFill>
        <p:spPr bwMode="auto">
          <a:xfrm>
            <a:off x="2319867" y="2235201"/>
            <a:ext cx="812800" cy="614363"/>
          </a:xfrm>
          <a:prstGeom prst="rect">
            <a:avLst/>
          </a:prstGeom>
          <a:noFill/>
          <a:ln w="9525">
            <a:noFill/>
            <a:miter lim="800000"/>
            <a:headEnd/>
            <a:tailEnd/>
          </a:ln>
        </p:spPr>
      </p:pic>
      <p:pic>
        <p:nvPicPr>
          <p:cNvPr id="279" name="Picture 11" descr="C:\Users\HT\Desktop\Untitled-4.png"/>
          <p:cNvPicPr>
            <a:picLocks noChangeAspect="1" noChangeArrowheads="1"/>
          </p:cNvPicPr>
          <p:nvPr/>
        </p:nvPicPr>
        <p:blipFill>
          <a:blip r:embed="rId4"/>
          <a:srcRect l="62469" t="60355" r="8922"/>
          <a:stretch>
            <a:fillRect/>
          </a:stretch>
        </p:blipFill>
        <p:spPr bwMode="auto">
          <a:xfrm>
            <a:off x="7759701" y="5213350"/>
            <a:ext cx="1039284" cy="787400"/>
          </a:xfrm>
          <a:prstGeom prst="rect">
            <a:avLst/>
          </a:prstGeom>
          <a:noFill/>
          <a:ln w="9525">
            <a:noFill/>
            <a:miter lim="800000"/>
            <a:headEnd/>
            <a:tailEnd/>
          </a:ln>
        </p:spPr>
      </p:pic>
      <p:pic>
        <p:nvPicPr>
          <p:cNvPr id="280" name="Picture 11" descr="C:\Users\HT\Desktop\Untitled-4.png"/>
          <p:cNvPicPr>
            <a:picLocks noChangeAspect="1" noChangeArrowheads="1"/>
          </p:cNvPicPr>
          <p:nvPr/>
        </p:nvPicPr>
        <p:blipFill>
          <a:blip r:embed="rId4"/>
          <a:srcRect l="62469" t="60355" r="8922"/>
          <a:stretch>
            <a:fillRect/>
          </a:stretch>
        </p:blipFill>
        <p:spPr bwMode="auto">
          <a:xfrm>
            <a:off x="4527551" y="857251"/>
            <a:ext cx="812800" cy="614363"/>
          </a:xfrm>
          <a:prstGeom prst="rect">
            <a:avLst/>
          </a:prstGeom>
          <a:noFill/>
          <a:ln w="9525">
            <a:noFill/>
            <a:miter lim="800000"/>
            <a:headEnd/>
            <a:tailEnd/>
          </a:ln>
        </p:spPr>
      </p:pic>
      <p:pic>
        <p:nvPicPr>
          <p:cNvPr id="281" name="Picture 11" descr="C:\Users\HT\Desktop\Untitled-4.png"/>
          <p:cNvPicPr>
            <a:picLocks noChangeAspect="1" noChangeArrowheads="1"/>
          </p:cNvPicPr>
          <p:nvPr/>
        </p:nvPicPr>
        <p:blipFill>
          <a:blip r:embed="rId4"/>
          <a:srcRect l="62469" t="60355" r="8922"/>
          <a:stretch>
            <a:fillRect/>
          </a:stretch>
        </p:blipFill>
        <p:spPr bwMode="auto">
          <a:xfrm>
            <a:off x="5554133" y="3817939"/>
            <a:ext cx="1126067" cy="827087"/>
          </a:xfrm>
          <a:prstGeom prst="rect">
            <a:avLst/>
          </a:prstGeom>
          <a:noFill/>
          <a:ln w="9525">
            <a:noFill/>
            <a:miter lim="800000"/>
            <a:headEnd/>
            <a:tailEnd/>
          </a:ln>
        </p:spPr>
      </p:pic>
      <p:pic>
        <p:nvPicPr>
          <p:cNvPr id="282" name="Picture 11" descr="C:\Users\HT\Desktop\Untitled-4.png"/>
          <p:cNvPicPr>
            <a:picLocks noChangeAspect="1" noChangeArrowheads="1"/>
          </p:cNvPicPr>
          <p:nvPr/>
        </p:nvPicPr>
        <p:blipFill>
          <a:blip r:embed="rId4"/>
          <a:srcRect l="62469" t="60355" r="8922"/>
          <a:stretch>
            <a:fillRect/>
          </a:stretch>
        </p:blipFill>
        <p:spPr bwMode="auto">
          <a:xfrm>
            <a:off x="7749118" y="2260601"/>
            <a:ext cx="1096433" cy="830263"/>
          </a:xfrm>
          <a:prstGeom prst="rect">
            <a:avLst/>
          </a:prstGeom>
          <a:noFill/>
          <a:ln w="9525">
            <a:noFill/>
            <a:miter lim="800000"/>
            <a:headEnd/>
            <a:tailEnd/>
          </a:ln>
        </p:spPr>
      </p:pic>
      <p:pic>
        <p:nvPicPr>
          <p:cNvPr id="283" name="Picture 11" descr="C:\Users\HT\Desktop\Untitled-4.png"/>
          <p:cNvPicPr>
            <a:picLocks noChangeAspect="1" noChangeArrowheads="1"/>
          </p:cNvPicPr>
          <p:nvPr/>
        </p:nvPicPr>
        <p:blipFill>
          <a:blip r:embed="rId4"/>
          <a:srcRect l="62469" t="60355" r="8922"/>
          <a:stretch>
            <a:fillRect/>
          </a:stretch>
        </p:blipFill>
        <p:spPr bwMode="auto">
          <a:xfrm>
            <a:off x="8915400" y="949325"/>
            <a:ext cx="973667" cy="736600"/>
          </a:xfrm>
          <a:prstGeom prst="rect">
            <a:avLst/>
          </a:prstGeom>
          <a:noFill/>
          <a:ln w="9525">
            <a:noFill/>
            <a:miter lim="800000"/>
            <a:headEnd/>
            <a:tailEnd/>
          </a:ln>
        </p:spPr>
      </p:pic>
      <p:pic>
        <p:nvPicPr>
          <p:cNvPr id="284" name="Picture 11" descr="C:\Users\HT\Desktop\Untitled-4.png"/>
          <p:cNvPicPr>
            <a:picLocks noChangeAspect="1" noChangeArrowheads="1"/>
          </p:cNvPicPr>
          <p:nvPr/>
        </p:nvPicPr>
        <p:blipFill>
          <a:blip r:embed="rId4"/>
          <a:srcRect l="62469" t="60355" r="8922"/>
          <a:stretch>
            <a:fillRect/>
          </a:stretch>
        </p:blipFill>
        <p:spPr bwMode="auto">
          <a:xfrm>
            <a:off x="6798733" y="5280026"/>
            <a:ext cx="812800" cy="614363"/>
          </a:xfrm>
          <a:prstGeom prst="rect">
            <a:avLst/>
          </a:prstGeom>
          <a:noFill/>
          <a:ln w="9525">
            <a:noFill/>
            <a:miter lim="800000"/>
            <a:headEnd/>
            <a:tailEnd/>
          </a:ln>
        </p:spPr>
      </p:pic>
      <p:pic>
        <p:nvPicPr>
          <p:cNvPr id="285" name="Picture 7" descr="C:\Users\HT\Desktop\Untitled-3.png">
            <a:hlinkClick r:id="" action="ppaction://noaction">
              <a:snd r:embed="rId10" name="applause.wav"/>
            </a:hlinkClick>
          </p:cNvPr>
          <p:cNvPicPr>
            <a:picLocks noChangeAspect="1" noChangeArrowheads="1"/>
          </p:cNvPicPr>
          <p:nvPr/>
        </p:nvPicPr>
        <p:blipFill>
          <a:blip r:embed="rId18"/>
          <a:srcRect/>
          <a:stretch>
            <a:fillRect/>
          </a:stretch>
        </p:blipFill>
        <p:spPr bwMode="auto">
          <a:xfrm>
            <a:off x="10471149" y="5400675"/>
            <a:ext cx="1720851" cy="1457325"/>
          </a:xfrm>
          <a:prstGeom prst="rect">
            <a:avLst/>
          </a:prstGeom>
          <a:noFill/>
          <a:ln w="9525">
            <a:noFill/>
            <a:miter lim="800000"/>
            <a:headEnd/>
            <a:tailEnd/>
          </a:ln>
        </p:spPr>
      </p:pic>
      <p:pic>
        <p:nvPicPr>
          <p:cNvPr id="286" name="Picture 11" descr="C:\Users\HT\Desktop\Untitled-4.png"/>
          <p:cNvPicPr>
            <a:picLocks noChangeAspect="1" noChangeArrowheads="1"/>
          </p:cNvPicPr>
          <p:nvPr/>
        </p:nvPicPr>
        <p:blipFill>
          <a:blip r:embed="rId4"/>
          <a:srcRect l="62469" t="60355" r="8922"/>
          <a:stretch>
            <a:fillRect/>
          </a:stretch>
        </p:blipFill>
        <p:spPr bwMode="auto">
          <a:xfrm>
            <a:off x="10052051" y="1000125"/>
            <a:ext cx="920749" cy="685800"/>
          </a:xfrm>
          <a:prstGeom prst="rect">
            <a:avLst/>
          </a:prstGeom>
          <a:noFill/>
          <a:ln w="9525">
            <a:noFill/>
            <a:miter lim="800000"/>
            <a:headEnd/>
            <a:tailEnd/>
          </a:ln>
        </p:spPr>
      </p:pic>
      <p:pic>
        <p:nvPicPr>
          <p:cNvPr id="287" name="Picture 286" descr="Chuyển trang Gửi lời nhắn Xem sách giáo khoa Clip giới thiệu sách Môn học  khác Tải về tài liệu Biên bản thẩm định Hoạt động trải nghiệm 1"/>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11172824" y="393186"/>
            <a:ext cx="1019176" cy="102059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iterate type="lt">
                                    <p:tmAbs val="0"/>
                                  </p:iterate>
                                  <p:childTnLst>
                                    <p:set>
                                      <p:cBhvr>
                                        <p:cTn id="6" dur="1" fill="hold">
                                          <p:stCondLst>
                                            <p:cond delay="0"/>
                                          </p:stCondLst>
                                        </p:cTn>
                                        <p:tgtEl>
                                          <p:spTgt spid="267">
                                            <p:txEl>
                                              <p:pRg st="0" end="0"/>
                                            </p:txEl>
                                          </p:spTgt>
                                        </p:tgtEl>
                                        <p:attrNameLst>
                                          <p:attrName>style.visibility</p:attrName>
                                        </p:attrNameLst>
                                      </p:cBhvr>
                                      <p:to>
                                        <p:strVal val="visible"/>
                                      </p:to>
                                    </p:set>
                                    <p:animEffect transition="in" filter="fade">
                                      <p:cBhvr>
                                        <p:cTn id="7" dur="5000"/>
                                        <p:tgtEl>
                                          <p:spTgt spid="267">
                                            <p:txEl>
                                              <p:pRg st="0" end="0"/>
                                            </p:txEl>
                                          </p:spTgt>
                                        </p:tgtEl>
                                      </p:cBhvr>
                                    </p:animEffect>
                                    <p:anim calcmode="lin" valueType="num">
                                      <p:cBhvr>
                                        <p:cTn id="8" dur="5000" fill="hold"/>
                                        <p:tgtEl>
                                          <p:spTgt spid="267">
                                            <p:txEl>
                                              <p:pRg st="0" end="0"/>
                                            </p:txEl>
                                          </p:spTgt>
                                        </p:tgtEl>
                                        <p:attrNameLst>
                                          <p:attrName>ppt_w</p:attrName>
                                        </p:attrNameLst>
                                      </p:cBhvr>
                                      <p:tavLst>
                                        <p:tav tm="0" fmla="#ppt_w*sin(2.5*pi*$)">
                                          <p:val>
                                            <p:fltVal val="0"/>
                                          </p:val>
                                        </p:tav>
                                        <p:tav tm="100000">
                                          <p:val>
                                            <p:fltVal val="1"/>
                                          </p:val>
                                        </p:tav>
                                      </p:tavLst>
                                    </p:anim>
                                    <p:anim calcmode="lin" valueType="num">
                                      <p:cBhvr>
                                        <p:cTn id="9" dur="5000" fill="hold"/>
                                        <p:tgtEl>
                                          <p:spTgt spid="267">
                                            <p:txEl>
                                              <p:pRg st="0" end="0"/>
                                            </p:txEl>
                                          </p:spTgt>
                                        </p:tgtEl>
                                        <p:attrNameLst>
                                          <p:attrName>ppt_h</p:attrName>
                                        </p:attrNameLst>
                                      </p:cBhvr>
                                      <p:tavLst>
                                        <p:tav tm="0">
                                          <p:val>
                                            <p:strVal val="#ppt_h"/>
                                          </p:val>
                                        </p:tav>
                                        <p:tav tm="100000">
                                          <p:val>
                                            <p:strVal val="#ppt_h"/>
                                          </p:val>
                                        </p:tav>
                                      </p:tavLst>
                                    </p:anim>
                                  </p:childTnLst>
                                </p:cTn>
                              </p:par>
                              <p:par>
                                <p:cTn id="10" presetID="46" presetClass="path" presetSubtype="0" accel="50000" decel="50000" fill="hold" nodeType="withEffect">
                                  <p:stCondLst>
                                    <p:cond delay="0"/>
                                  </p:stCondLst>
                                  <p:childTnLst>
                                    <p:animMotion origin="layout" path="M -0.08812 0.00116 C -0.09072 -0.07291 -0.05701 -0.13726 -0.01158 -0.14166 C 0.03189 -0.14699 0.0725 -0.09722 0.07523 -0.02546 C 0.07875 0.04144 0.05024 0.10324 0.0095 0.10764 C -0.02772 0.11135 -0.06313 0.06991 -0.06573 0.00787 C -0.06846 -0.04838 -0.04477 -0.10185 -0.01028 -0.10625 C 0.02161 -0.10949 0.05154 -0.07523 0.05349 -0.02314 C 0.05558 0.02315 0.0367 0.06899 0.00807 0.07084 C -0.0177 0.07431 -0.04204 0.04769 -0.04412 0.00533 C -0.04543 -0.03217 -0.03124 -0.06875 -0.00885 -0.07106 C 0.0108 -0.07291 0.03046 -0.05324 0.03189 -0.02083 C 0.03319 0.00695 0.02304 0.03334 0.00664 0.03542 C -0.00677 0.03797 -0.02109 0.0257 -0.02174 0.00371 C -0.02317 -0.01412 -0.0177 -0.0331 -0.00755 -0.03541 C 0.00065 -0.03541 0.00872 -0.03101 0.01015 -0.01875 C 0.0108 -0.01088 0.0095 -0.00324 0.00534 -4.07407E-6 C 0.00325 0.00116 0.00195 0.00116 2.55109E-7 -4.07407E-6 " pathEditMode="relative" rAng="0" ptsTypes="AAAAAAAAAAAAAAAAA">
                                      <p:cBhvr>
                                        <p:cTn id="11" dur="10000" fill="hold"/>
                                        <p:tgtEl>
                                          <p:spTgt spid="271"/>
                                        </p:tgtEl>
                                        <p:attrNameLst>
                                          <p:attrName>ppt_x,ppt_y</p:attrName>
                                        </p:attrNameLst>
                                      </p:cBhvr>
                                      <p:rCtr x="8200" y="-1900"/>
                                    </p:animMotion>
                                  </p:childTnLst>
                                </p:cTn>
                              </p:par>
                              <p:par>
                                <p:cTn id="12" presetID="63" presetClass="path" presetSubtype="0" accel="50000" decel="50000" fill="hold" nodeType="withEffect">
                                  <p:stCondLst>
                                    <p:cond delay="0"/>
                                  </p:stCondLst>
                                  <p:childTnLst>
                                    <p:animMotion origin="layout" path="M 1.5723E-6 1.11111E-6 L 0.14304 -0.00185 " pathEditMode="relative" rAng="0" ptsTypes="AA">
                                      <p:cBhvr>
                                        <p:cTn id="13" dur="2000" fill="hold"/>
                                        <p:tgtEl>
                                          <p:spTgt spid="270"/>
                                        </p:tgtEl>
                                        <p:attrNameLst>
                                          <p:attrName>ppt_x,ppt_y</p:attrName>
                                        </p:attrNameLst>
                                      </p:cBhvr>
                                      <p:rCtr x="7100" y="-100"/>
                                    </p:animMotion>
                                  </p:childTnLst>
                                </p:cTn>
                              </p:par>
                            </p:childTnLst>
                          </p:cTn>
                        </p:par>
                      </p:childTnLst>
                    </p:cTn>
                  </p:par>
                  <p:par>
                    <p:cTn id="14" fill="hold">
                      <p:stCondLst>
                        <p:cond delay="indefinite"/>
                      </p:stCondLst>
                      <p:childTnLst>
                        <p:par>
                          <p:cTn id="15" fill="hold">
                            <p:stCondLst>
                              <p:cond delay="0"/>
                            </p:stCondLst>
                            <p:childTnLst>
                              <p:par>
                                <p:cTn id="16" presetID="6" presetClass="exit" presetSubtype="32" fill="hold" grpId="0" nodeType="clickEffect">
                                  <p:stCondLst>
                                    <p:cond delay="0"/>
                                  </p:stCondLst>
                                  <p:iterate type="lt">
                                    <p:tmAbs val="0"/>
                                  </p:iterate>
                                  <p:childTnLst>
                                    <p:animEffect transition="out" filter="circle(out)">
                                      <p:cBhvr>
                                        <p:cTn id="17" dur="500"/>
                                        <p:tgtEl>
                                          <p:spTgt spid="267">
                                            <p:txEl>
                                              <p:pRg st="0" end="0"/>
                                            </p:txEl>
                                          </p:spTgt>
                                        </p:tgtEl>
                                      </p:cBhvr>
                                    </p:animEffect>
                                    <p:set>
                                      <p:cBhvr>
                                        <p:cTn id="18" dur="1" fill="hold">
                                          <p:stCondLst>
                                            <p:cond delay="499"/>
                                          </p:stCondLst>
                                        </p:cTn>
                                        <p:tgtEl>
                                          <p:spTgt spid="267">
                                            <p:txEl>
                                              <p:pRg st="0" end="0"/>
                                            </p:txEl>
                                          </p:spTgt>
                                        </p:tgtEl>
                                        <p:attrNameLst>
                                          <p:attrName>style.visibility</p:attrName>
                                        </p:attrNameLst>
                                      </p:cBhvr>
                                      <p:to>
                                        <p:strVal val="hidden"/>
                                      </p:to>
                                    </p:set>
                                  </p:childTnLst>
                                </p:cTn>
                              </p:par>
                              <p:par>
                                <p:cTn id="19" presetID="6" presetClass="exit" presetSubtype="32" fill="hold" grpId="0" nodeType="withEffect">
                                  <p:stCondLst>
                                    <p:cond delay="0"/>
                                  </p:stCondLst>
                                  <p:childTnLst>
                                    <p:animEffect transition="out" filter="circle(out)">
                                      <p:cBhvr>
                                        <p:cTn id="20" dur="500"/>
                                        <p:tgtEl>
                                          <p:spTgt spid="267">
                                            <p:bg/>
                                          </p:spTgt>
                                        </p:tgtEl>
                                      </p:cBhvr>
                                    </p:animEffect>
                                    <p:set>
                                      <p:cBhvr>
                                        <p:cTn id="21" dur="1" fill="hold">
                                          <p:stCondLst>
                                            <p:cond delay="499"/>
                                          </p:stCondLst>
                                        </p:cTn>
                                        <p:tgtEl>
                                          <p:spTgt spid="267">
                                            <p:bg/>
                                          </p:spTgt>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0" presetClass="path" presetSubtype="0" accel="50000" decel="50000" fill="hold" nodeType="clickEffect">
                                  <p:stCondLst>
                                    <p:cond delay="0"/>
                                  </p:stCondLst>
                                  <p:childTnLst>
                                    <p:animMotion origin="layout" path="M 0.72534 0.30834 C 0.76614 0.2632 0.80711 0.21806 0.82413 0.27709 C 0.84132 0.33611 0.83437 0.49954 0.82777 0.6632 " pathEditMode="relative" rAng="0" ptsTypes="aaA">
                                      <p:cBhvr>
                                        <p:cTn id="25" dur="2000" fill="hold"/>
                                        <p:tgtEl>
                                          <p:spTgt spid="270"/>
                                        </p:tgtEl>
                                        <p:attrNameLst>
                                          <p:attrName>ppt_x,ppt_y</p:attrName>
                                        </p:attrNameLst>
                                      </p:cBhvr>
                                      <p:rCtr x="5800" y="13200"/>
                                    </p:animMotion>
                                  </p:childTnLst>
                                </p:cTn>
                              </p:par>
                              <p:par>
                                <p:cTn id="26" presetID="1" presetClass="entr" presetSubtype="0" fill="hold" nodeType="withEffect">
                                  <p:stCondLst>
                                    <p:cond delay="0"/>
                                  </p:stCondLst>
                                  <p:childTnLst>
                                    <p:set>
                                      <p:cBhvr>
                                        <p:cTn id="27" dur="1" fill="hold">
                                          <p:stCondLst>
                                            <p:cond delay="0"/>
                                          </p:stCondLst>
                                        </p:cTn>
                                        <p:tgtEl>
                                          <p:spTgt spid="2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267"/>
                    </p:tgtEl>
                  </p:cond>
                </p:stCondLst>
                <p:endSync evt="end" delay="0">
                  <p:rtn val="all"/>
                </p:endSync>
                <p:childTnLst>
                  <p:par>
                    <p:cTn id="29" fill="hold">
                      <p:stCondLst>
                        <p:cond delay="0"/>
                      </p:stCondLst>
                      <p:childTnLst>
                        <p:par>
                          <p:cTn id="30" fill="hold">
                            <p:stCondLst>
                              <p:cond delay="0"/>
                            </p:stCondLst>
                            <p:childTnLst>
                              <p:par>
                                <p:cTn id="31" presetID="0" presetClass="path" presetSubtype="0" accel="50000" decel="50000" fill="hold" nodeType="withEffect">
                                  <p:stCondLst>
                                    <p:cond delay="0"/>
                                  </p:stCondLst>
                                  <p:childTnLst>
                                    <p:animMotion origin="layout" path="M 0.14304 -0.00185 C 0.20916 -0.02269 0.27528 -0.04282 0.30053 -0.00486 C 0.32604 0.0331 0.31042 0.13079 0.29507 0.22847 " pathEditMode="relative" rAng="0" ptsTypes="aaA">
                                      <p:cBhvr>
                                        <p:cTn id="32" dur="3000" fill="hold"/>
                                        <p:tgtEl>
                                          <p:spTgt spid="270"/>
                                        </p:tgtEl>
                                        <p:attrNameLst>
                                          <p:attrName>ppt_x,ppt_y</p:attrName>
                                        </p:attrNameLst>
                                      </p:cBhvr>
                                      <p:rCtr x="9200" y="9500"/>
                                    </p:animMotion>
                                  </p:childTnLst>
                                </p:cTn>
                              </p:par>
                              <p:par>
                                <p:cTn id="33" presetID="45" presetClass="exit" presetSubtype="0" fill="hold" grpId="1" nodeType="withEffect">
                                  <p:stCondLst>
                                    <p:cond delay="0"/>
                                  </p:stCondLst>
                                  <p:iterate type="lt">
                                    <p:tmPct val="10000"/>
                                  </p:iterate>
                                  <p:childTnLst>
                                    <p:animEffect transition="out" filter="fade">
                                      <p:cBhvr>
                                        <p:cTn id="34" dur="2000"/>
                                        <p:tgtEl>
                                          <p:spTgt spid="267">
                                            <p:txEl>
                                              <p:pRg st="0" end="0"/>
                                            </p:txEl>
                                          </p:spTgt>
                                        </p:tgtEl>
                                      </p:cBhvr>
                                    </p:animEffect>
                                    <p:anim calcmode="lin" valueType="num">
                                      <p:cBhvr>
                                        <p:cTn id="35" dur="2000"/>
                                        <p:tgtEl>
                                          <p:spTgt spid="267">
                                            <p:txEl>
                                              <p:pRg st="0" end="0"/>
                                            </p:txEl>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36" dur="2000"/>
                                        <p:tgtEl>
                                          <p:spTgt spid="267">
                                            <p:txEl>
                                              <p:pRg st="0" end="0"/>
                                            </p:txEl>
                                          </p:spTgt>
                                        </p:tgtEl>
                                        <p:attrNameLst>
                                          <p:attrName>ppt_h</p:attrName>
                                        </p:attrNameLst>
                                      </p:cBhvr>
                                      <p:tavLst>
                                        <p:tav tm="0">
                                          <p:val>
                                            <p:strVal val="ppt_h"/>
                                          </p:val>
                                        </p:tav>
                                        <p:tav tm="100000">
                                          <p:val>
                                            <p:strVal val="ppt_h"/>
                                          </p:val>
                                        </p:tav>
                                      </p:tavLst>
                                    </p:anim>
                                    <p:set>
                                      <p:cBhvr>
                                        <p:cTn id="37" dur="1" fill="hold">
                                          <p:stCondLst>
                                            <p:cond delay="1999"/>
                                          </p:stCondLst>
                                        </p:cTn>
                                        <p:tgtEl>
                                          <p:spTgt spid="267">
                                            <p:txEl>
                                              <p:pRg st="0" end="0"/>
                                            </p:txEl>
                                          </p:spTgt>
                                        </p:tgtEl>
                                        <p:attrNameLst>
                                          <p:attrName>style.visibility</p:attrName>
                                        </p:attrNameLst>
                                      </p:cBhvr>
                                      <p:to>
                                        <p:strVal val="hidden"/>
                                      </p:to>
                                    </p:set>
                                  </p:childTnLst>
                                </p:cTn>
                              </p:par>
                              <p:par>
                                <p:cTn id="38" presetID="45" presetClass="exit" presetSubtype="0" fill="hold" grpId="1" nodeType="withEffect">
                                  <p:stCondLst>
                                    <p:cond delay="0"/>
                                  </p:stCondLst>
                                  <p:iterate type="lt">
                                    <p:tmPct val="10000"/>
                                  </p:iterate>
                                  <p:childTnLst>
                                    <p:animEffect transition="out" filter="fade">
                                      <p:cBhvr>
                                        <p:cTn id="39" dur="2000"/>
                                        <p:tgtEl>
                                          <p:spTgt spid="267">
                                            <p:bg/>
                                          </p:spTgt>
                                        </p:tgtEl>
                                      </p:cBhvr>
                                    </p:animEffect>
                                    <p:anim calcmode="lin" valueType="num">
                                      <p:cBhvr>
                                        <p:cTn id="40" dur="2000"/>
                                        <p:tgtEl>
                                          <p:spTgt spid="267">
                                            <p:bg/>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41" dur="2000"/>
                                        <p:tgtEl>
                                          <p:spTgt spid="267">
                                            <p:bg/>
                                          </p:spTgt>
                                        </p:tgtEl>
                                        <p:attrNameLst>
                                          <p:attrName>ppt_h</p:attrName>
                                        </p:attrNameLst>
                                      </p:cBhvr>
                                      <p:tavLst>
                                        <p:tav tm="0">
                                          <p:val>
                                            <p:strVal val="ppt_h"/>
                                          </p:val>
                                        </p:tav>
                                        <p:tav tm="100000">
                                          <p:val>
                                            <p:strVal val="ppt_h"/>
                                          </p:val>
                                        </p:tav>
                                      </p:tavLst>
                                    </p:anim>
                                    <p:set>
                                      <p:cBhvr>
                                        <p:cTn id="42" dur="1" fill="hold">
                                          <p:stCondLst>
                                            <p:cond delay="1999"/>
                                          </p:stCondLst>
                                        </p:cTn>
                                        <p:tgtEl>
                                          <p:spTgt spid="267">
                                            <p:bg/>
                                          </p:spTgt>
                                        </p:tgtEl>
                                        <p:attrNameLst>
                                          <p:attrName>style.visibility</p:attrName>
                                        </p:attrNameLst>
                                      </p:cBhvr>
                                      <p:to>
                                        <p:strVal val="hidden"/>
                                      </p:to>
                                    </p:set>
                                  </p:childTnLst>
                                </p:cTn>
                              </p:par>
                            </p:childTnLst>
                          </p:cTn>
                        </p:par>
                      </p:childTnLst>
                    </p:cTn>
                  </p:par>
                </p:childTnLst>
              </p:cTn>
              <p:nextCondLst>
                <p:cond evt="onClick" delay="0">
                  <p:tgtEl>
                    <p:spTgt spid="267"/>
                  </p:tgtEl>
                </p:cond>
              </p:nextCondLst>
            </p:seq>
            <p:seq concurrent="1" nextAc="seek">
              <p:cTn id="43" restart="whenNotActive" fill="hold" evtFilter="cancelBubble" nodeType="interactiveSeq">
                <p:stCondLst>
                  <p:cond evt="onClick" delay="0">
                    <p:tgtEl>
                      <p:spTgt spid="276"/>
                    </p:tgtEl>
                  </p:cond>
                </p:stCondLst>
                <p:endSync evt="end" delay="0">
                  <p:rtn val="all"/>
                </p:endSync>
                <p:childTnLst>
                  <p:par>
                    <p:cTn id="44" fill="hold">
                      <p:stCondLst>
                        <p:cond delay="0"/>
                      </p:stCondLst>
                      <p:childTnLst>
                        <p:par>
                          <p:cTn id="45" fill="hold">
                            <p:stCondLst>
                              <p:cond delay="0"/>
                            </p:stCondLst>
                            <p:childTnLst>
                              <p:par>
                                <p:cTn id="46" presetID="0" presetClass="path" presetSubtype="0" accel="50000" decel="50000" fill="hold" nodeType="clickEffect">
                                  <p:stCondLst>
                                    <p:cond delay="0"/>
                                  </p:stCondLst>
                                  <p:childTnLst>
                                    <p:animMotion origin="layout" path="M 0.29507 0.22847 C 0.2909 0.375 0.28739 0.52268 0.29051 0.58356 C 0.29454 0.64537 0.30743 0.61412 0.3211 0.58542 " pathEditMode="relative" rAng="0" ptsTypes="aaA">
                                      <p:cBhvr>
                                        <p:cTn id="47" dur="2000" fill="hold"/>
                                        <p:tgtEl>
                                          <p:spTgt spid="270"/>
                                        </p:tgtEl>
                                        <p:attrNameLst>
                                          <p:attrName>ppt_x,ppt_y</p:attrName>
                                        </p:attrNameLst>
                                      </p:cBhvr>
                                      <p:rCtr x="900" y="20800"/>
                                    </p:animMotion>
                                  </p:childTnLst>
                                </p:cTn>
                              </p:par>
                              <p:par>
                                <p:cTn id="48" presetID="45" presetClass="exit" presetSubtype="0" fill="hold" grpId="0" nodeType="withEffect">
                                  <p:stCondLst>
                                    <p:cond delay="0"/>
                                  </p:stCondLst>
                                  <p:iterate type="lt">
                                    <p:tmPct val="10000"/>
                                  </p:iterate>
                                  <p:childTnLst>
                                    <p:animEffect transition="out" filter="fade">
                                      <p:cBhvr>
                                        <p:cTn id="49" dur="2000"/>
                                        <p:tgtEl>
                                          <p:spTgt spid="276">
                                            <p:txEl>
                                              <p:pRg st="0" end="0"/>
                                            </p:txEl>
                                          </p:spTgt>
                                        </p:tgtEl>
                                      </p:cBhvr>
                                    </p:animEffect>
                                    <p:anim calcmode="lin" valueType="num">
                                      <p:cBhvr>
                                        <p:cTn id="50" dur="2000"/>
                                        <p:tgtEl>
                                          <p:spTgt spid="276">
                                            <p:txEl>
                                              <p:pRg st="0" end="0"/>
                                            </p:txEl>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51" dur="2000"/>
                                        <p:tgtEl>
                                          <p:spTgt spid="276">
                                            <p:txEl>
                                              <p:pRg st="0" end="0"/>
                                            </p:txEl>
                                          </p:spTgt>
                                        </p:tgtEl>
                                        <p:attrNameLst>
                                          <p:attrName>ppt_h</p:attrName>
                                        </p:attrNameLst>
                                      </p:cBhvr>
                                      <p:tavLst>
                                        <p:tav tm="0">
                                          <p:val>
                                            <p:strVal val="ppt_h"/>
                                          </p:val>
                                        </p:tav>
                                        <p:tav tm="100000">
                                          <p:val>
                                            <p:strVal val="ppt_h"/>
                                          </p:val>
                                        </p:tav>
                                      </p:tavLst>
                                    </p:anim>
                                    <p:set>
                                      <p:cBhvr>
                                        <p:cTn id="52" dur="1" fill="hold">
                                          <p:stCondLst>
                                            <p:cond delay="1999"/>
                                          </p:stCondLst>
                                        </p:cTn>
                                        <p:tgtEl>
                                          <p:spTgt spid="276">
                                            <p:txEl>
                                              <p:pRg st="0" end="0"/>
                                            </p:txEl>
                                          </p:spTgt>
                                        </p:tgtEl>
                                        <p:attrNameLst>
                                          <p:attrName>style.visibility</p:attrName>
                                        </p:attrNameLst>
                                      </p:cBhvr>
                                      <p:to>
                                        <p:strVal val="hidden"/>
                                      </p:to>
                                    </p:set>
                                  </p:childTnLst>
                                </p:cTn>
                              </p:par>
                              <p:par>
                                <p:cTn id="53" presetID="45" presetClass="exit" presetSubtype="0" fill="hold" grpId="0" nodeType="withEffect">
                                  <p:stCondLst>
                                    <p:cond delay="0"/>
                                  </p:stCondLst>
                                  <p:iterate type="lt">
                                    <p:tmPct val="10000"/>
                                  </p:iterate>
                                  <p:childTnLst>
                                    <p:animEffect transition="out" filter="fade">
                                      <p:cBhvr>
                                        <p:cTn id="54" dur="2000"/>
                                        <p:tgtEl>
                                          <p:spTgt spid="276">
                                            <p:bg/>
                                          </p:spTgt>
                                        </p:tgtEl>
                                      </p:cBhvr>
                                    </p:animEffect>
                                    <p:anim calcmode="lin" valueType="num">
                                      <p:cBhvr>
                                        <p:cTn id="55" dur="2000"/>
                                        <p:tgtEl>
                                          <p:spTgt spid="276">
                                            <p:bg/>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56" dur="2000"/>
                                        <p:tgtEl>
                                          <p:spTgt spid="276">
                                            <p:bg/>
                                          </p:spTgt>
                                        </p:tgtEl>
                                        <p:attrNameLst>
                                          <p:attrName>ppt_h</p:attrName>
                                        </p:attrNameLst>
                                      </p:cBhvr>
                                      <p:tavLst>
                                        <p:tav tm="0">
                                          <p:val>
                                            <p:strVal val="ppt_h"/>
                                          </p:val>
                                        </p:tav>
                                        <p:tav tm="100000">
                                          <p:val>
                                            <p:strVal val="ppt_h"/>
                                          </p:val>
                                        </p:tav>
                                      </p:tavLst>
                                    </p:anim>
                                    <p:set>
                                      <p:cBhvr>
                                        <p:cTn id="57" dur="1" fill="hold">
                                          <p:stCondLst>
                                            <p:cond delay="1999"/>
                                          </p:stCondLst>
                                        </p:cTn>
                                        <p:tgtEl>
                                          <p:spTgt spid="276">
                                            <p:bg/>
                                          </p:spTgt>
                                        </p:tgtEl>
                                        <p:attrNameLst>
                                          <p:attrName>style.visibility</p:attrName>
                                        </p:attrNameLst>
                                      </p:cBhvr>
                                      <p:to>
                                        <p:strVal val="hidden"/>
                                      </p:to>
                                    </p:set>
                                  </p:childTnLst>
                                </p:cTn>
                              </p:par>
                            </p:childTnLst>
                          </p:cTn>
                        </p:par>
                      </p:childTnLst>
                    </p:cTn>
                  </p:par>
                </p:childTnLst>
              </p:cTn>
              <p:nextCondLst>
                <p:cond evt="onClick" delay="0">
                  <p:tgtEl>
                    <p:spTgt spid="276"/>
                  </p:tgtEl>
                </p:cond>
              </p:nextCondLst>
            </p:seq>
            <p:seq concurrent="1" nextAc="seek">
              <p:cTn id="58" restart="whenNotActive" fill="hold" evtFilter="cancelBubble" nodeType="interactiveSeq">
                <p:stCondLst>
                  <p:cond evt="onClick" delay="0">
                    <p:tgtEl>
                      <p:spTgt spid="268"/>
                    </p:tgtEl>
                  </p:cond>
                </p:stCondLst>
                <p:endSync evt="end" delay="0">
                  <p:rtn val="all"/>
                </p:endSync>
                <p:childTnLst>
                  <p:par>
                    <p:cTn id="59" fill="hold">
                      <p:stCondLst>
                        <p:cond delay="0"/>
                      </p:stCondLst>
                      <p:childTnLst>
                        <p:par>
                          <p:cTn id="60" fill="hold">
                            <p:stCondLst>
                              <p:cond delay="0"/>
                            </p:stCondLst>
                            <p:childTnLst>
                              <p:par>
                                <p:cTn id="61" presetID="0" presetClass="path" presetSubtype="0" accel="50000" decel="50000" fill="hold" nodeType="clickEffect">
                                  <p:stCondLst>
                                    <p:cond delay="0"/>
                                  </p:stCondLst>
                                  <p:childTnLst>
                                    <p:animMotion origin="layout" path="M 0.3211 0.58544 C 0.38256 0.59746 0.44428 0.60994 0.4711 0.5889 C 0.49818 0.56902 0.4681 0.48717 0.48243 0.46636 C 0.49597 0.44671 0.54128 0.4948 0.55443 0.46867 C 0.56836 0.44208 0.56485 0.37503 0.56224 0.3089 " pathEditMode="relative" rAng="0" ptsTypes="aaaaA">
                                      <p:cBhvr>
                                        <p:cTn id="62" dur="2000" fill="hold"/>
                                        <p:tgtEl>
                                          <p:spTgt spid="270"/>
                                        </p:tgtEl>
                                        <p:attrNameLst>
                                          <p:attrName>ppt_x,ppt_y</p:attrName>
                                        </p:attrNameLst>
                                      </p:cBhvr>
                                      <p:rCtr x="12400" y="-12600"/>
                                    </p:animMotion>
                                  </p:childTnLst>
                                </p:cTn>
                              </p:par>
                              <p:par>
                                <p:cTn id="63" presetID="45" presetClass="exit" presetSubtype="0" fill="hold" grpId="0" nodeType="withEffect">
                                  <p:stCondLst>
                                    <p:cond delay="0"/>
                                  </p:stCondLst>
                                  <p:iterate type="lt">
                                    <p:tmPct val="10000"/>
                                  </p:iterate>
                                  <p:childTnLst>
                                    <p:animEffect transition="out" filter="fade">
                                      <p:cBhvr>
                                        <p:cTn id="64" dur="2000"/>
                                        <p:tgtEl>
                                          <p:spTgt spid="268">
                                            <p:txEl>
                                              <p:pRg st="0" end="0"/>
                                            </p:txEl>
                                          </p:spTgt>
                                        </p:tgtEl>
                                      </p:cBhvr>
                                    </p:animEffect>
                                    <p:anim calcmode="lin" valueType="num">
                                      <p:cBhvr>
                                        <p:cTn id="65" dur="2000"/>
                                        <p:tgtEl>
                                          <p:spTgt spid="268">
                                            <p:txEl>
                                              <p:pRg st="0" end="0"/>
                                            </p:txEl>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66" dur="2000"/>
                                        <p:tgtEl>
                                          <p:spTgt spid="268">
                                            <p:txEl>
                                              <p:pRg st="0" end="0"/>
                                            </p:txEl>
                                          </p:spTgt>
                                        </p:tgtEl>
                                        <p:attrNameLst>
                                          <p:attrName>ppt_h</p:attrName>
                                        </p:attrNameLst>
                                      </p:cBhvr>
                                      <p:tavLst>
                                        <p:tav tm="0">
                                          <p:val>
                                            <p:strVal val="ppt_h"/>
                                          </p:val>
                                        </p:tav>
                                        <p:tav tm="100000">
                                          <p:val>
                                            <p:strVal val="ppt_h"/>
                                          </p:val>
                                        </p:tav>
                                      </p:tavLst>
                                    </p:anim>
                                    <p:set>
                                      <p:cBhvr>
                                        <p:cTn id="67" dur="1" fill="hold">
                                          <p:stCondLst>
                                            <p:cond delay="1999"/>
                                          </p:stCondLst>
                                        </p:cTn>
                                        <p:tgtEl>
                                          <p:spTgt spid="268">
                                            <p:txEl>
                                              <p:pRg st="0" end="0"/>
                                            </p:txEl>
                                          </p:spTgt>
                                        </p:tgtEl>
                                        <p:attrNameLst>
                                          <p:attrName>style.visibility</p:attrName>
                                        </p:attrNameLst>
                                      </p:cBhvr>
                                      <p:to>
                                        <p:strVal val="hidden"/>
                                      </p:to>
                                    </p:set>
                                  </p:childTnLst>
                                </p:cTn>
                              </p:par>
                              <p:par>
                                <p:cTn id="68" presetID="45" presetClass="exit" presetSubtype="0" fill="hold" grpId="0" nodeType="withEffect">
                                  <p:stCondLst>
                                    <p:cond delay="0"/>
                                  </p:stCondLst>
                                  <p:iterate type="lt">
                                    <p:tmPct val="10000"/>
                                  </p:iterate>
                                  <p:childTnLst>
                                    <p:animEffect transition="out" filter="fade">
                                      <p:cBhvr>
                                        <p:cTn id="69" dur="2000"/>
                                        <p:tgtEl>
                                          <p:spTgt spid="268">
                                            <p:bg/>
                                          </p:spTgt>
                                        </p:tgtEl>
                                      </p:cBhvr>
                                    </p:animEffect>
                                    <p:anim calcmode="lin" valueType="num">
                                      <p:cBhvr>
                                        <p:cTn id="70" dur="2000"/>
                                        <p:tgtEl>
                                          <p:spTgt spid="268">
                                            <p:bg/>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71" dur="2000"/>
                                        <p:tgtEl>
                                          <p:spTgt spid="268">
                                            <p:bg/>
                                          </p:spTgt>
                                        </p:tgtEl>
                                        <p:attrNameLst>
                                          <p:attrName>ppt_h</p:attrName>
                                        </p:attrNameLst>
                                      </p:cBhvr>
                                      <p:tavLst>
                                        <p:tav tm="0">
                                          <p:val>
                                            <p:strVal val="ppt_h"/>
                                          </p:val>
                                        </p:tav>
                                        <p:tav tm="100000">
                                          <p:val>
                                            <p:strVal val="ppt_h"/>
                                          </p:val>
                                        </p:tav>
                                      </p:tavLst>
                                    </p:anim>
                                    <p:set>
                                      <p:cBhvr>
                                        <p:cTn id="72" dur="1" fill="hold">
                                          <p:stCondLst>
                                            <p:cond delay="1999"/>
                                          </p:stCondLst>
                                        </p:cTn>
                                        <p:tgtEl>
                                          <p:spTgt spid="268">
                                            <p:bg/>
                                          </p:spTgt>
                                        </p:tgtEl>
                                        <p:attrNameLst>
                                          <p:attrName>style.visibility</p:attrName>
                                        </p:attrNameLst>
                                      </p:cBhvr>
                                      <p:to>
                                        <p:strVal val="hidden"/>
                                      </p:to>
                                    </p:set>
                                  </p:childTnLst>
                                </p:cTn>
                              </p:par>
                            </p:childTnLst>
                          </p:cTn>
                        </p:par>
                      </p:childTnLst>
                    </p:cTn>
                  </p:par>
                </p:childTnLst>
              </p:cTn>
              <p:nextCondLst>
                <p:cond evt="onClick" delay="0">
                  <p:tgtEl>
                    <p:spTgt spid="268"/>
                  </p:tgtEl>
                </p:cond>
              </p:nextCondLst>
            </p:seq>
            <p:seq concurrent="1" nextAc="seek">
              <p:cTn id="73" restart="whenNotActive" fill="hold" evtFilter="cancelBubble" nodeType="interactiveSeq">
                <p:stCondLst>
                  <p:cond evt="onClick" delay="0">
                    <p:tgtEl>
                      <p:spTgt spid="277"/>
                    </p:tgtEl>
                  </p:cond>
                </p:stCondLst>
                <p:endSync evt="end" delay="0">
                  <p:rtn val="all"/>
                </p:endSync>
                <p:childTnLst>
                  <p:par>
                    <p:cTn id="74" fill="hold">
                      <p:stCondLst>
                        <p:cond delay="0"/>
                      </p:stCondLst>
                      <p:childTnLst>
                        <p:par>
                          <p:cTn id="75" fill="hold">
                            <p:stCondLst>
                              <p:cond delay="0"/>
                            </p:stCondLst>
                            <p:childTnLst>
                              <p:par>
                                <p:cTn id="76" presetID="0" presetClass="path" presetSubtype="0" accel="50000" decel="50000" fill="hold" nodeType="clickEffect">
                                  <p:stCondLst>
                                    <p:cond delay="0"/>
                                  </p:stCondLst>
                                  <p:childTnLst>
                                    <p:animMotion origin="layout" path="M 0.56224 0.3089 C 0.54662 0.30405 0.53099 0.29942 0.55456 0.29757 C 0.57839 0.29572 0.64154 0.29641 0.70495 0.29711 " pathEditMode="relative" rAng="0" ptsTypes="aaA">
                                      <p:cBhvr>
                                        <p:cTn id="77" dur="2000" fill="hold"/>
                                        <p:tgtEl>
                                          <p:spTgt spid="270"/>
                                        </p:tgtEl>
                                        <p:attrNameLst>
                                          <p:attrName>ppt_x,ppt_y</p:attrName>
                                        </p:attrNameLst>
                                      </p:cBhvr>
                                      <p:rCtr x="5600" y="-700"/>
                                    </p:animMotion>
                                  </p:childTnLst>
                                </p:cTn>
                              </p:par>
                              <p:par>
                                <p:cTn id="78" presetID="45" presetClass="exit" presetSubtype="0" fill="hold" grpId="0" nodeType="withEffect">
                                  <p:stCondLst>
                                    <p:cond delay="0"/>
                                  </p:stCondLst>
                                  <p:iterate type="lt">
                                    <p:tmPct val="10000"/>
                                  </p:iterate>
                                  <p:childTnLst>
                                    <p:animEffect transition="out" filter="fade">
                                      <p:cBhvr>
                                        <p:cTn id="79" dur="2000"/>
                                        <p:tgtEl>
                                          <p:spTgt spid="277">
                                            <p:txEl>
                                              <p:pRg st="0" end="0"/>
                                            </p:txEl>
                                          </p:spTgt>
                                        </p:tgtEl>
                                      </p:cBhvr>
                                    </p:animEffect>
                                    <p:anim calcmode="lin" valueType="num">
                                      <p:cBhvr>
                                        <p:cTn id="80" dur="2000"/>
                                        <p:tgtEl>
                                          <p:spTgt spid="277">
                                            <p:txEl>
                                              <p:pRg st="0" end="0"/>
                                            </p:txEl>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1" dur="2000"/>
                                        <p:tgtEl>
                                          <p:spTgt spid="277">
                                            <p:txEl>
                                              <p:pRg st="0" end="0"/>
                                            </p:txEl>
                                          </p:spTgt>
                                        </p:tgtEl>
                                        <p:attrNameLst>
                                          <p:attrName>ppt_h</p:attrName>
                                        </p:attrNameLst>
                                      </p:cBhvr>
                                      <p:tavLst>
                                        <p:tav tm="0">
                                          <p:val>
                                            <p:strVal val="ppt_h"/>
                                          </p:val>
                                        </p:tav>
                                        <p:tav tm="100000">
                                          <p:val>
                                            <p:strVal val="ppt_h"/>
                                          </p:val>
                                        </p:tav>
                                      </p:tavLst>
                                    </p:anim>
                                    <p:set>
                                      <p:cBhvr>
                                        <p:cTn id="82" dur="1" fill="hold">
                                          <p:stCondLst>
                                            <p:cond delay="1999"/>
                                          </p:stCondLst>
                                        </p:cTn>
                                        <p:tgtEl>
                                          <p:spTgt spid="277">
                                            <p:txEl>
                                              <p:pRg st="0" end="0"/>
                                            </p:txEl>
                                          </p:spTgt>
                                        </p:tgtEl>
                                        <p:attrNameLst>
                                          <p:attrName>style.visibility</p:attrName>
                                        </p:attrNameLst>
                                      </p:cBhvr>
                                      <p:to>
                                        <p:strVal val="hidden"/>
                                      </p:to>
                                    </p:set>
                                  </p:childTnLst>
                                </p:cTn>
                              </p:par>
                              <p:par>
                                <p:cTn id="83" presetID="45" presetClass="exit" presetSubtype="0" fill="hold" grpId="0" nodeType="withEffect">
                                  <p:stCondLst>
                                    <p:cond delay="0"/>
                                  </p:stCondLst>
                                  <p:iterate type="lt">
                                    <p:tmPct val="10000"/>
                                  </p:iterate>
                                  <p:childTnLst>
                                    <p:animEffect transition="out" filter="fade">
                                      <p:cBhvr>
                                        <p:cTn id="84" dur="2000"/>
                                        <p:tgtEl>
                                          <p:spTgt spid="277">
                                            <p:bg/>
                                          </p:spTgt>
                                        </p:tgtEl>
                                      </p:cBhvr>
                                    </p:animEffect>
                                    <p:anim calcmode="lin" valueType="num">
                                      <p:cBhvr>
                                        <p:cTn id="85" dur="2000"/>
                                        <p:tgtEl>
                                          <p:spTgt spid="277">
                                            <p:bg/>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6" dur="2000"/>
                                        <p:tgtEl>
                                          <p:spTgt spid="277">
                                            <p:bg/>
                                          </p:spTgt>
                                        </p:tgtEl>
                                        <p:attrNameLst>
                                          <p:attrName>ppt_h</p:attrName>
                                        </p:attrNameLst>
                                      </p:cBhvr>
                                      <p:tavLst>
                                        <p:tav tm="0">
                                          <p:val>
                                            <p:strVal val="ppt_h"/>
                                          </p:val>
                                        </p:tav>
                                        <p:tav tm="100000">
                                          <p:val>
                                            <p:strVal val="ppt_h"/>
                                          </p:val>
                                        </p:tav>
                                      </p:tavLst>
                                    </p:anim>
                                    <p:set>
                                      <p:cBhvr>
                                        <p:cTn id="87" dur="1" fill="hold">
                                          <p:stCondLst>
                                            <p:cond delay="1999"/>
                                          </p:stCondLst>
                                        </p:cTn>
                                        <p:tgtEl>
                                          <p:spTgt spid="277">
                                            <p:bg/>
                                          </p:spTgt>
                                        </p:tgtEl>
                                        <p:attrNameLst>
                                          <p:attrName>style.visibility</p:attrName>
                                        </p:attrNameLst>
                                      </p:cBhvr>
                                      <p:to>
                                        <p:strVal val="hidden"/>
                                      </p:to>
                                    </p:set>
                                  </p:childTnLst>
                                </p:cTn>
                              </p:par>
                            </p:childTnLst>
                          </p:cTn>
                        </p:par>
                      </p:childTnLst>
                    </p:cTn>
                  </p:par>
                </p:childTnLst>
              </p:cTn>
              <p:nextCondLst>
                <p:cond evt="onClick" delay="0">
                  <p:tgtEl>
                    <p:spTgt spid="277"/>
                  </p:tgtEl>
                </p:cond>
              </p:nextCondLst>
            </p:seq>
          </p:childTnLst>
        </p:cTn>
      </p:par>
    </p:tnLst>
    <p:bldLst>
      <p:bldP spid="267" grpId="0" build="allAtOnce" animBg="1"/>
      <p:bldP spid="267" grpId="1" build="allAtOnce" animBg="1"/>
      <p:bldP spid="268" grpId="0" build="allAtOnce" animBg="1"/>
      <p:bldP spid="276" grpId="0" build="allAtOnce" animBg="1"/>
      <p:bldP spid="277" grpId="0" build="allAtOnce"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4b412405d72255f3f20c9833185c118.jpg"/>
          <p:cNvPicPr>
            <a:picLocks noChangeAspect="1"/>
          </p:cNvPicPr>
          <p:nvPr/>
        </p:nvPicPr>
        <p:blipFill>
          <a:blip r:embed="rId2"/>
          <a:stretch>
            <a:fillRect/>
          </a:stretch>
        </p:blipFill>
        <p:spPr>
          <a:xfrm>
            <a:off x="0" y="449943"/>
            <a:ext cx="12192000" cy="6408057"/>
          </a:xfrm>
          <a:prstGeom prst="rect">
            <a:avLst/>
          </a:prstGeom>
        </p:spPr>
      </p:pic>
      <p:sp>
        <p:nvSpPr>
          <p:cNvPr id="6" name="TextBox 5"/>
          <p:cNvSpPr txBox="1"/>
          <p:nvPr/>
        </p:nvSpPr>
        <p:spPr>
          <a:xfrm>
            <a:off x="2177144" y="624114"/>
            <a:ext cx="9260114" cy="1200329"/>
          </a:xfrm>
          <a:prstGeom prst="rect">
            <a:avLst/>
          </a:prstGeom>
          <a:noFill/>
        </p:spPr>
        <p:txBody>
          <a:bodyPr wrap="square" rtlCol="0">
            <a:spAutoFit/>
          </a:bodyPr>
          <a:lstStyle/>
          <a:p>
            <a:r>
              <a:rPr lang="vi-VN" sz="3600" dirty="0"/>
              <a:t>Đọc thầm đoạn 2 bài </a:t>
            </a:r>
            <a:r>
              <a:rPr lang="vi-VN" sz="3600" dirty="0">
                <a:solidFill>
                  <a:srgbClr val="C00000"/>
                </a:solidFill>
              </a:rPr>
              <a:t>Hoàng tử ếch </a:t>
            </a:r>
            <a:r>
              <a:rPr lang="vi-VN" sz="3600" dirty="0"/>
              <a:t>trang 159 và trả lời câu hỏi: </a:t>
            </a:r>
            <a:endParaRPr lang="en-US" sz="3600" dirty="0"/>
          </a:p>
        </p:txBody>
      </p:sp>
      <p:sp>
        <p:nvSpPr>
          <p:cNvPr id="7" name="TextBox 6"/>
          <p:cNvSpPr txBox="1"/>
          <p:nvPr/>
        </p:nvSpPr>
        <p:spPr>
          <a:xfrm>
            <a:off x="2032001" y="2206171"/>
            <a:ext cx="5879547" cy="1754326"/>
          </a:xfrm>
          <a:prstGeom prst="rect">
            <a:avLst/>
          </a:prstGeom>
          <a:noFill/>
        </p:spPr>
        <p:txBody>
          <a:bodyPr wrap="square" rtlCol="0">
            <a:spAutoFit/>
          </a:bodyPr>
          <a:lstStyle/>
          <a:p>
            <a:pPr algn="just"/>
            <a:r>
              <a:rPr lang="en-US" sz="3600">
                <a:solidFill>
                  <a:srgbClr val="002060"/>
                </a:solidFill>
              </a:rPr>
              <a:t>- </a:t>
            </a:r>
            <a:r>
              <a:rPr lang="vi-VN" sz="3600">
                <a:solidFill>
                  <a:srgbClr val="002060"/>
                </a:solidFill>
              </a:rPr>
              <a:t>Ếch </a:t>
            </a:r>
            <a:r>
              <a:rPr lang="vi-VN" sz="3600" dirty="0">
                <a:solidFill>
                  <a:srgbClr val="002060"/>
                </a:solidFill>
              </a:rPr>
              <a:t>hứa lấy bóng từ giếng lên cho công chúa và đưa ra yêu </a:t>
            </a:r>
            <a:r>
              <a:rPr lang="vi-VN" sz="3600">
                <a:solidFill>
                  <a:srgbClr val="002060"/>
                </a:solidFill>
              </a:rPr>
              <a:t>cầu gì?</a:t>
            </a:r>
            <a:endParaRPr lang="en-US" sz="3600" dirty="0">
              <a:solidFill>
                <a:srgbClr val="002060"/>
              </a:solidFill>
            </a:endParaRPr>
          </a:p>
        </p:txBody>
      </p:sp>
      <p:pic>
        <p:nvPicPr>
          <p:cNvPr id="8" name="Picture 7" descr="image (80).png"/>
          <p:cNvPicPr>
            <a:picLocks noChangeAspect="1"/>
          </p:cNvPicPr>
          <p:nvPr/>
        </p:nvPicPr>
        <p:blipFill>
          <a:blip r:embed="rId3"/>
          <a:srcRect l="9700" t="53968" r="51228" b="27107"/>
          <a:stretch>
            <a:fillRect/>
          </a:stretch>
        </p:blipFill>
        <p:spPr>
          <a:xfrm>
            <a:off x="8026400" y="2002972"/>
            <a:ext cx="4165600" cy="2235200"/>
          </a:xfrm>
          <a:prstGeom prst="rect">
            <a:avLst/>
          </a:prstGeom>
        </p:spPr>
      </p:pic>
      <p:sp>
        <p:nvSpPr>
          <p:cNvPr id="9" name="TextBox 8"/>
          <p:cNvSpPr txBox="1"/>
          <p:nvPr/>
        </p:nvSpPr>
        <p:spPr>
          <a:xfrm>
            <a:off x="2960914" y="4470400"/>
            <a:ext cx="9231086" cy="1754326"/>
          </a:xfrm>
          <a:prstGeom prst="rect">
            <a:avLst/>
          </a:prstGeom>
          <a:noFill/>
        </p:spPr>
        <p:txBody>
          <a:bodyPr wrap="square" rtlCol="0">
            <a:spAutoFit/>
          </a:bodyPr>
          <a:lstStyle/>
          <a:p>
            <a:r>
              <a:rPr lang="en-US" sz="3600">
                <a:solidFill>
                  <a:srgbClr val="3A248C"/>
                </a:solidFill>
              </a:rPr>
              <a:t>- </a:t>
            </a:r>
            <a:r>
              <a:rPr lang="vi-VN" sz="3600">
                <a:solidFill>
                  <a:srgbClr val="3A248C"/>
                </a:solidFill>
              </a:rPr>
              <a:t>Ếch </a:t>
            </a:r>
            <a:r>
              <a:rPr lang="vi-VN" sz="3600" dirty="0">
                <a:solidFill>
                  <a:srgbClr val="3A248C"/>
                </a:solidFill>
              </a:rPr>
              <a:t>hứa lấy bóng cho công chúa và chỉ cần nàng đồng ý làm bạn nó, cho nó </a:t>
            </a:r>
            <a:r>
              <a:rPr lang="vi-VN" sz="3600">
                <a:solidFill>
                  <a:srgbClr val="3A248C"/>
                </a:solidFill>
              </a:rPr>
              <a:t>ăn cùng, </a:t>
            </a:r>
            <a:r>
              <a:rPr lang="vi-VN" sz="3600" dirty="0">
                <a:solidFill>
                  <a:srgbClr val="3A248C"/>
                </a:solidFill>
              </a:rPr>
              <a:t>ở cùng.</a:t>
            </a:r>
            <a:endParaRPr lang="en-US" sz="3600" dirty="0">
              <a:solidFill>
                <a:srgbClr val="3A248C"/>
              </a:solidFill>
            </a:endParaRPr>
          </a:p>
        </p:txBody>
      </p:sp>
      <p:pic>
        <p:nvPicPr>
          <p:cNvPr id="10" name="Picture 9" descr="Chuyển trang Gửi lời nhắn Xem sách giáo khoa Clip giới thiệu sách Môn học  khác Tải về tài liệu Biên bản thẩm định Hoạt động trải nghiệm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72824" y="393186"/>
            <a:ext cx="1019176" cy="102059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ppt_x</p:attrName>
                                        </p:attrNameLst>
                                      </p:cBhvr>
                                      <p:tavLst>
                                        <p:tav tm="0">
                                          <p:val>
                                            <p:strVal val="#ppt_x-.2"/>
                                          </p:val>
                                        </p:tav>
                                        <p:tav tm="100000">
                                          <p:val>
                                            <p:strVal val="#ppt_x"/>
                                          </p:val>
                                        </p:tav>
                                      </p:tavLst>
                                    </p:anim>
                                    <p:anim calcmode="lin" valueType="num">
                                      <p:cBhvr>
                                        <p:cTn id="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ppt_x</p:attrName>
                                        </p:attrNameLst>
                                      </p:cBhvr>
                                      <p:tavLst>
                                        <p:tav tm="0">
                                          <p:val>
                                            <p:strVal val="#ppt_x-.2"/>
                                          </p:val>
                                        </p:tav>
                                        <p:tav tm="100000">
                                          <p:val>
                                            <p:strVal val="#ppt_x"/>
                                          </p:val>
                                        </p:tav>
                                      </p:tavLst>
                                    </p:anim>
                                    <p:anim calcmode="lin" valueType="num">
                                      <p:cBhvr>
                                        <p:cTn id="13"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14" dur="1000"/>
                                        <p:tgtEl>
                                          <p:spTgt spid="7"/>
                                        </p:tgtEl>
                                      </p:cBhvr>
                                    </p:animEffect>
                                  </p:childTnLst>
                                </p:cTn>
                              </p:par>
                              <p:par>
                                <p:cTn id="15" presetID="29"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ppt_x</p:attrName>
                                        </p:attrNameLst>
                                      </p:cBhvr>
                                      <p:tavLst>
                                        <p:tav tm="0">
                                          <p:val>
                                            <p:strVal val="#ppt_x-.2"/>
                                          </p:val>
                                        </p:tav>
                                        <p:tav tm="100000">
                                          <p:val>
                                            <p:strVal val="#ppt_x"/>
                                          </p:val>
                                        </p:tav>
                                      </p:tavLst>
                                    </p:anim>
                                    <p:anim calcmode="lin" valueType="num">
                                      <p:cBhvr>
                                        <p:cTn id="18"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19" dur="10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3" presetClass="entr" presetSubtype="16"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plus(in)">
                                      <p:cBhvr>
                                        <p:cTn id="24"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93fc0692d908b6ddc376f0450652f67d.jpg"/>
          <p:cNvPicPr>
            <a:picLocks noChangeAspect="1"/>
          </p:cNvPicPr>
          <p:nvPr/>
        </p:nvPicPr>
        <p:blipFill>
          <a:blip r:embed="rId2"/>
          <a:stretch>
            <a:fillRect/>
          </a:stretch>
        </p:blipFill>
        <p:spPr>
          <a:xfrm>
            <a:off x="0" y="391886"/>
            <a:ext cx="12192000" cy="6466114"/>
          </a:xfrm>
          <a:prstGeom prst="rect">
            <a:avLst/>
          </a:prstGeom>
        </p:spPr>
      </p:pic>
      <p:sp>
        <p:nvSpPr>
          <p:cNvPr id="3" name="TextBox 2"/>
          <p:cNvSpPr txBox="1"/>
          <p:nvPr/>
        </p:nvSpPr>
        <p:spPr>
          <a:xfrm>
            <a:off x="2931886" y="478971"/>
            <a:ext cx="8606971" cy="1077218"/>
          </a:xfrm>
          <a:prstGeom prst="rect">
            <a:avLst/>
          </a:prstGeom>
          <a:noFill/>
        </p:spPr>
        <p:txBody>
          <a:bodyPr wrap="square" rtlCol="0">
            <a:spAutoFit/>
          </a:bodyPr>
          <a:lstStyle/>
          <a:p>
            <a:r>
              <a:rPr lang="vi-VN" sz="3200" dirty="0"/>
              <a:t>Đọc đoạn 8 trang 160 bài </a:t>
            </a:r>
            <a:r>
              <a:rPr lang="vi-VN" sz="3200" dirty="0">
                <a:solidFill>
                  <a:srgbClr val="002060"/>
                </a:solidFill>
              </a:rPr>
              <a:t>Hoàng tử ếch </a:t>
            </a:r>
            <a:r>
              <a:rPr lang="vi-VN" sz="3200" dirty="0"/>
              <a:t>và trả lời câu hỏi :</a:t>
            </a:r>
            <a:endParaRPr lang="en-US" sz="3200" dirty="0"/>
          </a:p>
        </p:txBody>
      </p:sp>
      <p:pic>
        <p:nvPicPr>
          <p:cNvPr id="4" name="Picture 3" descr="image (81).png"/>
          <p:cNvPicPr>
            <a:picLocks noChangeAspect="1"/>
          </p:cNvPicPr>
          <p:nvPr/>
        </p:nvPicPr>
        <p:blipFill>
          <a:blip r:embed="rId3"/>
          <a:srcRect t="72381" r="31712"/>
          <a:stretch>
            <a:fillRect/>
          </a:stretch>
        </p:blipFill>
        <p:spPr>
          <a:xfrm>
            <a:off x="8669185" y="1364343"/>
            <a:ext cx="3522815" cy="2960914"/>
          </a:xfrm>
          <a:prstGeom prst="rect">
            <a:avLst/>
          </a:prstGeom>
        </p:spPr>
      </p:pic>
      <p:sp>
        <p:nvSpPr>
          <p:cNvPr id="5" name="TextBox 4"/>
          <p:cNvSpPr txBox="1"/>
          <p:nvPr/>
        </p:nvSpPr>
        <p:spPr>
          <a:xfrm>
            <a:off x="3663094" y="2224431"/>
            <a:ext cx="4865811" cy="1877437"/>
          </a:xfrm>
          <a:prstGeom prst="rect">
            <a:avLst/>
          </a:prstGeom>
          <a:noFill/>
        </p:spPr>
        <p:txBody>
          <a:bodyPr wrap="square" rtlCol="0">
            <a:spAutoFit/>
          </a:bodyPr>
          <a:lstStyle/>
          <a:p>
            <a:pPr algn="just"/>
            <a:r>
              <a:rPr lang="vi-VN" sz="3200">
                <a:solidFill>
                  <a:schemeClr val="accent1"/>
                </a:solidFill>
              </a:rPr>
              <a:t> </a:t>
            </a:r>
            <a:r>
              <a:rPr lang="en-US" sz="3200">
                <a:solidFill>
                  <a:schemeClr val="accent1"/>
                </a:solidFill>
              </a:rPr>
              <a:t>- </a:t>
            </a:r>
            <a:r>
              <a:rPr lang="vi-VN" sz="2800">
                <a:solidFill>
                  <a:srgbClr val="0070C0"/>
                </a:solidFill>
              </a:rPr>
              <a:t>Hoàng </a:t>
            </a:r>
            <a:r>
              <a:rPr lang="vi-VN" sz="2800" dirty="0">
                <a:solidFill>
                  <a:srgbClr val="0070C0"/>
                </a:solidFill>
              </a:rPr>
              <a:t>tử đồng ý tha thứ cho công chúa nếu công chúa hứa với hoàng tử </a:t>
            </a:r>
            <a:r>
              <a:rPr lang="vi-VN" sz="2800">
                <a:solidFill>
                  <a:srgbClr val="0070C0"/>
                </a:solidFill>
              </a:rPr>
              <a:t>điều gì?</a:t>
            </a:r>
            <a:endParaRPr lang="en-US" sz="2800" dirty="0">
              <a:solidFill>
                <a:srgbClr val="0070C0"/>
              </a:solidFill>
            </a:endParaRPr>
          </a:p>
        </p:txBody>
      </p:sp>
      <p:sp>
        <p:nvSpPr>
          <p:cNvPr id="6" name="TextBox 5"/>
          <p:cNvSpPr txBox="1"/>
          <p:nvPr/>
        </p:nvSpPr>
        <p:spPr>
          <a:xfrm>
            <a:off x="2318501" y="4237540"/>
            <a:ext cx="8752114" cy="1815882"/>
          </a:xfrm>
          <a:prstGeom prst="rect">
            <a:avLst/>
          </a:prstGeom>
          <a:noFill/>
        </p:spPr>
        <p:txBody>
          <a:bodyPr wrap="square" rtlCol="0">
            <a:spAutoFit/>
          </a:bodyPr>
          <a:lstStyle/>
          <a:p>
            <a:pPr algn="just"/>
            <a:r>
              <a:rPr lang="en-US" sz="2800">
                <a:solidFill>
                  <a:schemeClr val="accent1"/>
                </a:solidFill>
              </a:rPr>
              <a:t>- </a:t>
            </a:r>
            <a:r>
              <a:rPr lang="vi-VN" sz="2800">
                <a:solidFill>
                  <a:schemeClr val="accent1"/>
                </a:solidFill>
              </a:rPr>
              <a:t>Công </a:t>
            </a:r>
            <a:r>
              <a:rPr lang="vi-VN" sz="2800" dirty="0">
                <a:solidFill>
                  <a:schemeClr val="accent1"/>
                </a:solidFill>
              </a:rPr>
              <a:t>chúa hứa với hoàng tử sẽ không bao giờ đánh giá người khác qua vẻ bề ngoài nữa. Sẽ luôn tử tế và nhã nhặn với mọi người  dù trông họ có như thế nào.</a:t>
            </a:r>
            <a:endParaRPr lang="en-US" sz="2800" dirty="0">
              <a:solidFill>
                <a:schemeClr val="accent1"/>
              </a:solidFill>
            </a:endParaRPr>
          </a:p>
        </p:txBody>
      </p:sp>
      <p:pic>
        <p:nvPicPr>
          <p:cNvPr id="7" name="Picture 7" descr="C:\Users\HT\Desktop\Untitled-3.png">
            <a:hlinkClick r:id="rId4" action="ppaction://hlinksldjump"/>
          </p:cNvPr>
          <p:cNvPicPr>
            <a:picLocks noChangeAspect="1" noChangeArrowheads="1"/>
          </p:cNvPicPr>
          <p:nvPr/>
        </p:nvPicPr>
        <p:blipFill>
          <a:blip r:embed="rId5"/>
          <a:srcRect/>
          <a:stretch>
            <a:fillRect/>
          </a:stretch>
        </p:blipFill>
        <p:spPr bwMode="auto">
          <a:xfrm>
            <a:off x="10174514" y="5196114"/>
            <a:ext cx="2032304" cy="1763486"/>
          </a:xfrm>
          <a:prstGeom prst="rect">
            <a:avLst/>
          </a:prstGeom>
          <a:noFill/>
          <a:ln w="9525">
            <a:noFill/>
            <a:miter lim="800000"/>
            <a:headEnd/>
            <a:tailEnd/>
          </a:ln>
        </p:spPr>
      </p:pic>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in)">
                                      <p:cBhvr>
                                        <p:cTn id="10" dur="500"/>
                                        <p:tgtEl>
                                          <p:spTgt spid="5"/>
                                        </p:tgtEl>
                                      </p:cBhvr>
                                    </p:animEffect>
                                  </p:childTnLst>
                                </p:cTn>
                              </p:par>
                              <p:par>
                                <p:cTn id="11" presetID="4" presetClass="entr" presetSubtype="16"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ox(in)">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9"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1000" fill="hold"/>
                                        <p:tgtEl>
                                          <p:spTgt spid="6"/>
                                        </p:tgtEl>
                                        <p:attrNameLst>
                                          <p:attrName>ppt_x</p:attrName>
                                        </p:attrNameLst>
                                      </p:cBhvr>
                                      <p:tavLst>
                                        <p:tav tm="0">
                                          <p:val>
                                            <p:strVal val="#ppt_x-.2"/>
                                          </p:val>
                                        </p:tav>
                                        <p:tav tm="100000">
                                          <p:val>
                                            <p:strVal val="#ppt_x"/>
                                          </p:val>
                                        </p:tav>
                                      </p:tavLst>
                                    </p:anim>
                                    <p:anim calcmode="lin" valueType="num">
                                      <p:cBhvr>
                                        <p:cTn id="19"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2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 (82).png"/>
          <p:cNvPicPr>
            <a:picLocks noChangeAspect="1"/>
          </p:cNvPicPr>
          <p:nvPr/>
        </p:nvPicPr>
        <p:blipFill>
          <a:blip r:embed="rId2"/>
          <a:srcRect l="8703" r="57531" b="54709"/>
          <a:stretch>
            <a:fillRect/>
          </a:stretch>
        </p:blipFill>
        <p:spPr>
          <a:xfrm>
            <a:off x="0" y="420914"/>
            <a:ext cx="4760686" cy="3309257"/>
          </a:xfrm>
          <a:prstGeom prst="rect">
            <a:avLst/>
          </a:prstGeom>
        </p:spPr>
      </p:pic>
      <p:pic>
        <p:nvPicPr>
          <p:cNvPr id="3" name="Picture 2" descr="image (82).png"/>
          <p:cNvPicPr>
            <a:picLocks noChangeAspect="1"/>
          </p:cNvPicPr>
          <p:nvPr/>
        </p:nvPicPr>
        <p:blipFill>
          <a:blip r:embed="rId2"/>
          <a:srcRect l="41384" t="2751" r="17022" b="51958"/>
          <a:stretch>
            <a:fillRect/>
          </a:stretch>
        </p:blipFill>
        <p:spPr>
          <a:xfrm>
            <a:off x="6502400" y="464458"/>
            <a:ext cx="5689600" cy="3439885"/>
          </a:xfrm>
          <a:prstGeom prst="rect">
            <a:avLst/>
          </a:prstGeom>
        </p:spPr>
      </p:pic>
      <p:pic>
        <p:nvPicPr>
          <p:cNvPr id="4" name="Picture 3" descr="image (82).png"/>
          <p:cNvPicPr>
            <a:picLocks noChangeAspect="1"/>
          </p:cNvPicPr>
          <p:nvPr/>
        </p:nvPicPr>
        <p:blipFill>
          <a:blip r:embed="rId2"/>
          <a:srcRect l="17239" t="46349" r="21400" b="4660"/>
          <a:stretch>
            <a:fillRect/>
          </a:stretch>
        </p:blipFill>
        <p:spPr>
          <a:xfrm>
            <a:off x="1436913" y="3744686"/>
            <a:ext cx="9985829" cy="3113313"/>
          </a:xfrm>
          <a:prstGeom prst="rect">
            <a:avLst/>
          </a:prstGeom>
        </p:spPr>
      </p:pic>
      <p:cxnSp>
        <p:nvCxnSpPr>
          <p:cNvPr id="6" name="Straight Arrow Connector 5"/>
          <p:cNvCxnSpPr/>
          <p:nvPr/>
        </p:nvCxnSpPr>
        <p:spPr>
          <a:xfrm>
            <a:off x="4281714" y="1407886"/>
            <a:ext cx="2772229" cy="1161143"/>
          </a:xfrm>
          <a:prstGeom prst="straightConnector1">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4230914" y="2053771"/>
            <a:ext cx="2772229" cy="1161143"/>
          </a:xfrm>
          <a:prstGeom prst="straightConnector1">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4245429" y="1320800"/>
            <a:ext cx="2779485" cy="1371600"/>
          </a:xfrm>
          <a:prstGeom prst="straightConnector1">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4216400" y="2075543"/>
            <a:ext cx="2837543" cy="1328057"/>
          </a:xfrm>
          <a:prstGeom prst="straightConnector1">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 to="" calcmode="lin" valueType="num">
                                      <p:cBhvr>
                                        <p:cTn id="10" dur="1" fill="hold"/>
                                        <p:tgtEl>
                                          <p:spTgt spid="3"/>
                                        </p:tgtEl>
                                        <p:attrNameLst>
                                          <p:attrName/>
                                        </p:attrNameLst>
                                      </p:cBhvr>
                                    </p:anim>
                                  </p:childTnLst>
                                </p:cTn>
                              </p:par>
                              <p:par>
                                <p:cTn id="11" presetID="16" presetClass="entr" presetSubtype="26"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Horizont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9"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1000" fill="hold"/>
                                        <p:tgtEl>
                                          <p:spTgt spid="6"/>
                                        </p:tgtEl>
                                        <p:attrNameLst>
                                          <p:attrName>ppt_x</p:attrName>
                                        </p:attrNameLst>
                                      </p:cBhvr>
                                      <p:tavLst>
                                        <p:tav tm="0">
                                          <p:val>
                                            <p:strVal val="#ppt_x-.2"/>
                                          </p:val>
                                        </p:tav>
                                        <p:tav tm="100000">
                                          <p:val>
                                            <p:strVal val="#ppt_x"/>
                                          </p:val>
                                        </p:tav>
                                      </p:tavLst>
                                    </p:anim>
                                    <p:anim calcmode="lin" valueType="num">
                                      <p:cBhvr>
                                        <p:cTn id="19"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20" dur="10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9"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ppt_x</p:attrName>
                                        </p:attrNameLst>
                                      </p:cBhvr>
                                      <p:tavLst>
                                        <p:tav tm="0">
                                          <p:val>
                                            <p:strVal val="#ppt_x-.2"/>
                                          </p:val>
                                        </p:tav>
                                        <p:tav tm="100000">
                                          <p:val>
                                            <p:strVal val="#ppt_x"/>
                                          </p:val>
                                        </p:tav>
                                      </p:tavLst>
                                    </p:anim>
                                    <p:anim calcmode="lin" valueType="num">
                                      <p:cBhvr>
                                        <p:cTn id="26"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27" dur="1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9" presetClass="entr" presetSubtype="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1000" fill="hold"/>
                                        <p:tgtEl>
                                          <p:spTgt spid="8"/>
                                        </p:tgtEl>
                                        <p:attrNameLst>
                                          <p:attrName>ppt_x</p:attrName>
                                        </p:attrNameLst>
                                      </p:cBhvr>
                                      <p:tavLst>
                                        <p:tav tm="0">
                                          <p:val>
                                            <p:strVal val="#ppt_x-.2"/>
                                          </p:val>
                                        </p:tav>
                                        <p:tav tm="100000">
                                          <p:val>
                                            <p:strVal val="#ppt_x"/>
                                          </p:val>
                                        </p:tav>
                                      </p:tavLst>
                                    </p:anim>
                                    <p:anim calcmode="lin" valueType="num">
                                      <p:cBhvr>
                                        <p:cTn id="33"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34" dur="10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29" presetClass="entr" presetSubtype="0"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ppt_x</p:attrName>
                                        </p:attrNameLst>
                                      </p:cBhvr>
                                      <p:tavLst>
                                        <p:tav tm="0">
                                          <p:val>
                                            <p:strVal val="#ppt_x-.2"/>
                                          </p:val>
                                        </p:tav>
                                        <p:tav tm="100000">
                                          <p:val>
                                            <p:strVal val="#ppt_x"/>
                                          </p:val>
                                        </p:tav>
                                      </p:tavLst>
                                    </p:anim>
                                    <p:anim calcmode="lin" valueType="num">
                                      <p:cBhvr>
                                        <p:cTn id="40"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41"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ải +999 Hình Nền Powerpoint Chuyển Động Đẹp Nhất 2018"/>
          <p:cNvPicPr>
            <a:picLocks noChangeAspect="1" noChangeArrowheads="1"/>
          </p:cNvPicPr>
          <p:nvPr/>
        </p:nvPicPr>
        <p:blipFill>
          <a:blip r:embed="rId2"/>
          <a:srcRect/>
          <a:stretch>
            <a:fillRect/>
          </a:stretch>
        </p:blipFill>
        <p:spPr bwMode="auto">
          <a:xfrm>
            <a:off x="0" y="1132114"/>
            <a:ext cx="12192000" cy="5725886"/>
          </a:xfrm>
          <a:prstGeom prst="rect">
            <a:avLst/>
          </a:prstGeom>
          <a:noFill/>
          <a:ln w="9525">
            <a:noFill/>
            <a:miter lim="800000"/>
            <a:headEnd/>
            <a:tailEnd/>
          </a:ln>
        </p:spPr>
      </p:pic>
      <p:sp>
        <p:nvSpPr>
          <p:cNvPr id="3" name="TextBox 2"/>
          <p:cNvSpPr txBox="1">
            <a:spLocks noChangeArrowheads="1"/>
          </p:cNvSpPr>
          <p:nvPr/>
        </p:nvSpPr>
        <p:spPr bwMode="auto">
          <a:xfrm>
            <a:off x="4107543" y="455056"/>
            <a:ext cx="5503938" cy="707886"/>
          </a:xfrm>
          <a:prstGeom prst="rect">
            <a:avLst/>
          </a:prstGeom>
          <a:noFill/>
          <a:ln w="9525">
            <a:noFill/>
            <a:miter lim="800000"/>
            <a:headEnd/>
            <a:tailEnd/>
          </a:ln>
        </p:spPr>
        <p:txBody>
          <a:bodyPr wrap="square">
            <a:spAutoFit/>
          </a:bodyPr>
          <a:lstStyle/>
          <a:p>
            <a:pPr algn="ctr"/>
            <a:r>
              <a:rPr lang="vi-VN" sz="4000" dirty="0">
                <a:latin typeface="+mj-lt"/>
              </a:rPr>
              <a:t>Đọc lại câu</a:t>
            </a:r>
            <a:endParaRPr lang="en-US" sz="4000" dirty="0">
              <a:latin typeface="+mj-lt"/>
            </a:endParaRPr>
          </a:p>
        </p:txBody>
      </p:sp>
      <p:sp>
        <p:nvSpPr>
          <p:cNvPr id="4" name="TextBox 3"/>
          <p:cNvSpPr txBox="1"/>
          <p:nvPr/>
        </p:nvSpPr>
        <p:spPr>
          <a:xfrm>
            <a:off x="450574" y="1711715"/>
            <a:ext cx="8481391" cy="646331"/>
          </a:xfrm>
          <a:prstGeom prst="rect">
            <a:avLst/>
          </a:prstGeom>
          <a:noFill/>
        </p:spPr>
        <p:txBody>
          <a:bodyPr wrap="square" rtlCol="0">
            <a:spAutoFit/>
          </a:bodyPr>
          <a:lstStyle/>
          <a:p>
            <a:pPr algn="ctr"/>
            <a:r>
              <a:rPr lang="vi-VN" sz="3600" dirty="0">
                <a:solidFill>
                  <a:srgbClr val="C00000"/>
                </a:solidFill>
              </a:rPr>
              <a:t>Vầng trăng vằng vặc </a:t>
            </a:r>
            <a:r>
              <a:rPr lang="vi-VN" sz="3600">
                <a:solidFill>
                  <a:srgbClr val="C00000"/>
                </a:solidFill>
              </a:rPr>
              <a:t>giữa trời</a:t>
            </a:r>
            <a:r>
              <a:rPr lang="en-US" sz="3600">
                <a:solidFill>
                  <a:srgbClr val="C00000"/>
                </a:solidFill>
              </a:rPr>
              <a:t>.</a:t>
            </a:r>
            <a:endParaRPr lang="en-US" sz="3600" dirty="0">
              <a:solidFill>
                <a:srgbClr val="C00000"/>
              </a:solidFill>
            </a:endParaRPr>
          </a:p>
        </p:txBody>
      </p:sp>
      <p:sp>
        <p:nvSpPr>
          <p:cNvPr id="5" name="TextBox 4"/>
          <p:cNvSpPr txBox="1"/>
          <p:nvPr/>
        </p:nvSpPr>
        <p:spPr>
          <a:xfrm>
            <a:off x="1422400" y="2553543"/>
            <a:ext cx="8128484" cy="646331"/>
          </a:xfrm>
          <a:prstGeom prst="rect">
            <a:avLst/>
          </a:prstGeom>
          <a:noFill/>
        </p:spPr>
        <p:txBody>
          <a:bodyPr wrap="square" rtlCol="0">
            <a:spAutoFit/>
          </a:bodyPr>
          <a:lstStyle/>
          <a:p>
            <a:r>
              <a:rPr lang="vi-VN" sz="3600" dirty="0">
                <a:solidFill>
                  <a:srgbClr val="002060"/>
                </a:solidFill>
              </a:rPr>
              <a:t>Vườn hồng tỏa hương </a:t>
            </a:r>
            <a:r>
              <a:rPr lang="vi-VN" sz="3600">
                <a:solidFill>
                  <a:srgbClr val="002060"/>
                </a:solidFill>
              </a:rPr>
              <a:t>thơm ngát</a:t>
            </a:r>
            <a:r>
              <a:rPr lang="en-US" sz="3600">
                <a:solidFill>
                  <a:srgbClr val="002060"/>
                </a:solidFill>
              </a:rPr>
              <a:t>.</a:t>
            </a:r>
            <a:endParaRPr lang="en-US" sz="3600" dirty="0">
              <a:solidFill>
                <a:srgbClr val="002060"/>
              </a:solidFill>
            </a:endParaRPr>
          </a:p>
        </p:txBody>
      </p:sp>
      <p:sp>
        <p:nvSpPr>
          <p:cNvPr id="6" name="TextBox 5"/>
          <p:cNvSpPr txBox="1"/>
          <p:nvPr/>
        </p:nvSpPr>
        <p:spPr>
          <a:xfrm>
            <a:off x="1436913" y="3366343"/>
            <a:ext cx="7901795" cy="646331"/>
          </a:xfrm>
          <a:prstGeom prst="rect">
            <a:avLst/>
          </a:prstGeom>
          <a:noFill/>
        </p:spPr>
        <p:txBody>
          <a:bodyPr wrap="square" rtlCol="0">
            <a:spAutoFit/>
          </a:bodyPr>
          <a:lstStyle/>
          <a:p>
            <a:r>
              <a:rPr lang="vi-VN" sz="3600" dirty="0">
                <a:solidFill>
                  <a:srgbClr val="C00000"/>
                </a:solidFill>
              </a:rPr>
              <a:t>Dòng sông trôi êm ả giữa </a:t>
            </a:r>
            <a:r>
              <a:rPr lang="vi-VN" sz="3600">
                <a:solidFill>
                  <a:srgbClr val="C00000"/>
                </a:solidFill>
              </a:rPr>
              <a:t>đôi bờ</a:t>
            </a:r>
            <a:r>
              <a:rPr lang="en-US" sz="3600">
                <a:solidFill>
                  <a:srgbClr val="C00000"/>
                </a:solidFill>
              </a:rPr>
              <a:t>.</a:t>
            </a:r>
            <a:endParaRPr lang="en-US" sz="3600" dirty="0">
              <a:solidFill>
                <a:srgbClr val="C00000"/>
              </a:solidFill>
            </a:endParaRPr>
          </a:p>
        </p:txBody>
      </p:sp>
      <p:sp>
        <p:nvSpPr>
          <p:cNvPr id="7" name="TextBox 6"/>
          <p:cNvSpPr txBox="1"/>
          <p:nvPr/>
        </p:nvSpPr>
        <p:spPr>
          <a:xfrm>
            <a:off x="1509486" y="4280742"/>
            <a:ext cx="7610334" cy="646331"/>
          </a:xfrm>
          <a:prstGeom prst="rect">
            <a:avLst/>
          </a:prstGeom>
          <a:noFill/>
        </p:spPr>
        <p:txBody>
          <a:bodyPr wrap="square" rtlCol="0">
            <a:spAutoFit/>
          </a:bodyPr>
          <a:lstStyle/>
          <a:p>
            <a:r>
              <a:rPr lang="vi-VN" sz="3600" dirty="0">
                <a:solidFill>
                  <a:srgbClr val="002060"/>
                </a:solidFill>
              </a:rPr>
              <a:t>Đàn bò gặm cỏ </a:t>
            </a:r>
            <a:r>
              <a:rPr lang="vi-VN" sz="3600">
                <a:solidFill>
                  <a:srgbClr val="002060"/>
                </a:solidFill>
              </a:rPr>
              <a:t>trên đồi</a:t>
            </a:r>
            <a:r>
              <a:rPr lang="en-US" sz="3600">
                <a:solidFill>
                  <a:srgbClr val="002060"/>
                </a:solidFill>
              </a:rPr>
              <a:t>.</a:t>
            </a:r>
            <a:endParaRPr lang="en-US" sz="3600" dirty="0">
              <a:solidFill>
                <a:srgbClr val="002060"/>
              </a:solidFill>
            </a:endParaRPr>
          </a:p>
        </p:txBody>
      </p:sp>
      <p:pic>
        <p:nvPicPr>
          <p:cNvPr id="9" name="Picture 8" descr="39495461-little-boy-reading-a-blue-book-a-little-cute-boy-reading-a-blue-book-w_09072021.jpg"/>
          <p:cNvPicPr>
            <a:picLocks noChangeAspect="1"/>
          </p:cNvPicPr>
          <p:nvPr/>
        </p:nvPicPr>
        <p:blipFill>
          <a:blip r:embed="rId3" cstate="print"/>
          <a:stretch>
            <a:fillRect/>
          </a:stretch>
        </p:blipFill>
        <p:spPr>
          <a:xfrm>
            <a:off x="2989944" y="440193"/>
            <a:ext cx="1494972" cy="1054778"/>
          </a:xfrm>
          <a:prstGeom prst="rect">
            <a:avLst/>
          </a:prstGeom>
        </p:spPr>
      </p:pic>
      <p:pic>
        <p:nvPicPr>
          <p:cNvPr id="10" name="Picture 9" descr="Chuyển trang Gửi lời nhắn Xem sách giáo khoa Clip giới thiệu sách Môn học  khác Tải về tài liệu Biên bản thẩm định Hoạt động trải nghiệm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263086" y="420914"/>
            <a:ext cx="928914" cy="90448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7" descr="C:\Users\HT\Desktop\Untitled-3.png">
            <a:hlinkClick r:id="rId5" action="ppaction://hlinksldjump"/>
          </p:cNvPr>
          <p:cNvPicPr>
            <a:picLocks noChangeAspect="1" noChangeArrowheads="1"/>
          </p:cNvPicPr>
          <p:nvPr/>
        </p:nvPicPr>
        <p:blipFill>
          <a:blip r:embed="rId6"/>
          <a:srcRect/>
          <a:stretch>
            <a:fillRect/>
          </a:stretch>
        </p:blipFill>
        <p:spPr bwMode="auto">
          <a:xfrm>
            <a:off x="10290628" y="5196114"/>
            <a:ext cx="1916189" cy="1763486"/>
          </a:xfrm>
          <a:prstGeom prst="rect">
            <a:avLst/>
          </a:prstGeom>
          <a:noFill/>
          <a:ln w="9525">
            <a:noFill/>
            <a:miter lim="800000"/>
            <a:headEnd/>
            <a:tailEnd/>
          </a:ln>
        </p:spPr>
      </p:pic>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ppt_x</p:attrName>
                                        </p:attrNameLst>
                                      </p:cBhvr>
                                      <p:tavLst>
                                        <p:tav tm="0">
                                          <p:val>
                                            <p:strVal val="#ppt_x-.2"/>
                                          </p:val>
                                        </p:tav>
                                        <p:tav tm="100000">
                                          <p:val>
                                            <p:strVal val="#ppt_x"/>
                                          </p:val>
                                        </p:tav>
                                      </p:tavLst>
                                    </p:anim>
                                    <p:anim calcmode="lin" valueType="num">
                                      <p:cBhvr>
                                        <p:cTn id="13"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4" dur="1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ppt_x</p:attrName>
                                        </p:attrNameLst>
                                      </p:cBhvr>
                                      <p:tavLst>
                                        <p:tav tm="0">
                                          <p:val>
                                            <p:strVal val="#ppt_x-.2"/>
                                          </p:val>
                                        </p:tav>
                                        <p:tav tm="100000">
                                          <p:val>
                                            <p:strVal val="#ppt_x"/>
                                          </p:val>
                                        </p:tav>
                                      </p:tavLst>
                                    </p:anim>
                                    <p:anim calcmode="lin" valueType="num">
                                      <p:cBhvr>
                                        <p:cTn id="20"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21" dur="10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4"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 to="" calcmode="lin" valueType="num">
                                      <p:cBhvr>
                                        <p:cTn id="26" dur="1" fill="hold"/>
                                        <p:tgtEl>
                                          <p:spTgt spid="6"/>
                                        </p:tgtEl>
                                        <p:attrNameLst>
                                          <p:attrName/>
                                        </p:attrNameLst>
                                      </p:cBhvr>
                                    </p:anim>
                                  </p:childTnLst>
                                </p:cTn>
                              </p:par>
                            </p:childTnLst>
                          </p:cTn>
                        </p:par>
                      </p:childTnLst>
                    </p:cTn>
                  </p:par>
                  <p:par>
                    <p:cTn id="27" fill="hold">
                      <p:stCondLst>
                        <p:cond delay="indefinite"/>
                      </p:stCondLst>
                      <p:childTnLst>
                        <p:par>
                          <p:cTn id="28" fill="hold">
                            <p:stCondLst>
                              <p:cond delay="0"/>
                            </p:stCondLst>
                            <p:childTnLst>
                              <p:par>
                                <p:cTn id="29" presetID="24"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to="" calcmode="lin" valueType="num">
                                      <p:cBhvr>
                                        <p:cTn id="31" dur="1" fill="hold"/>
                                        <p:tgtEl>
                                          <p:spTgt spid="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UTM Avo">
      <a:majorFont>
        <a:latin typeface="UTM Avo"/>
        <a:ea typeface=""/>
        <a:cs typeface=""/>
      </a:majorFont>
      <a:minorFont>
        <a:latin typeface="UTM Av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2737</TotalTime>
  <Words>315</Words>
  <Application>Microsoft Office PowerPoint</Application>
  <PresentationFormat>Màn hình rộng</PresentationFormat>
  <Paragraphs>32</Paragraphs>
  <Slides>15</Slides>
  <Notes>0</Notes>
  <HiddenSlides>0</HiddenSlides>
  <MMClips>0</MMClips>
  <ScaleCrop>false</ScaleCrop>
  <HeadingPairs>
    <vt:vector size="6" baseType="variant">
      <vt:variant>
        <vt:lpstr>Phông được Dùng</vt:lpstr>
      </vt:variant>
      <vt:variant>
        <vt:i4>4</vt:i4>
      </vt:variant>
      <vt:variant>
        <vt:lpstr>Chủ đề</vt:lpstr>
      </vt:variant>
      <vt:variant>
        <vt:i4>1</vt:i4>
      </vt:variant>
      <vt:variant>
        <vt:lpstr>Tiêu đề Bản chiếu</vt:lpstr>
      </vt:variant>
      <vt:variant>
        <vt:i4>15</vt:i4>
      </vt:variant>
    </vt:vector>
  </HeadingPairs>
  <TitlesOfParts>
    <vt:vector size="20" baseType="lpstr">
      <vt:lpstr>Arial Rounded MT Bold</vt:lpstr>
      <vt:lpstr>Calibri</vt:lpstr>
      <vt:lpstr>UTM Avo</vt:lpstr>
      <vt:lpstr>Arial</vt:lpstr>
      <vt:lpstr>Office Theme</vt:lpstr>
      <vt:lpstr>Tuần 35 Ôn tập cuối năm - Tiết 9,10</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Hoc10 chúc các em học tốt!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phuongmaidtvh@gmail.com</cp:lastModifiedBy>
  <cp:revision>83</cp:revision>
  <dcterms:created xsi:type="dcterms:W3CDTF">2021-11-01T08:16:43Z</dcterms:created>
  <dcterms:modified xsi:type="dcterms:W3CDTF">2023-07-20T13:00:41Z</dcterms:modified>
</cp:coreProperties>
</file>