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1"/>
    <p:sldMasterId id="2147483708" r:id="rId2"/>
    <p:sldMasterId id="2147483716" r:id="rId3"/>
  </p:sldMasterIdLst>
  <p:notesMasterIdLst>
    <p:notesMasterId r:id="rId17"/>
  </p:notesMasterIdLst>
  <p:sldIdLst>
    <p:sldId id="1449" r:id="rId4"/>
    <p:sldId id="428" r:id="rId5"/>
    <p:sldId id="285" r:id="rId6"/>
    <p:sldId id="1450" r:id="rId7"/>
    <p:sldId id="429" r:id="rId8"/>
    <p:sldId id="433" r:id="rId9"/>
    <p:sldId id="434" r:id="rId10"/>
    <p:sldId id="435" r:id="rId11"/>
    <p:sldId id="437" r:id="rId12"/>
    <p:sldId id="438" r:id="rId13"/>
    <p:sldId id="1451" r:id="rId14"/>
    <p:sldId id="308" r:id="rId15"/>
    <p:sldId id="337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29AE9D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3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8B27D-DEBB-4E30-8071-9F32B71333DE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DAA26-E148-46EF-9F03-4E1981EEB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30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D3C4D2-1E4E-4F77-9405-5D7DB2462200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5B7624-D59B-4663-B2F0-F80DED6B9AEA}"/>
              </a:ext>
            </a:extLst>
          </p:cNvPr>
          <p:cNvSpPr/>
          <p:nvPr userDrawn="1"/>
        </p:nvSpPr>
        <p:spPr>
          <a:xfrm>
            <a:off x="11155680" y="0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9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88900"/>
            <a:ext cx="12484100" cy="70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9D4303-3D61-41EA-92F4-F89311BD19DA}"/>
              </a:ext>
            </a:extLst>
          </p:cNvPr>
          <p:cNvSpPr/>
          <p:nvPr userDrawn="1"/>
        </p:nvSpPr>
        <p:spPr>
          <a:xfrm>
            <a:off x="11014146" y="173668"/>
            <a:ext cx="1229207" cy="1227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2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14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80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061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04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36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42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99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559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24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4/13/2022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8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06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7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94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93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81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57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22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4/13/2022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3941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4/13/2022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F3EA311-C0A7-497A-A51B-27BFA09C1C02}"/>
              </a:ext>
            </a:extLst>
          </p:cNvPr>
          <p:cNvSpPr/>
          <p:nvPr userDrawn="1"/>
        </p:nvSpPr>
        <p:spPr>
          <a:xfrm>
            <a:off x="10835438" y="136525"/>
            <a:ext cx="1356561" cy="152835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5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187DD-1B37-4B19-9E52-9A4211092FF7}" type="datetime1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55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9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3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8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DB561A9B-6D0A-4353-BFF8-564EB26CF951}" type="datetime1">
              <a:rPr lang="en-US" smtClean="0"/>
              <a:t>4/13/2022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8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4405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7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96896" y="1731151"/>
            <a:ext cx="12325810" cy="17594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spcBef>
                <a:spcPts val="1000"/>
              </a:spcBef>
              <a:defRPr/>
            </a:pPr>
            <a:r>
              <a:rPr lang="en-US" sz="5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spcBef>
                <a:spcPts val="1000"/>
              </a:spcBef>
              <a:defRPr/>
            </a:pP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Góc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5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: “Em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nến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hồng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DD59E-AAF4-488D-BBFD-260139B9CA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10</a:t>
            </a:fld>
            <a:endParaRPr lang="en-US"/>
          </a:p>
        </p:txBody>
      </p:sp>
      <p:pic>
        <p:nvPicPr>
          <p:cNvPr id="3" name="Hình ảnh 30">
            <a:extLst>
              <a:ext uri="{FF2B5EF4-FFF2-40B4-BE49-F238E27FC236}">
                <a16:creationId xmlns:a16="http://schemas.microsoft.com/office/drawing/2014/main" id="{82992C83-C03E-4F78-B39C-5E5862500D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833" y="275832"/>
            <a:ext cx="6540029" cy="6080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8C944-163A-494A-A331-B9693BEFF693}"/>
              </a:ext>
            </a:extLst>
          </p:cNvPr>
          <p:cNvSpPr txBox="1"/>
          <p:nvPr/>
        </p:nvSpPr>
        <p:spPr>
          <a:xfrm>
            <a:off x="4377271" y="1513980"/>
            <a:ext cx="32191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Chia </a:t>
            </a:r>
            <a:r>
              <a:rPr lang="en-US" sz="4800" dirty="0" err="1">
                <a:solidFill>
                  <a:srgbClr val="FF7707"/>
                </a:solidFill>
                <a:latin typeface="UTM Avo" panose="02040603050506020204" pitchFamily="18" charset="0"/>
              </a:rPr>
              <a:t>sẻ</a:t>
            </a:r>
            <a:r>
              <a:rPr lang="en-US" sz="48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800" err="1">
                <a:solidFill>
                  <a:srgbClr val="FF7707"/>
                </a:solidFill>
                <a:latin typeface="UTM Avo" panose="02040603050506020204" pitchFamily="18" charset="0"/>
              </a:rPr>
              <a:t>trước</a:t>
            </a:r>
            <a:r>
              <a:rPr lang="en-US" sz="4800">
                <a:solidFill>
                  <a:srgbClr val="FF7707"/>
                </a:solidFill>
                <a:latin typeface="UTM Avo" panose="02040603050506020204" pitchFamily="18" charset="0"/>
              </a:rPr>
              <a:t> lớp! </a:t>
            </a:r>
            <a:endParaRPr lang="en-US" sz="4800" dirty="0">
              <a:solidFill>
                <a:srgbClr val="FF7707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18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EB1C9-A1CC-4024-B552-E6337B7FF8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F22641-6A71-4E47-A3F3-6F898880B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9" y="-386499"/>
            <a:ext cx="1192190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A57CE-B9B9-46E7-9D62-488C8E9299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4" r="30040" b="50000"/>
          <a:stretch/>
        </p:blipFill>
        <p:spPr>
          <a:xfrm>
            <a:off x="1050549" y="2591897"/>
            <a:ext cx="9047608" cy="127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3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01"/>
            <a:ext cx="1156668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512305" y="2707370"/>
            <a:ext cx="34788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Chuẩn</a:t>
            </a:r>
            <a:r>
              <a:rPr lang="en-US" sz="5400" dirty="0">
                <a:solidFill>
                  <a:srgbClr val="FF0000"/>
                </a:solidFill>
                <a:latin typeface="UTM Avo"/>
                <a:cs typeface="Arial"/>
                <a:sym typeface="Arial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UTM Avo"/>
                <a:cs typeface="Arial"/>
                <a:sym typeface="Arial"/>
              </a:rPr>
              <a:t>bị</a:t>
            </a:r>
            <a:r>
              <a:rPr lang="en-US" sz="5400">
                <a:solidFill>
                  <a:srgbClr val="FF0000"/>
                </a:solidFill>
                <a:latin typeface="UTM Avo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FF0000"/>
                </a:solidFill>
                <a:latin typeface="UTM Avo"/>
                <a:cs typeface="Arial"/>
                <a:sym typeface="Arial"/>
              </a:rPr>
              <a:t>tr</a:t>
            </a:r>
            <a:r>
              <a:rPr lang="vi-VN" sz="5400" dirty="0">
                <a:solidFill>
                  <a:srgbClr val="FF0000"/>
                </a:solidFill>
                <a:latin typeface="UTM Avo"/>
                <a:cs typeface="Arial"/>
                <a:sym typeface="Arial"/>
              </a:rPr>
              <a:t>ư</a:t>
            </a:r>
            <a:r>
              <a:rPr lang="en-US" sz="5400" dirty="0">
                <a:solidFill>
                  <a:srgbClr val="FF0000"/>
                </a:solidFill>
                <a:latin typeface="UTM Avo"/>
                <a:cs typeface="Arial"/>
                <a:sym typeface="Arial"/>
              </a:rPr>
              <a:t>ng </a:t>
            </a:r>
            <a:r>
              <a:rPr lang="en-US" sz="5400" dirty="0" err="1">
                <a:solidFill>
                  <a:srgbClr val="FF0000"/>
                </a:solidFill>
                <a:latin typeface="UTM Avo"/>
                <a:cs typeface="Arial"/>
                <a:sym typeface="Arial"/>
              </a:rPr>
              <a:t>bày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49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BB733D4E-4544-488E-9A11-692B38190A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t="3861" r="80949" b="84808"/>
          <a:stretch/>
        </p:blipFill>
        <p:spPr>
          <a:xfrm>
            <a:off x="4039525" y="1617785"/>
            <a:ext cx="4112949" cy="2841674"/>
          </a:xfrm>
          <a:prstGeom prst="ellipse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A85200D-2607-4A7E-94E8-598387C98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2703">
            <a:off x="4112635" y="460206"/>
            <a:ext cx="1641400" cy="1980486"/>
          </a:xfrm>
          <a:prstGeom prst="rect">
            <a:avLst/>
          </a:prstGeom>
        </p:spPr>
      </p:pic>
      <p:pic>
        <p:nvPicPr>
          <p:cNvPr id="1026" name="Picture 2" descr="Con làm thiệp tặng mẹ yêu nhân ngày 20-10 cùng trung tâm Khoa Trí - anh ngữ  Smart Learn">
            <a:extLst>
              <a:ext uri="{FF2B5EF4-FFF2-40B4-BE49-F238E27FC236}">
                <a16:creationId xmlns:a16="http://schemas.microsoft.com/office/drawing/2014/main" id="{826E4996-F32D-4DE2-9A77-30AB6F1C4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69" y="376558"/>
            <a:ext cx="3309937" cy="2482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6168389-6203-48D1-9DFE-A2B889B36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8195">
            <a:off x="499294" y="3689744"/>
            <a:ext cx="3592286" cy="2400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68037C3-7B73-485C-9F45-844E24773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297" flipV="1">
            <a:off x="4140917" y="3847317"/>
            <a:ext cx="1641400" cy="1980486"/>
          </a:xfrm>
          <a:prstGeom prst="rect">
            <a:avLst/>
          </a:prstGeom>
        </p:spPr>
      </p:pic>
      <p:pic>
        <p:nvPicPr>
          <p:cNvPr id="1030" name="Picture 6" descr="IMG_6941">
            <a:extLst>
              <a:ext uri="{FF2B5EF4-FFF2-40B4-BE49-F238E27FC236}">
                <a16:creationId xmlns:a16="http://schemas.microsoft.com/office/drawing/2014/main" id="{05D8058E-369B-4F09-9D38-994A95A7C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4728">
            <a:off x="8314149" y="387245"/>
            <a:ext cx="3379437" cy="22557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1A8961F8-FBF2-44F5-9DA2-B21087339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297" flipH="1">
            <a:off x="6587192" y="358389"/>
            <a:ext cx="1641400" cy="1980486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4F43A1A-7D9D-4EC9-860B-9F212A0E1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72703" flipH="1" flipV="1">
            <a:off x="6108402" y="3899892"/>
            <a:ext cx="1641400" cy="1980486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23C48D4-FE2E-43CE-9044-8C7C8143D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0" t="31534"/>
          <a:stretch/>
        </p:blipFill>
        <p:spPr bwMode="auto">
          <a:xfrm>
            <a:off x="7922438" y="3571444"/>
            <a:ext cx="3932819" cy="2409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35C190-0F30-44FD-AA12-264B08ADF5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4</a:t>
            </a:fld>
            <a:endParaRPr lang="en-US"/>
          </a:p>
        </p:txBody>
      </p:sp>
      <p:pic>
        <p:nvPicPr>
          <p:cNvPr id="3" name="yt1s.com - BÀI 6 Học hát  BA NGỌN NẾN LUNG LINH  có lời ">
            <a:hlinkClick r:id="" action="ppaction://media"/>
            <a:extLst>
              <a:ext uri="{FF2B5EF4-FFF2-40B4-BE49-F238E27FC236}">
                <a16:creationId xmlns:a16="http://schemas.microsoft.com/office/drawing/2014/main" id="{692474AC-D671-4502-9716-8E0716FD2D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757" y="235942"/>
            <a:ext cx="10880725" cy="612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8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21B331-A4D7-43CF-888C-8E2362C143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AC7F4-49B1-447B-BE95-205D8E52F6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7" t="-2518" r="1507" b="17820"/>
          <a:stretch/>
        </p:blipFill>
        <p:spPr>
          <a:xfrm>
            <a:off x="575033" y="-490194"/>
            <a:ext cx="10633435" cy="627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32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54957F-FB3F-4FFF-AEF9-6A06461F4B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6</a:t>
            </a:fld>
            <a:endParaRPr lang="en-US"/>
          </a:p>
        </p:txBody>
      </p:sp>
      <p:pic>
        <p:nvPicPr>
          <p:cNvPr id="3" name="Hình ảnh 30">
            <a:extLst>
              <a:ext uri="{FF2B5EF4-FFF2-40B4-BE49-F238E27FC236}">
                <a16:creationId xmlns:a16="http://schemas.microsoft.com/office/drawing/2014/main" id="{97B15DF7-18A4-461E-AE50-EA9809CAC1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908" y="-131536"/>
            <a:ext cx="6978183" cy="6487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D7B6ED-B80E-4FAE-B5E4-FE870898812B}"/>
              </a:ext>
            </a:extLst>
          </p:cNvPr>
          <p:cNvSpPr txBox="1"/>
          <p:nvPr/>
        </p:nvSpPr>
        <p:spPr>
          <a:xfrm>
            <a:off x="2679275" y="1222348"/>
            <a:ext cx="6978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Các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đã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có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tấm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ảnh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cho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mình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UTM Avo" panose="02040603050506020204" pitchFamily="18" charset="0"/>
              </a:rPr>
              <a:t>ch</a:t>
            </a:r>
            <a:r>
              <a:rPr lang="vi-VN" sz="4000" dirty="0">
                <a:solidFill>
                  <a:schemeClr val="accent2"/>
                </a:solidFill>
                <a:latin typeface="UTM Avo" panose="02040603050506020204" pitchFamily="18" charset="0"/>
              </a:rPr>
              <a:t>ư</a:t>
            </a:r>
            <a:r>
              <a:rPr lang="en-US" sz="4000" dirty="0">
                <a:solidFill>
                  <a:schemeClr val="accent2"/>
                </a:solidFill>
                <a:latin typeface="UTM Avo" panose="02040603050506020204" pitchFamily="18" charset="0"/>
              </a:rPr>
              <a:t>a?</a:t>
            </a:r>
          </a:p>
        </p:txBody>
      </p:sp>
    </p:spTree>
    <p:extLst>
      <p:ext uri="{BB962C8B-B14F-4D97-AF65-F5344CB8AC3E}">
        <p14:creationId xmlns:p14="http://schemas.microsoft.com/office/powerpoint/2010/main" val="3145437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E5F0F-0D87-44BF-A0CC-1F31B7A73E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B4A13-6059-4E3B-8643-D84ADD79AA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rot="2700000">
            <a:off x="-1958546" y="-5613727"/>
            <a:ext cx="8262748" cy="8825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23B86B-CF02-421F-968F-8980D7BF4AE4}"/>
              </a:ext>
            </a:extLst>
          </p:cNvPr>
          <p:cNvSpPr txBox="1"/>
          <p:nvPr/>
        </p:nvSpPr>
        <p:spPr>
          <a:xfrm>
            <a:off x="1039916" y="0"/>
            <a:ext cx="6704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tự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vẽ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chuẩn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bị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7707"/>
                </a:solidFill>
                <a:latin typeface="UTM Avo" panose="02040603050506020204" pitchFamily="18" charset="0"/>
              </a:rPr>
              <a:t>nhé</a:t>
            </a:r>
            <a:r>
              <a:rPr lang="en-US" sz="4000" dirty="0">
                <a:solidFill>
                  <a:srgbClr val="FF7707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722DFB-208D-4C94-8B07-570CFB05B8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7" t="44725" r="1507" b="17819"/>
          <a:stretch/>
        </p:blipFill>
        <p:spPr>
          <a:xfrm>
            <a:off x="0" y="1909223"/>
            <a:ext cx="10874171" cy="27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73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E5F0F-0D87-44BF-A0CC-1F31B7A73E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FB19D-938C-4D21-B895-89461DBFF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7045" r="9667" b="6517"/>
          <a:stretch/>
        </p:blipFill>
        <p:spPr>
          <a:xfrm>
            <a:off x="1589987" y="0"/>
            <a:ext cx="9012025" cy="61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9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09C372-343A-4EB0-81A7-E8B78BB568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9</a:t>
            </a:fld>
            <a:endParaRPr lang="en-US"/>
          </a:p>
        </p:txBody>
      </p:sp>
      <p:pic>
        <p:nvPicPr>
          <p:cNvPr id="5122" name="Picture 2" descr="Kids in Art Class stock vector. Illustration of kindergarden - 72198743">
            <a:extLst>
              <a:ext uri="{FF2B5EF4-FFF2-40B4-BE49-F238E27FC236}">
                <a16:creationId xmlns:a16="http://schemas.microsoft.com/office/drawing/2014/main" id="{6C6FB235-4425-4221-BB5B-5AF4973EE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60"/>
          <a:stretch/>
        </p:blipFill>
        <p:spPr bwMode="auto">
          <a:xfrm>
            <a:off x="-1" y="3009900"/>
            <a:ext cx="6858000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ids in Art Class stock vector. Illustration of kindergarden - 72198743">
            <a:extLst>
              <a:ext uri="{FF2B5EF4-FFF2-40B4-BE49-F238E27FC236}">
                <a16:creationId xmlns:a16="http://schemas.microsoft.com/office/drawing/2014/main" id="{9C4E1713-F60E-449A-9FEC-F975EC40D7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67" r="24444" b="4630"/>
          <a:stretch/>
        </p:blipFill>
        <p:spPr bwMode="auto">
          <a:xfrm>
            <a:off x="6858000" y="3683000"/>
            <a:ext cx="5334000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30">
            <a:extLst>
              <a:ext uri="{FF2B5EF4-FFF2-40B4-BE49-F238E27FC236}">
                <a16:creationId xmlns:a16="http://schemas.microsoft.com/office/drawing/2014/main" id="{2024CCC1-44FE-40EE-AD5D-BF56AFAD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9"/>
          <a:stretch/>
        </p:blipFill>
        <p:spPr>
          <a:xfrm>
            <a:off x="2606908" y="-131536"/>
            <a:ext cx="6978183" cy="3919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254379-4640-431F-AF52-DBB73F5118B8}"/>
              </a:ext>
            </a:extLst>
          </p:cNvPr>
          <p:cNvSpPr txBox="1"/>
          <p:nvPr/>
        </p:nvSpPr>
        <p:spPr>
          <a:xfrm>
            <a:off x="2963517" y="1114879"/>
            <a:ext cx="6264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2"/>
                </a:solidFill>
                <a:latin typeface="UTM Avo" panose="02040603050506020204" pitchFamily="18" charset="0"/>
              </a:rPr>
              <a:t>Dán</a:t>
            </a:r>
            <a:r>
              <a:rPr lang="en-US" sz="48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2"/>
                </a:solidFill>
                <a:latin typeface="UTM Avo" panose="02040603050506020204" pitchFamily="18" charset="0"/>
              </a:rPr>
              <a:t>ảnh</a:t>
            </a:r>
            <a:r>
              <a:rPr lang="en-US" sz="48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2"/>
                </a:solidFill>
                <a:latin typeface="UTM Avo" panose="02040603050506020204" pitchFamily="18" charset="0"/>
              </a:rPr>
              <a:t>và</a:t>
            </a:r>
            <a:r>
              <a:rPr lang="en-US" sz="48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2"/>
                </a:solidFill>
                <a:latin typeface="UTM Avo" panose="02040603050506020204" pitchFamily="18" charset="0"/>
              </a:rPr>
              <a:t>viết</a:t>
            </a:r>
            <a:r>
              <a:rPr lang="en-US" sz="48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2"/>
                </a:solidFill>
                <a:latin typeface="UTM Avo" panose="02040603050506020204" pitchFamily="18" charset="0"/>
              </a:rPr>
              <a:t>lời</a:t>
            </a:r>
            <a:r>
              <a:rPr lang="en-US" sz="4800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sz="4800" err="1">
                <a:solidFill>
                  <a:schemeClr val="accent2"/>
                </a:solidFill>
                <a:latin typeface="UTM Avo" panose="02040603050506020204" pitchFamily="18" charset="0"/>
              </a:rPr>
              <a:t>giới</a:t>
            </a:r>
            <a:r>
              <a:rPr lang="en-US" sz="4800">
                <a:solidFill>
                  <a:schemeClr val="accent2"/>
                </a:solidFill>
                <a:latin typeface="UTM Avo" panose="02040603050506020204" pitchFamily="18" charset="0"/>
              </a:rPr>
              <a:t> thiệu.</a:t>
            </a:r>
            <a:endParaRPr lang="en-US" sz="4800" dirty="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8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68</Words>
  <Application>Microsoft Office PowerPoint</Application>
  <PresentationFormat>Widescreen</PresentationFormat>
  <Paragraphs>21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UTM Avo</vt:lpstr>
      <vt:lpstr>Arial</vt:lpstr>
      <vt:lpstr>Calibri</vt:lpstr>
      <vt:lpstr>HOC10 TEMPLATE (1)</vt:lpstr>
      <vt:lpstr>HOC10 TEMPLATE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Trọng Đông</cp:lastModifiedBy>
  <cp:revision>94</cp:revision>
  <dcterms:created xsi:type="dcterms:W3CDTF">2021-11-01T08:16:43Z</dcterms:created>
  <dcterms:modified xsi:type="dcterms:W3CDTF">2022-04-13T03:31:42Z</dcterms:modified>
</cp:coreProperties>
</file>