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90" r:id="rId3"/>
    <p:sldMasterId id="2147483703" r:id="rId4"/>
  </p:sldMasterIdLst>
  <p:notesMasterIdLst>
    <p:notesMasterId r:id="rId15"/>
  </p:notesMasterIdLst>
  <p:sldIdLst>
    <p:sldId id="1449" r:id="rId5"/>
    <p:sldId id="286" r:id="rId6"/>
    <p:sldId id="346" r:id="rId7"/>
    <p:sldId id="1452" r:id="rId8"/>
    <p:sldId id="1453" r:id="rId9"/>
    <p:sldId id="282" r:id="rId10"/>
    <p:sldId id="433" r:id="rId11"/>
    <p:sldId id="1454" r:id="rId12"/>
    <p:sldId id="145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FCFCFC"/>
    <a:srgbClr val="4472C4"/>
    <a:srgbClr val="FF7707"/>
    <a:srgbClr val="D1FAFE"/>
    <a:srgbClr val="42D64C"/>
    <a:srgbClr val="29AE9D"/>
    <a:srgbClr val="895527"/>
    <a:srgbClr val="FC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80" d="100"/>
          <a:sy n="80" d="100"/>
        </p:scale>
        <p:origin x="3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18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80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6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0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1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4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9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4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2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85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5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3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3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4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02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6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6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70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6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7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90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7/20/2023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4807-3E9A-4EB9-8FDC-9FBFF8BC5C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1226" y="2017315"/>
            <a:ext cx="1197077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spcBef>
                <a:spcPts val="1000"/>
              </a:spcBef>
              <a:defRPr/>
            </a:pP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spcBef>
                <a:spcPts val="1000"/>
              </a:spcBef>
              <a:defRPr/>
            </a:pPr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tả: Cả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th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8" y="282883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52" y="22129"/>
            <a:ext cx="5444358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64" y="5220848"/>
            <a:ext cx="7250570" cy="1292169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159552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1933903" y="1761807"/>
            <a:ext cx="430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-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D78F6-51CF-4F23-8FC5-553966F6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0114" r="25487" b="9388"/>
          <a:stretch/>
        </p:blipFill>
        <p:spPr>
          <a:xfrm>
            <a:off x="472965" y="651639"/>
            <a:ext cx="10909738" cy="60213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C34D6-07D9-40A5-B14B-0EC470376AAE}"/>
              </a:ext>
            </a:extLst>
          </p:cNvPr>
          <p:cNvCxnSpPr/>
          <p:nvPr/>
        </p:nvCxnSpPr>
        <p:spPr>
          <a:xfrm>
            <a:off x="4614041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A04B9B-8DE0-4A33-A58B-7321C662762A}"/>
              </a:ext>
            </a:extLst>
          </p:cNvPr>
          <p:cNvCxnSpPr/>
          <p:nvPr/>
        </p:nvCxnSpPr>
        <p:spPr>
          <a:xfrm>
            <a:off x="8234855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F492D4-5E53-4B2A-964B-2BDD5FF748FD}"/>
              </a:ext>
            </a:extLst>
          </p:cNvPr>
          <p:cNvCxnSpPr>
            <a:cxnSpLocks/>
          </p:cNvCxnSpPr>
          <p:nvPr/>
        </p:nvCxnSpPr>
        <p:spPr>
          <a:xfrm>
            <a:off x="7394027" y="5071242"/>
            <a:ext cx="33160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DB0749-A7E1-42A0-AC5A-0F3C575E97F5}"/>
              </a:ext>
            </a:extLst>
          </p:cNvPr>
          <p:cNvCxnSpPr>
            <a:cxnSpLocks/>
          </p:cNvCxnSpPr>
          <p:nvPr/>
        </p:nvCxnSpPr>
        <p:spPr>
          <a:xfrm>
            <a:off x="6096000" y="5743904"/>
            <a:ext cx="1923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D70D6-8B8F-4474-AF6D-36AE7C4A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13" y="595030"/>
            <a:ext cx="9326703" cy="59314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63DE2-1B5A-429A-A59A-7C5224B5C915}"/>
              </a:ext>
            </a:extLst>
          </p:cNvPr>
          <p:cNvCxnSpPr>
            <a:cxnSpLocks/>
          </p:cNvCxnSpPr>
          <p:nvPr/>
        </p:nvCxnSpPr>
        <p:spPr>
          <a:xfrm>
            <a:off x="2089922" y="638344"/>
            <a:ext cx="0" cy="593145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3F111E-1023-43B3-97D1-5A3B8B638CFF}"/>
              </a:ext>
            </a:extLst>
          </p:cNvPr>
          <p:cNvSpPr txBox="1"/>
          <p:nvPr/>
        </p:nvSpPr>
        <p:spPr>
          <a:xfrm>
            <a:off x="2217682" y="882868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1 Nghe – </a:t>
            </a:r>
            <a:r>
              <a:rPr lang="en-US" sz="3600" b="1" dirty="0" err="1">
                <a:latin typeface="HP001 4 hàng" panose="020B0603050302020204" pitchFamily="34" charset="0"/>
              </a:rPr>
              <a:t>viết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2FE0C-72A7-48D3-B022-7F614D6212BC}"/>
              </a:ext>
            </a:extLst>
          </p:cNvPr>
          <p:cNvSpPr txBox="1"/>
          <p:nvPr/>
        </p:nvSpPr>
        <p:spPr>
          <a:xfrm>
            <a:off x="3899339" y="1493871"/>
            <a:ext cx="590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53ADA-A369-4B0B-91B0-E30BA714D768}"/>
              </a:ext>
            </a:extLst>
          </p:cNvPr>
          <p:cNvSpPr txBox="1"/>
          <p:nvPr/>
        </p:nvSpPr>
        <p:spPr>
          <a:xfrm>
            <a:off x="2575033" y="2104874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39F9-54D7-46A6-9487-8AF12BED64B5}"/>
              </a:ext>
            </a:extLst>
          </p:cNvPr>
          <p:cNvSpPr txBox="1"/>
          <p:nvPr/>
        </p:nvSpPr>
        <p:spPr>
          <a:xfrm>
            <a:off x="2575033" y="3937883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576EC-78E1-46E8-969F-41558D7CA0D8}"/>
              </a:ext>
            </a:extLst>
          </p:cNvPr>
          <p:cNvSpPr txBox="1"/>
          <p:nvPr/>
        </p:nvSpPr>
        <p:spPr>
          <a:xfrm>
            <a:off x="2575033" y="3346142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597AF-4619-4C8E-9264-F607F866610D}"/>
              </a:ext>
            </a:extLst>
          </p:cNvPr>
          <p:cNvSpPr txBox="1"/>
          <p:nvPr/>
        </p:nvSpPr>
        <p:spPr>
          <a:xfrm>
            <a:off x="2575033" y="271587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923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9" y="564017"/>
            <a:ext cx="9326703" cy="59314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89922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35285" y="1492229"/>
            <a:ext cx="26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319" y="2117096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3009" y="2712468"/>
            <a:ext cx="99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HP001 5 hàng" panose="020B0603050302020204" pitchFamily="34" charset="0"/>
              </a:rPr>
              <a:t>Ba thương con vì con giống mẹ</a:t>
            </a:r>
            <a:endParaRPr lang="en-US" sz="3200" b="1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3009" y="3311685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HP001 5 hàng" panose="020B0603050302020204" pitchFamily="34" charset="0"/>
              </a:rPr>
              <a:t>Mẹ thương con vì con giống 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3009" y="3934245"/>
            <a:ext cx="670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HP001 5 hàng" panose="020B0603050302020204" pitchFamily="34" charset="0"/>
              </a:rPr>
              <a:t>Cả nhà ta cùng thương yêu nhau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4960" y="4547236"/>
            <a:ext cx="81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HP001 5 hàng" panose="020B0603050302020204" pitchFamily="34" charset="0"/>
              </a:rPr>
              <a:t>Xa là nhớ, gần nhau là cười.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7366" y="5146453"/>
            <a:ext cx="81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HP001 5 hàng" panose="020B0603050302020204" pitchFamily="34" charset="0"/>
              </a:rPr>
              <a:t>Phan Văn Minh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3320" y="873564"/>
            <a:ext cx="836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51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2A658-6E7A-4FB2-BE8D-5DBFA2EE2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14015" r="11087" b="13135"/>
          <a:stretch/>
        </p:blipFill>
        <p:spPr>
          <a:xfrm>
            <a:off x="239486" y="925286"/>
            <a:ext cx="11952514" cy="376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C9495-A00B-4220-95FC-F38D328986B5}"/>
              </a:ext>
            </a:extLst>
          </p:cNvPr>
          <p:cNvSpPr/>
          <p:nvPr/>
        </p:nvSpPr>
        <p:spPr>
          <a:xfrm>
            <a:off x="2797629" y="1981200"/>
            <a:ext cx="478970" cy="370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</a:rPr>
              <a:t>gi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39970-AA7B-4F73-A969-426A26B766EB}"/>
              </a:ext>
            </a:extLst>
          </p:cNvPr>
          <p:cNvSpPr/>
          <p:nvPr/>
        </p:nvSpPr>
        <p:spPr>
          <a:xfrm>
            <a:off x="5453744" y="2677887"/>
            <a:ext cx="39188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4A7BE-982E-4757-87C0-2133084B49DA}"/>
              </a:ext>
            </a:extLst>
          </p:cNvPr>
          <p:cNvSpPr/>
          <p:nvPr/>
        </p:nvSpPr>
        <p:spPr>
          <a:xfrm>
            <a:off x="6988629" y="3320144"/>
            <a:ext cx="48985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</a:rPr>
              <a:t>gi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7364-C1F1-476B-95AB-005DF9FC8B58}"/>
              </a:ext>
            </a:extLst>
          </p:cNvPr>
          <p:cNvSpPr/>
          <p:nvPr/>
        </p:nvSpPr>
        <p:spPr>
          <a:xfrm>
            <a:off x="3583857" y="4055806"/>
            <a:ext cx="389429" cy="370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525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51326-191F-4A36-B6C7-4F92114B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9492" r="8783" b="11730"/>
          <a:stretch/>
        </p:blipFill>
        <p:spPr>
          <a:xfrm>
            <a:off x="377998" y="0"/>
            <a:ext cx="10794562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FB320-E78A-4726-9551-41F444AD6E22}"/>
              </a:ext>
            </a:extLst>
          </p:cNvPr>
          <p:cNvSpPr txBox="1"/>
          <p:nvPr/>
        </p:nvSpPr>
        <p:spPr>
          <a:xfrm>
            <a:off x="940675" y="2795751"/>
            <a:ext cx="1031064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err="1"/>
              <a:t>Thỏ</a:t>
            </a:r>
            <a:r>
              <a:rPr lang="en-US" sz="3200" dirty="0"/>
              <a:t> con </a:t>
            </a:r>
            <a:r>
              <a:rPr lang="en-US" sz="3200" dirty="0" err="1"/>
              <a:t>ng</a:t>
            </a:r>
            <a:r>
              <a:rPr lang="en-US" sz="3200" dirty="0" err="1">
                <a:solidFill>
                  <a:srgbClr val="FF0000"/>
                </a:solidFill>
              </a:rPr>
              <a:t>oan</a:t>
            </a:r>
            <a:r>
              <a:rPr lang="en-US" sz="3200" dirty="0"/>
              <a:t> </a:t>
            </a:r>
            <a:r>
              <a:rPr lang="en-US" sz="3200" dirty="0" err="1"/>
              <a:t>ngoãn</a:t>
            </a:r>
            <a:r>
              <a:rPr lang="en-US" sz="3200" dirty="0"/>
              <a:t> </a:t>
            </a:r>
            <a:r>
              <a:rPr lang="en-US" sz="3200" dirty="0" err="1"/>
              <a:t>đ</a:t>
            </a:r>
            <a:r>
              <a:rPr lang="en-US" sz="3200" dirty="0" err="1">
                <a:solidFill>
                  <a:srgbClr val="FF0000"/>
                </a:solidFill>
              </a:rPr>
              <a:t>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</a:t>
            </a:r>
            <a:r>
              <a:rPr lang="vi-VN" sz="3200" dirty="0"/>
              <a:t>ư</a:t>
            </a:r>
            <a:r>
              <a:rPr lang="en-US" sz="3200" dirty="0" err="1"/>
              <a:t>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</a:t>
            </a:r>
            <a:r>
              <a:rPr lang="en-US" sz="3200" dirty="0" err="1">
                <a:solidFill>
                  <a:srgbClr val="FF0000"/>
                </a:solidFill>
              </a:rPr>
              <a:t>àn</a:t>
            </a:r>
            <a:r>
              <a:rPr lang="en-US" sz="3200" dirty="0"/>
              <a:t> </a:t>
            </a:r>
            <a:r>
              <a:rPr lang="en-US" sz="3200" dirty="0" err="1"/>
              <a:t>ngập</a:t>
            </a:r>
            <a:r>
              <a:rPr lang="en-US" sz="3200" dirty="0"/>
              <a:t> </a:t>
            </a:r>
            <a:r>
              <a:rPr lang="en-US" sz="3200" err="1"/>
              <a:t>h</a:t>
            </a:r>
            <a:r>
              <a:rPr lang="en-US" sz="3200" err="1">
                <a:solidFill>
                  <a:srgbClr val="FF0000"/>
                </a:solidFill>
              </a:rPr>
              <a:t>ạnh</a:t>
            </a:r>
            <a:r>
              <a:rPr lang="en-US" sz="3200"/>
              <a:t> phúc.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97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109</Words>
  <Application>Microsoft Office PowerPoint</Application>
  <PresentationFormat>Màn hình rộng</PresentationFormat>
  <Paragraphs>27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HP001 5 hàng</vt:lpstr>
      <vt:lpstr>UTM Avo</vt:lpstr>
      <vt:lpstr>1_Office Theme</vt:lpstr>
      <vt:lpstr>2_Office Theme</vt:lpstr>
      <vt:lpstr>3_Office Theme</vt:lpstr>
      <vt:lpstr>4_Office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phuongmaidtvh@gmail.com</cp:lastModifiedBy>
  <cp:revision>134</cp:revision>
  <dcterms:created xsi:type="dcterms:W3CDTF">2021-10-30T04:56:06Z</dcterms:created>
  <dcterms:modified xsi:type="dcterms:W3CDTF">2023-07-20T11:18:44Z</dcterms:modified>
</cp:coreProperties>
</file>