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4"/>
  </p:notesMasterIdLst>
  <p:sldIdLst>
    <p:sldId id="332" r:id="rId4"/>
    <p:sldId id="329" r:id="rId5"/>
    <p:sldId id="334" r:id="rId6"/>
    <p:sldId id="335" r:id="rId7"/>
    <p:sldId id="336" r:id="rId8"/>
    <p:sldId id="337" r:id="rId9"/>
    <p:sldId id="339" r:id="rId10"/>
    <p:sldId id="261" r:id="rId11"/>
    <p:sldId id="319" r:id="rId12"/>
    <p:sldId id="281" r:id="rId13"/>
    <p:sldId id="282" r:id="rId14"/>
    <p:sldId id="283" r:id="rId15"/>
    <p:sldId id="284" r:id="rId16"/>
    <p:sldId id="286" r:id="rId17"/>
    <p:sldId id="290" r:id="rId18"/>
    <p:sldId id="312" r:id="rId19"/>
    <p:sldId id="330" r:id="rId20"/>
    <p:sldId id="331" r:id="rId21"/>
    <p:sldId id="322" r:id="rId22"/>
    <p:sldId id="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audio1.wav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22.png"/><Relationship Id="rId7" Type="http://schemas.openxmlformats.org/officeDocument/2006/relationships/image" Target="../media/image5.png"/><Relationship Id="rId8" Type="http://schemas.openxmlformats.org/officeDocument/2006/relationships/image" Target="../media/image9.png"/><Relationship Id="rId9" Type="http://schemas.openxmlformats.org/officeDocument/2006/relationships/audio" Target="../media/audio1.wav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audio" Target="../media/audio1.wav"/><Relationship Id="rId1" Type="http://schemas.microsoft.com/office/2007/relationships/media" Target="../media/media6.mp3"/><Relationship Id="rId2" Type="http://schemas.openxmlformats.org/officeDocument/2006/relationships/audio" Target="../media/media6.mp3"/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23.gif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audio" Target="../media/audio1.wav"/><Relationship Id="rId1" Type="http://schemas.microsoft.com/office/2007/relationships/media" Target="../media/media7.mp3"/><Relationship Id="rId2" Type="http://schemas.openxmlformats.org/officeDocument/2006/relationships/audio" Target="../media/media7.mp3"/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7" Type="http://schemas.openxmlformats.org/officeDocument/2006/relationships/image" Target="../media/image3.jp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7" Type="http://schemas.openxmlformats.org/officeDocument/2006/relationships/image" Target="../media/image3.jpg"/><Relationship Id="rId8" Type="http://schemas.openxmlformats.org/officeDocument/2006/relationships/image" Target="../media/image19.png"/><Relationship Id="rId9" Type="http://schemas.openxmlformats.org/officeDocument/2006/relationships/image" Target="../media/image9.png"/><Relationship Id="rId10" Type="http://schemas.openxmlformats.org/officeDocument/2006/relationships/image" Target="../media/image5.png"/><Relationship Id="rId11" Type="http://schemas.openxmlformats.org/officeDocument/2006/relationships/audio" Target="../media/audio1.wav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29.png"/><Relationship Id="rId7" Type="http://schemas.openxmlformats.org/officeDocument/2006/relationships/audio" Target="../media/audio1.wav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19.png"/><Relationship Id="rId7" Type="http://schemas.openxmlformats.org/officeDocument/2006/relationships/image" Target="../media/image23.gif"/><Relationship Id="rId8" Type="http://schemas.openxmlformats.org/officeDocument/2006/relationships/image" Target="../media/image30.png"/><Relationship Id="rId9" Type="http://schemas.openxmlformats.org/officeDocument/2006/relationships/image" Target="../media/image5.png"/><Relationship Id="rId10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19.png"/><Relationship Id="rId7" Type="http://schemas.openxmlformats.org/officeDocument/2006/relationships/image" Target="../media/image31.png"/><Relationship Id="rId8" Type="http://schemas.openxmlformats.org/officeDocument/2006/relationships/image" Target="../media/image5.png"/><Relationship Id="rId9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19.png"/><Relationship Id="rId7" Type="http://schemas.openxmlformats.org/officeDocument/2006/relationships/image" Target="../media/image23.gif"/><Relationship Id="rId8" Type="http://schemas.openxmlformats.org/officeDocument/2006/relationships/image" Target="../media/image32.png"/><Relationship Id="rId9" Type="http://schemas.openxmlformats.org/officeDocument/2006/relationships/image" Target="../media/image5.png"/><Relationship Id="rId10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5.png"/><Relationship Id="rId16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33.png"/><Relationship Id="rId7" Type="http://schemas.openxmlformats.org/officeDocument/2006/relationships/image" Target="../media/image19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2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gif"/><Relationship Id="rId5" Type="http://schemas.openxmlformats.org/officeDocument/2006/relationships/image" Target="../media/image43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2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audio" Target="../media/audio1.wav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5.png"/><Relationship Id="rId10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audio" Target="../media/audio1.wav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5.png"/><Relationship Id="rId9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5.png"/><Relationship Id="rId9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3.jpg"/><Relationship Id="rId6" Type="http://schemas.openxmlformats.org/officeDocument/2006/relationships/image" Target="../media/image5.png"/><Relationship Id="rId7" Type="http://schemas.openxmlformats.org/officeDocument/2006/relationships/image" Target="../media/image21.png"/><Relationship Id="rId8" Type="http://schemas.openxmlformats.org/officeDocument/2006/relationships/image" Target="../media/image9.png"/><Relationship Id="rId9" Type="http://schemas.openxmlformats.org/officeDocument/2006/relationships/audio" Target="../media/audio1.wav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8809" y="850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800" y="78989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Cùng đọc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Rap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theo lời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thơ </a:t>
            </a:r>
            <a:endParaRPr lang="vi-VN" dirty="0"/>
          </a:p>
        </p:txBody>
      </p:sp>
      <p:pic>
        <p:nvPicPr>
          <p:cNvPr id="5" name="Picture 4" descr="C:\Users\ADMIN\Desktop\SHS Âm nhạc 4_04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26" y="789891"/>
            <a:ext cx="3374858" cy="32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0856" y="1530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Đọc cao độ và thế tay 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71" y="525346"/>
            <a:ext cx="9843629" cy="2106342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3456" y="306185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Gõ hoặc vỗ tay theo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5" y="1784105"/>
            <a:ext cx="285576" cy="292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40" y="820375"/>
            <a:ext cx="514286" cy="7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777580"/>
            <a:ext cx="1338720" cy="985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1" y="653877"/>
            <a:ext cx="896761" cy="8967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444287" y="813366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4" y="912437"/>
            <a:ext cx="514286" cy="761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5" y="777580"/>
            <a:ext cx="896761" cy="89676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5425149" y="11050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34465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61" y="974697"/>
            <a:ext cx="514286" cy="7619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22" y="839840"/>
            <a:ext cx="896761" cy="8967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56108" y="911411"/>
            <a:ext cx="0" cy="825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028982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32" y="839840"/>
            <a:ext cx="1338720" cy="9856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57" y="1825491"/>
            <a:ext cx="285576" cy="2921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16" y="1784104"/>
            <a:ext cx="285576" cy="29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01" y="1820225"/>
            <a:ext cx="285576" cy="2921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6" y="1820225"/>
            <a:ext cx="285576" cy="29219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73" y="1825490"/>
            <a:ext cx="285576" cy="29219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7" y="1930199"/>
            <a:ext cx="285576" cy="29219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3" name="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6547" y="2578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86" y="0"/>
            <a:ext cx="9669389" cy="28258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005147" y="1740625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480349" y="159589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11912" y="2751550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796695" y="26291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9823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chỉ các nốt trong 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7999" y="3105835"/>
            <a:ext cx="708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Dấu nặng đen trong bài được nghỉ bằng độ dài của hình nốt nhạc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nào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66263" y="2925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9244" y="1946094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789713"/>
            <a:ext cx="10307444" cy="95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2589480"/>
            <a:ext cx="10307444" cy="845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đọc nhạc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960793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270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572438"/>
            <a:ext cx="9669389" cy="2825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80036" y="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906" y="957407"/>
            <a:ext cx="609600" cy="609600"/>
          </a:xfrm>
          <a:prstGeom prst="rect">
            <a:avLst/>
          </a:prstGeom>
        </p:spPr>
      </p:pic>
      <p:pic>
        <p:nvPicPr>
          <p:cNvPr id="7" name="BĐN số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739" y="23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8913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562" y="683337"/>
            <a:ext cx="11296891" cy="58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4358426"/>
            <a:ext cx="3365905" cy="23176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96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06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23" y="1962331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1" y="1962331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5" y="1928027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2971958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4" y="2973942"/>
            <a:ext cx="281364" cy="28136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19" y="2971958"/>
            <a:ext cx="281364" cy="281364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732049" y="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en-US" sz="2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163" y="15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1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88318" y="3544823"/>
            <a:ext cx="477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nối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tiếp kết hợp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67" y="4809161"/>
            <a:ext cx="2759970" cy="1920244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535" y="89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1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92" y="1996068"/>
            <a:ext cx="445706" cy="2614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71" y="3039350"/>
            <a:ext cx="445706" cy="2614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20" y="2040570"/>
            <a:ext cx="363394" cy="1724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124" y="2040570"/>
            <a:ext cx="363394" cy="1724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45" y="1967124"/>
            <a:ext cx="377455" cy="3192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41" y="2981464"/>
            <a:ext cx="377455" cy="3192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25" y="3010406"/>
            <a:ext cx="377455" cy="3192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35" y="2005698"/>
            <a:ext cx="344747" cy="2072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14" y="2040570"/>
            <a:ext cx="344747" cy="2072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49" y="2005698"/>
            <a:ext cx="324396" cy="2626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14" y="2981464"/>
            <a:ext cx="510915" cy="327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248" y="3010406"/>
            <a:ext cx="510915" cy="3278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97" y="3025259"/>
            <a:ext cx="372846" cy="2755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22" y="3054201"/>
            <a:ext cx="372846" cy="27550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812849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040" y="89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2890" y="1674488"/>
            <a:ext cx="1839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8931" y="166261"/>
            <a:ext cx="148303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785" y="145012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5590" cy="1289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1475" y="920374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296" y="138321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5162" y="1189109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và cảm nhận giai điệu </a:t>
            </a:r>
            <a:endParaRPr lang="vi-VN" dirty="0"/>
          </a:p>
        </p:txBody>
      </p:sp>
      <p:pic>
        <p:nvPicPr>
          <p:cNvPr id="5" name="Picture 4" descr="C:\Users\ADMIN\Desktop\UY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" y="1969761"/>
            <a:ext cx="11907409" cy="291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70" y="21808"/>
            <a:ext cx="5403630" cy="777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191" y="5099504"/>
            <a:ext cx="1158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Các em nhận thấy giai điệu vừa nghe các âm thanh phát ra như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thế nào? Em hãy chỉ ra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chỗ nào ngưng nghỉ.</a:t>
            </a:r>
            <a:endParaRPr lang="vi-VN" sz="2000" dirty="0"/>
          </a:p>
        </p:txBody>
      </p:sp>
      <p:sp>
        <p:nvSpPr>
          <p:cNvPr id="8" name="Rectangle 7"/>
          <p:cNvSpPr/>
          <p:nvPr/>
        </p:nvSpPr>
        <p:spPr>
          <a:xfrm>
            <a:off x="2791912" y="5991018"/>
            <a:ext cx="8820043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 âm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liên tục lúc âm thanh ngưng nghỉ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Nghỉ sau 2 hình nốt đen cuối cùng của 2 câu</a:t>
            </a:r>
            <a:endParaRPr lang="vi-VN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724" y="697219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BT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6576" y="1079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577" y="1435891"/>
            <a:ext cx="86344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ngưng nghỉ của mỗi dấu lặng bằng độ gân dài một hình nốt cùng tên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577" y="797487"/>
            <a:ext cx="930362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Trong âm nhạc sự ngưng nghỉ không vang lên của âm thanh được thể hiện bằng các dấu lặng. 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Desktop\gi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98" y="1208369"/>
            <a:ext cx="3869405" cy="554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1908" cy="3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483" y="270095"/>
            <a:ext cx="841809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ọi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các hình nốt đã được học ở tiết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trước, có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tên gọi với các dấu lặng 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5" y="680977"/>
            <a:ext cx="5076858" cy="5683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29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19814" y="-2411122"/>
            <a:ext cx="740940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264" y="868772"/>
            <a:ext cx="119727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số phách nghỉ và ngân bằng nhau, dấu lặng thì ngưng nghỉ, hình nốt thì âm thanh ngân dài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264" y="292510"/>
            <a:ext cx="96125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rao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về 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32" y="1749406"/>
            <a:ext cx="120837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dấu lặng đen và hình nốt đen có bằng nhau không ? Dấu lặng đen có vang lên âm thanh không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862" y="2996142"/>
            <a:ext cx="687560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nhau, dấu lặng đen không vang lên âm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6746" cy="3537284"/>
          </a:xfrm>
          <a:prstGeom prst="rect">
            <a:avLst/>
          </a:prstGeom>
        </p:spPr>
      </p:pic>
      <p:pic>
        <p:nvPicPr>
          <p:cNvPr id="3" name="B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9843" y="4088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383360"/>
            <a:ext cx="9669389" cy="28258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94237" y="352032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93722" y="5999037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06536" y="2167185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596381" y="201528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68925" y="3071696"/>
            <a:ext cx="7102070" cy="22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961448" y="29495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461" y="1095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889" y="291418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70403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Đọc gam Đô trưởng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9" y="814039"/>
            <a:ext cx="12070971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372</Words>
  <Application>Microsoft Macintosh PowerPoint</Application>
  <PresentationFormat>Widescreen</PresentationFormat>
  <Paragraphs>44</Paragraphs>
  <Slides>20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124</cp:revision>
  <dcterms:created xsi:type="dcterms:W3CDTF">2022-04-04T02:41:08Z</dcterms:created>
  <dcterms:modified xsi:type="dcterms:W3CDTF">2023-09-02T05:33:12Z</dcterms:modified>
</cp:coreProperties>
</file>