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60" r:id="rId3"/>
    <p:sldId id="299" r:id="rId4"/>
    <p:sldId id="288" r:id="rId5"/>
    <p:sldId id="293" r:id="rId6"/>
    <p:sldId id="265" r:id="rId7"/>
    <p:sldId id="266" r:id="rId8"/>
    <p:sldId id="267" r:id="rId9"/>
    <p:sldId id="268" r:id="rId10"/>
    <p:sldId id="289" r:id="rId11"/>
    <p:sldId id="270" r:id="rId12"/>
    <p:sldId id="271" r:id="rId13"/>
    <p:sldId id="290" r:id="rId14"/>
    <p:sldId id="295" r:id="rId15"/>
    <p:sldId id="296" r:id="rId16"/>
    <p:sldId id="298" r:id="rId17"/>
    <p:sldId id="297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19210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61601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59776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642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16081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1511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1668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10.mp3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0.mp3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4013" y="0"/>
            <a:ext cx="2638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41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367"/>
            <a:ext cx="12192000" cy="33007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87503" y="659263"/>
            <a:ext cx="1221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277" y="1282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600328" y="789272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38"/>
            <a:ext cx="12192000" cy="3056238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2189" y="1266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96934" y="335430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42610"/>
            <a:ext cx="5671930" cy="28153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26" y="575793"/>
            <a:ext cx="11044873" cy="3141103"/>
          </a:xfrm>
          <a:prstGeom prst="rect">
            <a:avLst/>
          </a:prstGeom>
        </p:spPr>
      </p:pic>
      <p:pic>
        <p:nvPicPr>
          <p:cNvPr id="5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168" y="884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753"/>
            <a:ext cx="6344381" cy="6801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81039" y="1396857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71865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7234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A BAI PIAN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53110" y="12476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09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7" y="899707"/>
            <a:ext cx="11502189" cy="2241395"/>
          </a:xfrm>
          <a:prstGeom prst="rect">
            <a:avLst/>
          </a:prstGeom>
        </p:spPr>
      </p:pic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" y="3492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8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9897" y="1593382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5420" y="814083"/>
            <a:ext cx="7075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vận động phụ họa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71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782" y="284794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831"/>
            <a:ext cx="12088801" cy="16077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70134" y="188346"/>
            <a:ext cx="6700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vận động cơ thể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48" y="2817740"/>
            <a:ext cx="500667" cy="415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14" y="2749962"/>
            <a:ext cx="774917" cy="5515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87" y="2817739"/>
            <a:ext cx="500667" cy="415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23" y="2759607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15" y="2759607"/>
            <a:ext cx="500667" cy="415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68" y="2682184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40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4" y="1807102"/>
            <a:ext cx="4943893" cy="13040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6126" y="3245915"/>
            <a:ext cx="338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7976" y="90065"/>
            <a:ext cx="397897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Khởi động giọng theo mẫu sau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MAU 2 DRMR-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2663" y="422437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78" y="1739591"/>
            <a:ext cx="9199756" cy="2113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280"/>
            <a:ext cx="3085714" cy="2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7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45542" y="1153481"/>
            <a:ext cx="7711241" cy="689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36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 XUÂN VỀ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59865" y="528052"/>
            <a:ext cx="2024691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19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56" y="239759"/>
            <a:ext cx="1518421" cy="830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562" y="0"/>
            <a:ext cx="566215" cy="4795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18981"/>
            <a:ext cx="4079869" cy="12500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21944" y="1825608"/>
            <a:ext cx="4049028" cy="142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 ca </a:t>
            </a:r>
            <a:r>
              <a:rPr lang="vi-VN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Giáy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Siêu tầm, ghi âm: Nguyễn Tài Tuệ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Lời mới: Hoàng Anh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77015"/>
            <a:ext cx="6298353" cy="39809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52" y="3311912"/>
            <a:ext cx="5893648" cy="354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755"/>
            <a:ext cx="6520070" cy="32862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3869356"/>
            <a:ext cx="5671930" cy="298864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4003" y="141887"/>
            <a:ext cx="5883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hình thành kiến thức mới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88092" y="811915"/>
            <a:ext cx="5669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835" y="1378581"/>
            <a:ext cx="9139131" cy="1479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 Tài Tuệ 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(sinh năm 1936 tại xã Thanh Văn, huyện Thanh Chương, tỉnh Nghệ An) là một nhạc sĩ nổi tiếng với dòng nhạc truyền thống cách mạng ở Việt Nam. Tác phẩm "</a:t>
            </a:r>
            <a:r>
              <a:rPr lang="en-US" sz="2000" i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 khơi"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của ông được đánh giá là một ca khúc rất chuẩn mực về âm nhạc. Không chỉ "</a:t>
            </a:r>
            <a:r>
              <a:rPr lang="en-US" sz="2000" i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 khơi"</a:t>
            </a:r>
            <a:r>
              <a:rPr lang="en-US" sz="20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mà rất nhiều ca khúc khác của ông đã sống mãi với thời gian.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Picture 18" descr="https://hopamviet.vn/assets/images/composers/109029a4113c5843ef6c6fe1e2e0574f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133" y="894258"/>
            <a:ext cx="2622219" cy="28226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84003" y="2908324"/>
            <a:ext cx="8946624" cy="112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en-US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 xuân về có sắc thái vui tươi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nói về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cảnh múa ca của các em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miền Tây Bắc đón mùa xuân sang với thiên nhiên đặc trưng loài hoa của mùa xuân là hoa đòa rất vui và đẹp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4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58829" y="199949"/>
            <a:ext cx="1532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9506"/>
            <a:ext cx="6344381" cy="66755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513220"/>
            <a:ext cx="5847619" cy="3422839"/>
          </a:xfrm>
          <a:prstGeom prst="rect">
            <a:avLst/>
          </a:prstGeom>
        </p:spPr>
      </p:pic>
      <p:pic>
        <p:nvPicPr>
          <p:cNvPr id="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64934" y="723169"/>
            <a:ext cx="609600" cy="609600"/>
          </a:xfrm>
          <a:prstGeom prst="rect">
            <a:avLst/>
          </a:prstGeom>
        </p:spPr>
      </p:pic>
      <p:pic>
        <p:nvPicPr>
          <p:cNvPr id="3" name="Đón xuân về (Tập hát theo lời bài hát mẫu SGK Âm Nhạc lớp 3 CTPT 2018 - NXBGD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58028" y="661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4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77705" y="0"/>
            <a:ext cx="1883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3185" y="780125"/>
            <a:ext cx="11842433" cy="2907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1: Xuân sang khắp trên bản làng. Xuân vui múa ca nhịp nhàng.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2: Em hát vang mừng xuân mới sang. Em hát vang mừng xuân mới sang.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3: Ngàn muôn cánh hoa đào. Mùa xuân mới đón chào.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4: Các bạn ơi cùng đón xuân về. Bạn ơi cùng đón xuân về.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99975" y="19064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" y="1124286"/>
            <a:ext cx="12088801" cy="1607763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9342" y="31072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25459" y="3231081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1" y="0"/>
            <a:ext cx="12223631" cy="304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213386" y="156590"/>
            <a:ext cx="1478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51" y="841242"/>
            <a:ext cx="10167756" cy="3155795"/>
          </a:xfrm>
          <a:prstGeom prst="rect">
            <a:avLst/>
          </a:prstGeom>
        </p:spPr>
      </p:pic>
      <p:pic>
        <p:nvPicPr>
          <p:cNvPr id="3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293" y="2314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315</Words>
  <Application>Microsoft Office PowerPoint</Application>
  <PresentationFormat>Widescreen</PresentationFormat>
  <Paragraphs>30</Paragraphs>
  <Slides>17</Slides>
  <Notes>12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84</cp:revision>
  <dcterms:created xsi:type="dcterms:W3CDTF">2022-04-03T11:00:56Z</dcterms:created>
  <dcterms:modified xsi:type="dcterms:W3CDTF">2024-01-15T02:49:31Z</dcterms:modified>
</cp:coreProperties>
</file>