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22" y="-10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637E576-17EE-49DE-BD79-799715D94DA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386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5B6AE69-4E81-4F4B-BE5C-3C83D0D30556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1A53BE-E2C8-48BF-A474-53276F513DA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8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B99A082-734D-46B0-A968-746788C0896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0626819-3E4E-437E-82AB-4A3F7F3B0F8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15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23DC931-3DA3-4476-9833-412EE132489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781FB63-18EA-416E-81A8-22B12BD5EF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gif"/><Relationship Id="rId7" Type="http://schemas.openxmlformats.org/officeDocument/2006/relationships/image" Target="../media/image3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3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9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9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9.jpe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5843520" y="5429160"/>
            <a:ext cx="478656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1713CB"/>
                </a:solidFill>
                <a:latin typeface="Constantia"/>
                <a:ea typeface="Times New Roman"/>
              </a:rPr>
              <a:t>Facebook: Huỳnh Bo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56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2 –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8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9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0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1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7" descr="D:\GIÁO ÁN 1 2020-2021\HÌNH SOẠN GIÁO ÁN\Đọc nhạc\Những người bạn của Đô - Rê - Mi - Copy.jpg"/>
          <p:cNvPicPr/>
          <p:nvPr/>
        </p:nvPicPr>
        <p:blipFill>
          <a:blip r:embed="rId2"/>
          <a:srcRect l="3455" r="6544" b="1612"/>
          <a:stretch/>
        </p:blipFill>
        <p:spPr>
          <a:xfrm>
            <a:off x="-14400" y="0"/>
            <a:ext cx="109872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9"/>
          <p:cNvSpPr/>
          <p:nvPr/>
        </p:nvSpPr>
        <p:spPr>
          <a:xfrm>
            <a:off x="455760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Text Box 10"/>
          <p:cNvSpPr/>
          <p:nvPr/>
        </p:nvSpPr>
        <p:spPr>
          <a:xfrm>
            <a:off x="843120" y="1714680"/>
            <a:ext cx="9144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0" name="Picture 10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8344080" y="2857680"/>
            <a:ext cx="1465200" cy="266832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11" descr="D:\GIÁO ÁN 1 2020-2021\HÌNH SOẠN GIÁO ÁN\Đọc nhạc\DO RE MI - Copy (2) - Copy.jpg"/>
          <p:cNvPicPr/>
          <p:nvPr/>
        </p:nvPicPr>
        <p:blipFill>
          <a:blip r:embed="rId5"/>
          <a:stretch/>
        </p:blipFill>
        <p:spPr>
          <a:xfrm>
            <a:off x="1271520" y="3000240"/>
            <a:ext cx="1214640" cy="240516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12" descr="D:\GIÁO ÁN 1 2020-2021\HÌNH SOẠN GIÁO ÁN\Đọc nhạc\DO RE MI - Copy (2).jpg"/>
          <p:cNvPicPr/>
          <p:nvPr/>
        </p:nvPicPr>
        <p:blipFill>
          <a:blip r:embed="rId6"/>
          <a:stretch/>
        </p:blipFill>
        <p:spPr>
          <a:xfrm>
            <a:off x="2914560" y="2928960"/>
            <a:ext cx="1465200" cy="24670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3" descr="D:\GIÁO ÁN 1 2020-2021\HÌNH SOẠN GIÁO ÁN\Đọc nhạc\DO RE MI - Copy (3).jpg"/>
          <p:cNvPicPr/>
          <p:nvPr/>
        </p:nvPicPr>
        <p:blipFill>
          <a:blip r:embed="rId7"/>
          <a:stretch/>
        </p:blipFill>
        <p:spPr>
          <a:xfrm>
            <a:off x="4700520" y="2928960"/>
            <a:ext cx="1517760" cy="24796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4" descr="D:\GIÁO ÁN 1 2020-2021\HÌNH SOẠN GIÁO ÁN\Đọc nhạc\DO RE MI - Copy.jpg"/>
          <p:cNvPicPr/>
          <p:nvPr/>
        </p:nvPicPr>
        <p:blipFill>
          <a:blip r:embed="rId8"/>
          <a:stretch/>
        </p:blipFill>
        <p:spPr>
          <a:xfrm>
            <a:off x="6629400" y="2857680"/>
            <a:ext cx="1415880" cy="266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" descr="D:\GIÁO ÁN 1 2020-2021\HÌNH SOẠN GIÁO ÁN\Đọc nhạc\NHỮNG NGƯỜI BẠN ĐRM\Picture1.jpg"/>
          <p:cNvPicPr/>
          <p:nvPr/>
        </p:nvPicPr>
        <p:blipFill>
          <a:blip r:embed="rId7"/>
          <a:stretch/>
        </p:blipFill>
        <p:spPr>
          <a:xfrm>
            <a:off x="685800" y="1143000"/>
            <a:ext cx="9524880" cy="4203720"/>
          </a:xfrm>
          <a:prstGeom prst="rect">
            <a:avLst/>
          </a:prstGeom>
          <a:ln w="0">
            <a:noFill/>
          </a:ln>
        </p:spPr>
      </p:pic>
      <p:sp>
        <p:nvSpPr>
          <p:cNvPr id="297" name="Rectangle 3"/>
          <p:cNvSpPr/>
          <p:nvPr/>
        </p:nvSpPr>
        <p:spPr>
          <a:xfrm>
            <a:off x="91440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8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NHỮNG NGƯỜ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3800" y="176280"/>
            <a:ext cx="609600" cy="609600"/>
          </a:xfrm>
          <a:prstGeom prst="rect">
            <a:avLst/>
          </a:prstGeom>
        </p:spPr>
      </p:pic>
      <p:pic>
        <p:nvPicPr>
          <p:cNvPr id="3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195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4486320" y="1500120"/>
            <a:ext cx="200016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2" descr="D:\GIÁO ÁN 1 2020-2021\HÌNH SOẠN GIÁO ÁN\Đọc nhạc\NHỮNG NGƯỜI BẠN ĐRM\Picture1.jpg"/>
          <p:cNvPicPr/>
          <p:nvPr/>
        </p:nvPicPr>
        <p:blipFill>
          <a:blip r:embed="rId6"/>
          <a:srcRect l="4611" t="22097" r="2347" b="47653"/>
          <a:stretch/>
        </p:blipFill>
        <p:spPr>
          <a:xfrm>
            <a:off x="628560" y="2357280"/>
            <a:ext cx="9786960" cy="214344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139405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4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5" name="Text Box 10"/>
          <p:cNvSpPr/>
          <p:nvPr/>
        </p:nvSpPr>
        <p:spPr>
          <a:xfrm>
            <a:off x="4414680" y="1500120"/>
            <a:ext cx="19288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6" name="Picture 2" descr="D:\GIÁO ÁN 1 2020-2021\HÌNH SOẠN GIÁO ÁN\Đọc nhạc\NHỮNG NGƯỜI BẠN ĐRM\Picture1.jpg"/>
          <p:cNvPicPr/>
          <p:nvPr/>
        </p:nvPicPr>
        <p:blipFill>
          <a:blip r:embed="rId6"/>
          <a:srcRect l="3900" t="59481" r="2168" b="13335"/>
          <a:stretch/>
        </p:blipFill>
        <p:spPr>
          <a:xfrm>
            <a:off x="628560" y="2571840"/>
            <a:ext cx="9786960" cy="17859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1614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 Box 10"/>
          <p:cNvSpPr/>
          <p:nvPr/>
        </p:nvSpPr>
        <p:spPr>
          <a:xfrm>
            <a:off x="2381400" y="3571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8" name="Picture 2" descr="D:\GIÁO ÁN 1 2020-2021\HÌNH SOẠN GIÁO ÁN\Đọc nhạc\NHỮNG NGƯỜI BẠN ĐRM\Picture1.jpg"/>
          <p:cNvPicPr/>
          <p:nvPr/>
        </p:nvPicPr>
        <p:blipFill>
          <a:blip r:embed="rId5"/>
          <a:srcRect l="3900" t="22139" r="1601" b="4950"/>
          <a:stretch/>
        </p:blipFill>
        <p:spPr>
          <a:xfrm>
            <a:off x="366840" y="1071720"/>
            <a:ext cx="10358280" cy="5357520"/>
          </a:xfrm>
          <a:prstGeom prst="rect">
            <a:avLst/>
          </a:prstGeom>
          <a:ln w="0">
            <a:noFill/>
          </a:ln>
        </p:spPr>
      </p:pic>
      <p:sp>
        <p:nvSpPr>
          <p:cNvPr id="309" name="Rectangle 22"/>
          <p:cNvSpPr/>
          <p:nvPr/>
        </p:nvSpPr>
        <p:spPr>
          <a:xfrm>
            <a:off x="1986120" y="3286080"/>
            <a:ext cx="8143560" cy="6429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Rectangle 23"/>
          <p:cNvSpPr/>
          <p:nvPr/>
        </p:nvSpPr>
        <p:spPr>
          <a:xfrm>
            <a:off x="1843200" y="5857920"/>
            <a:ext cx="8143920" cy="6429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195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1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1268280" y="3638520"/>
            <a:ext cx="8223480" cy="2013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95400"/>
            <a:ext cx="7929360" cy="785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80988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88092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2128680" y="30243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3414600" y="30956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30956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7701120" y="56674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5915160" y="5738760"/>
            <a:ext cx="714240" cy="83340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573876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13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9272520" y="566748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7701120" y="309564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6058080" y="3079800"/>
            <a:ext cx="714240" cy="87300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9201240" y="309564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2057400" y="573876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3414600" y="566748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1403" y="271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34" name="Rectangle 1"/>
          <p:cNvSpPr/>
          <p:nvPr/>
        </p:nvSpPr>
        <p:spPr>
          <a:xfrm>
            <a:off x="1556819" y="2143080"/>
            <a:ext cx="8017922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</a:t>
            </a:r>
            <a:r>
              <a:rPr lang="en-US" sz="6000" b="1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VỚI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NHẠC ĐỆM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 smtClean="0">
                <a:solidFill>
                  <a:srgbClr val="0000FF"/>
                </a:solidFill>
                <a:latin typeface="Times New Roman"/>
              </a:rPr>
              <a:t>KẾT HỢP GÕ ĐỆM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200240" y="95400"/>
            <a:ext cx="8429400" cy="10000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895560"/>
            <a:ext cx="10972800" cy="214344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115740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8612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62924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1528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29600" y="316224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1448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55760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34364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58320" y="565776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13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9640" y="4402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11" descr="14"/>
          <p:cNvPicPr/>
          <p:nvPr/>
        </p:nvPicPr>
        <p:blipFill>
          <a:blip r:embed="rId2"/>
          <a:srcRect l="11783" t="6077" r="31020" b="1712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857160"/>
            <a:ext cx="10215720" cy="528660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56" name="Rectangle 3"/>
          <p:cNvSpPr/>
          <p:nvPr/>
        </p:nvSpPr>
        <p:spPr>
          <a:xfrm>
            <a:off x="4700520" y="10620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7" name="Text Box 9"/>
          <p:cNvSpPr/>
          <p:nvPr/>
        </p:nvSpPr>
        <p:spPr>
          <a:xfrm>
            <a:off x="1843200" y="1357200"/>
            <a:ext cx="257148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8" name="Text Box 10"/>
          <p:cNvSpPr/>
          <p:nvPr/>
        </p:nvSpPr>
        <p:spPr>
          <a:xfrm>
            <a:off x="3129120" y="1928880"/>
            <a:ext cx="45003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9" name="Text Box 9"/>
          <p:cNvSpPr/>
          <p:nvPr/>
        </p:nvSpPr>
        <p:spPr>
          <a:xfrm>
            <a:off x="1628640" y="2500200"/>
            <a:ext cx="2571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nhạc: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0" name="Text Box 10"/>
          <p:cNvSpPr/>
          <p:nvPr/>
        </p:nvSpPr>
        <p:spPr>
          <a:xfrm>
            <a:off x="1128600" y="3071880"/>
            <a:ext cx="8501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NHỮNG NGƯỜI BẠN CỦA ĐÔ-RÊ-MI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6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" name="Text Box 26"/>
          <p:cNvSpPr/>
          <p:nvPr/>
        </p:nvSpPr>
        <p:spPr>
          <a:xfrm>
            <a:off x="1057320" y="390600"/>
            <a:ext cx="9109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Bức tranh làm các em liên tưởng đến nội dung bài hát nào?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9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9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4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9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1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4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1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6" name="Freeform 105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7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9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1" name="Freeform 110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4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7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9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1" name="Freeform 120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4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6" name="Freeform 125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9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2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4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6" name="Freeform 135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7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9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1" name="Freeform 140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2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5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4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7" name="Freeform 146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8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0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2" name="Freeform 151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3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5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5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7" name="Freeform 156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8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0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2" name="Freeform 161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3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5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6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7" name="Freeform 166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8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0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2" name="Freeform 171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3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5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7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7" name="Freeform 176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8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0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2" name="Freeform 181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3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5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8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7" name="Freeform 186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8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0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2" name="Freeform 191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3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5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9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7" name="Freeform 196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8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9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8" name="Picture 2"/>
          <p:cNvPicPr/>
          <p:nvPr/>
        </p:nvPicPr>
        <p:blipFill>
          <a:blip r:embed="rId15"/>
          <a:stretch/>
        </p:blipFill>
        <p:spPr>
          <a:xfrm>
            <a:off x="1797120" y="1500120"/>
            <a:ext cx="3760560" cy="207180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3"/>
          <p:cNvPicPr/>
          <p:nvPr/>
        </p:nvPicPr>
        <p:blipFill>
          <a:blip r:embed="rId16"/>
          <a:stretch/>
        </p:blipFill>
        <p:spPr>
          <a:xfrm>
            <a:off x="5486400" y="1500120"/>
            <a:ext cx="3938760" cy="207180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2" descr="D:\GIÁO ÁN 1 2020-2021\HÌNH SOẠN GIÁO ÁN\Học hát\Xuc xac xúc xe\4.png"/>
          <p:cNvPicPr/>
          <p:nvPr/>
        </p:nvPicPr>
        <p:blipFill>
          <a:blip r:embed="rId17"/>
          <a:stretch/>
        </p:blipFill>
        <p:spPr>
          <a:xfrm>
            <a:off x="1795320" y="3571920"/>
            <a:ext cx="3691080" cy="192888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3" descr="D:\GIÁO ÁN 1 2020-2021\HÌNH SOẠN GIÁO ÁN\Học hát\Xuc xac xúc xe\2.png"/>
          <p:cNvPicPr/>
          <p:nvPr/>
        </p:nvPicPr>
        <p:blipFill>
          <a:blip r:embed="rId18"/>
          <a:stretch/>
        </p:blipFill>
        <p:spPr>
          <a:xfrm>
            <a:off x="5486400" y="3571920"/>
            <a:ext cx="3935520" cy="192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"/>
          <p:cNvPicPr/>
          <p:nvPr/>
        </p:nvPicPr>
        <p:blipFill>
          <a:blip r:embed="rId6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17640"/>
            <a:ext cx="609600" cy="609600"/>
          </a:xfrm>
          <a:prstGeom prst="rect">
            <a:avLst/>
          </a:prstGeom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5000" y="17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1"/>
          <p:cNvSpPr/>
          <p:nvPr/>
        </p:nvSpPr>
        <p:spPr>
          <a:xfrm>
            <a:off x="1442118" y="2133600"/>
            <a:ext cx="754676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CƠ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629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84320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986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86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389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77156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4864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451008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841536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300528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91532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98620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84368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629080" y="6392880"/>
            <a:ext cx="475920" cy="4460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64856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493884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77248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336240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27244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332424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20116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9862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00568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5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832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10" descr="Kết quả hình ảnh cho nền powerpoint đẹp"/>
          <p:cNvPicPr/>
          <p:nvPr/>
        </p:nvPicPr>
        <p:blipFill>
          <a:blip r:embed="rId3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66" name="Rectangle 1"/>
          <p:cNvSpPr/>
          <p:nvPr/>
        </p:nvSpPr>
        <p:spPr>
          <a:xfrm>
            <a:off x="921240" y="2357280"/>
            <a:ext cx="90331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VẬN ĐỘNG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7091</TotalTime>
  <Words>162</Words>
  <Application>Microsoft Office PowerPoint</Application>
  <PresentationFormat>Custom</PresentationFormat>
  <Paragraphs>45</Paragraphs>
  <Slides>21</Slides>
  <Notes>5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AutoBVT</cp:lastModifiedBy>
  <cp:revision>599</cp:revision>
  <dcterms:created xsi:type="dcterms:W3CDTF">2010-04-30T20:19:48Z</dcterms:created>
  <dcterms:modified xsi:type="dcterms:W3CDTF">2021-09-02T12:57:27Z</dcterms:modified>
  <dc:language>en-US</dc:language>
</cp:coreProperties>
</file>