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22" y="-10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308FEDC-91E5-43E3-886D-3F49DAF05F1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7828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99471BB-C385-4C08-96A9-2A2396080C2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8A366FA-17DD-479D-87C3-08618C6CCBC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 rot="10800000" flipH="1">
            <a:off x="-31680" y="6756120"/>
            <a:ext cx="1100448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1524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5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Rectangle 5"/>
          <p:cNvSpPr/>
          <p:nvPr/>
        </p:nvSpPr>
        <p:spPr>
          <a:xfrm>
            <a:off x="5843520" y="5429160"/>
            <a:ext cx="478656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C00000"/>
                </a:solidFill>
                <a:latin typeface="Constantia"/>
                <a:ea typeface="Times New Roman"/>
              </a:rPr>
              <a:t>Huỳnh Long Nguyện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1713CB"/>
                </a:solidFill>
                <a:latin typeface="Constantia"/>
                <a:ea typeface="Times New Roman"/>
              </a:rPr>
              <a:t>Facebook: Huỳnh Bo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7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8" name="Rectangle 14"/>
          <p:cNvSpPr/>
          <p:nvPr/>
        </p:nvSpPr>
        <p:spPr>
          <a:xfrm>
            <a:off x="2506320" y="1000080"/>
            <a:ext cx="595980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9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33480"/>
            <a:ext cx="10144080" cy="378612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2400" y="1152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4" name="Rectangle 14"/>
          <p:cNvSpPr/>
          <p:nvPr/>
        </p:nvSpPr>
        <p:spPr>
          <a:xfrm>
            <a:off x="2271600" y="1000080"/>
            <a:ext cx="722016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5" name="Picture 2" descr="D:\GIÁO ÁN 1 2020-2021\HÌNH SOẠN GIÁO ÁN\Học hát\Xuc xac xúc xe\3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57240"/>
            <a:ext cx="10144080" cy="373860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1445" y="11622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7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Rectangle 3"/>
          <p:cNvSpPr/>
          <p:nvPr/>
        </p:nvSpPr>
        <p:spPr>
          <a:xfrm>
            <a:off x="463680" y="9921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0" name="Rectangle 14"/>
          <p:cNvSpPr/>
          <p:nvPr/>
        </p:nvSpPr>
        <p:spPr>
          <a:xfrm>
            <a:off x="2225520" y="1079640"/>
            <a:ext cx="6958080" cy="106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1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14360" y="2357280"/>
            <a:ext cx="5000760" cy="326232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2" descr="D:\GIÁO ÁN 1 2020-2021\HÌNH SOẠN GIÁO ÁN\Học hát\Xuc xac xúc xe\3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415120" y="2357280"/>
            <a:ext cx="5159160" cy="323856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11165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0330" y="2529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58" name="Rectangl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0330" y="2529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1"/>
          <p:cNvSpPr/>
          <p:nvPr/>
        </p:nvSpPr>
        <p:spPr>
          <a:xfrm>
            <a:off x="959760" y="2286000"/>
            <a:ext cx="89553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057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62924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84360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5582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14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129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415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5824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057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1291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91516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5824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5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77164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915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843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05832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0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0330" y="2529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" descr="D:\GIÁO ÁN 1 2020-2021\HÌNH SOẠN GIÁO ÁN\Học hát\Xuc xac xúc xe\2.png"/>
          <p:cNvPicPr/>
          <p:nvPr/>
        </p:nvPicPr>
        <p:blipFill>
          <a:blip r:embed="rId3"/>
          <a:stretch/>
        </p:blipFill>
        <p:spPr>
          <a:xfrm>
            <a:off x="457200" y="990720"/>
            <a:ext cx="10058400" cy="4518000"/>
          </a:xfrm>
          <a:prstGeom prst="rect">
            <a:avLst/>
          </a:prstGeom>
          <a:ln w="0">
            <a:noFill/>
          </a:ln>
        </p:spPr>
      </p:pic>
      <p:sp>
        <p:nvSpPr>
          <p:cNvPr id="292" name="Text Box 9"/>
          <p:cNvSpPr/>
          <p:nvPr/>
        </p:nvSpPr>
        <p:spPr>
          <a:xfrm>
            <a:off x="1843200" y="208080"/>
            <a:ext cx="14284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3" name="Text Box 10"/>
          <p:cNvSpPr/>
          <p:nvPr/>
        </p:nvSpPr>
        <p:spPr>
          <a:xfrm>
            <a:off x="2698920" y="99072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XÚC XẮC XÚC XẺ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4" name="Rectangle 3"/>
          <p:cNvSpPr/>
          <p:nvPr/>
        </p:nvSpPr>
        <p:spPr>
          <a:xfrm>
            <a:off x="5334120" y="167652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6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7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8" name="Picture 11" descr="D:\GIÁO ÁN 1 2020-2021\HÌNH SOẠN GIÁO ÁN\Vận dụng sáng tạo\Dài ngắn\Dài ngắn - Copy (2).jpg"/>
          <p:cNvPicPr/>
          <p:nvPr/>
        </p:nvPicPr>
        <p:blipFill>
          <a:blip r:embed="rId3"/>
          <a:stretch/>
        </p:blipFill>
        <p:spPr>
          <a:xfrm>
            <a:off x="485640" y="2000160"/>
            <a:ext cx="10072800" cy="2928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0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2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5672" t="31721" r="73763" b="7312"/>
          <a:stretch/>
        </p:blipFill>
        <p:spPr>
          <a:xfrm>
            <a:off x="3486240" y="2857680"/>
            <a:ext cx="4000320" cy="23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5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6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37593" t="31721" r="41136" b="4893"/>
          <a:stretch/>
        </p:blipFill>
        <p:spPr>
          <a:xfrm>
            <a:off x="3343320" y="2786040"/>
            <a:ext cx="4174920" cy="242892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10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1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2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l="73763" t="31721" r="6384" b="4893"/>
          <a:stretch/>
        </p:blipFill>
        <p:spPr>
          <a:xfrm>
            <a:off x="3557520" y="2786040"/>
            <a:ext cx="3643560" cy="250020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11" descr="D:\GIÁO ÁN 1 2020-2021\HÌNH SOẠN GIÁO ÁN\Vận dụng sáng tạo\Dài ngắn\Dài ngắn - Copy (2).jpg"/>
          <p:cNvPicPr/>
          <p:nvPr/>
        </p:nvPicPr>
        <p:blipFill>
          <a:blip r:embed="rId3"/>
          <a:srcRect r="51068" b="68307"/>
          <a:stretch/>
        </p:blipFill>
        <p:spPr>
          <a:xfrm>
            <a:off x="557280" y="1785960"/>
            <a:ext cx="6929280" cy="928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15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6" name="Text Box 10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7" name="Picture 11" descr="D:\GIÁO ÁN 1 2020-2021\HÌNH SOẠN GIÁO ÁN\Vận dụng sáng tạo\Dài ngắn\Dài ngắn - Copy (2).jpg"/>
          <p:cNvPicPr/>
          <p:nvPr/>
        </p:nvPicPr>
        <p:blipFill>
          <a:blip r:embed="rId3"/>
          <a:stretch/>
        </p:blipFill>
        <p:spPr>
          <a:xfrm>
            <a:off x="485640" y="2000160"/>
            <a:ext cx="10072800" cy="2928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2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5" name="Text Box 9"/>
          <p:cNvSpPr/>
          <p:nvPr/>
        </p:nvSpPr>
        <p:spPr>
          <a:xfrm>
            <a:off x="2343240" y="114300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6" name="Text Box 10"/>
          <p:cNvSpPr/>
          <p:nvPr/>
        </p:nvSpPr>
        <p:spPr>
          <a:xfrm>
            <a:off x="3057480" y="1785960"/>
            <a:ext cx="45007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7" name="Text Box 9"/>
          <p:cNvSpPr/>
          <p:nvPr/>
        </p:nvSpPr>
        <p:spPr>
          <a:xfrm>
            <a:off x="2271600" y="235728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8" name="Text Box 10"/>
          <p:cNvSpPr/>
          <p:nvPr/>
        </p:nvSpPr>
        <p:spPr>
          <a:xfrm>
            <a:off x="2836800" y="300024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6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 w="0">
            <a:noFill/>
          </a:ln>
        </p:spPr>
      </p:pic>
      <p:grpSp>
        <p:nvGrpSpPr>
          <p:cNvPr id="71" name="AutoShape 17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7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3" name="Freeform 72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Text Box 26"/>
          <p:cNvSpPr/>
          <p:nvPr/>
        </p:nvSpPr>
        <p:spPr>
          <a:xfrm>
            <a:off x="985680" y="111240"/>
            <a:ext cx="9109080" cy="106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Hình ảnh sau làm em liên tưởng đến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dịp nào trong năm?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Freeform 149"/>
                  <p:cNvGrpSpPr/>
                  <p:nvPr/>
                </p:nvGrpSpPr>
                <p:grpSpPr>
                  <a:xfrm>
                    <a:off x="9164520" y="1545480"/>
                    <a:ext cx="182880" cy="101520"/>
                    <a:chOff x="9164520" y="1545480"/>
                    <a:chExt cx="182880" cy="10152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4520" y="1545480"/>
                      <a:ext cx="182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3" name="Freeform 82"/>
                    <p:cNvSpPr/>
                    <p:nvPr/>
                  </p:nvSpPr>
                  <p:spPr>
                    <a:xfrm>
                      <a:off x="9179640" y="1563480"/>
                      <a:ext cx="153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8804160" y="1545480"/>
                    <a:ext cx="197640" cy="101520"/>
                    <a:chOff x="8804160" y="1545480"/>
                    <a:chExt cx="197640" cy="10152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4160" y="1545480"/>
                      <a:ext cx="1976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8822880" y="1563480"/>
                      <a:ext cx="1605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493120" y="1545480"/>
                    <a:ext cx="178200" cy="101520"/>
                    <a:chOff x="8493120" y="1545480"/>
                    <a:chExt cx="178200" cy="10152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3120" y="1545480"/>
                      <a:ext cx="178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507520" y="156348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181720" y="1545480"/>
                    <a:ext cx="196200" cy="101520"/>
                    <a:chOff x="8181720" y="1545480"/>
                    <a:chExt cx="196200" cy="10152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1720" y="1545480"/>
                      <a:ext cx="196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200080" y="1563480"/>
                      <a:ext cx="159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7922160" y="1296720"/>
                    <a:ext cx="44172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7848720" y="1545480"/>
                    <a:ext cx="183960" cy="101520"/>
                    <a:chOff x="7848720" y="1545480"/>
                    <a:chExt cx="183960" cy="10152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8720" y="1545480"/>
                      <a:ext cx="183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7863480" y="156348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510680" y="1544760"/>
                    <a:ext cx="210600" cy="101880"/>
                    <a:chOff x="7510680" y="1544760"/>
                    <a:chExt cx="21060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068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53012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265520" y="1293840"/>
                    <a:ext cx="4194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193880" y="1544760"/>
                    <a:ext cx="169920" cy="101880"/>
                    <a:chOff x="719388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938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2072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6849000" y="1544760"/>
                    <a:ext cx="166320" cy="101880"/>
                    <a:chOff x="684900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9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6864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543360" y="1544760"/>
                    <a:ext cx="200160" cy="101880"/>
                    <a:chOff x="6543360" y="1544760"/>
                    <a:chExt cx="20016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3360" y="1544760"/>
                      <a:ext cx="2001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558840" y="156276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287760" y="1293840"/>
                    <a:ext cx="433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199920" y="1544760"/>
                    <a:ext cx="219600" cy="101880"/>
                    <a:chOff x="6199920" y="1544760"/>
                    <a:chExt cx="21960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9920" y="1544760"/>
                      <a:ext cx="219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219720" y="1562760"/>
                      <a:ext cx="178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5963760" y="1293840"/>
                    <a:ext cx="441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5877360" y="1544760"/>
                    <a:ext cx="215280" cy="101880"/>
                    <a:chOff x="5877360" y="1544760"/>
                    <a:chExt cx="21528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77360" y="1544760"/>
                      <a:ext cx="215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5893920" y="1562760"/>
                      <a:ext cx="180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636880" y="1293840"/>
                    <a:ext cx="409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5598720" y="1544040"/>
                    <a:ext cx="218160" cy="102240"/>
                    <a:chOff x="5598720" y="1544040"/>
                    <a:chExt cx="218160" cy="10224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598720" y="1544040"/>
                      <a:ext cx="21816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5619240" y="1561680"/>
                      <a:ext cx="177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361120" y="129636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296320" y="1544040"/>
                    <a:ext cx="199440" cy="102240"/>
                    <a:chOff x="5296320" y="1544040"/>
                    <a:chExt cx="199440" cy="10224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6320" y="1544040"/>
                      <a:ext cx="1994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312520" y="1561680"/>
                      <a:ext cx="16668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037120" y="1296360"/>
                    <a:ext cx="379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4978440" y="1544040"/>
                    <a:ext cx="184680" cy="102240"/>
                    <a:chOff x="4978440" y="1544040"/>
                    <a:chExt cx="184680" cy="10224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8440" y="1544040"/>
                      <a:ext cx="18468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4995720" y="1561680"/>
                      <a:ext cx="150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4707360" y="1296360"/>
                    <a:ext cx="453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643640" y="1544040"/>
                    <a:ext cx="192240" cy="102240"/>
                    <a:chOff x="4643640" y="1544040"/>
                    <a:chExt cx="192240" cy="10224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3640" y="1544040"/>
                      <a:ext cx="1922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4659120" y="1561680"/>
                      <a:ext cx="1609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380120" y="1296360"/>
                    <a:ext cx="409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312440" y="1544040"/>
                    <a:ext cx="199800" cy="102240"/>
                    <a:chOff x="4312440" y="1544040"/>
                    <a:chExt cx="199800" cy="10224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2440" y="1544040"/>
                      <a:ext cx="19980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330800" y="1561680"/>
                      <a:ext cx="16236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056480" y="1296360"/>
                    <a:ext cx="414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000680" y="1543320"/>
                    <a:ext cx="178560" cy="102960"/>
                    <a:chOff x="4000680" y="1543320"/>
                    <a:chExt cx="17856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0680" y="1543320"/>
                      <a:ext cx="178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014720" y="1560960"/>
                      <a:ext cx="1494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3723480" y="1293840"/>
                    <a:ext cx="36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3650040" y="1543320"/>
                    <a:ext cx="202320" cy="102960"/>
                    <a:chOff x="3650040" y="1543320"/>
                    <a:chExt cx="20232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0040" y="1543320"/>
                      <a:ext cx="202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3668400" y="1560960"/>
                      <a:ext cx="164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396600" y="1293840"/>
                    <a:ext cx="393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331080" y="1543320"/>
                    <a:ext cx="197280" cy="102960"/>
                    <a:chOff x="3331080" y="1543320"/>
                    <a:chExt cx="19728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1080" y="1543320"/>
                      <a:ext cx="197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34656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072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020400" y="1543320"/>
                    <a:ext cx="181080" cy="102960"/>
                    <a:chOff x="3020400" y="1543320"/>
                    <a:chExt cx="18108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20400" y="1543320"/>
                      <a:ext cx="181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036600" y="1560960"/>
                      <a:ext cx="146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2745720" y="1293840"/>
                    <a:ext cx="433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2702520" y="1543320"/>
                    <a:ext cx="174960" cy="102960"/>
                    <a:chOff x="2702520" y="1543320"/>
                    <a:chExt cx="17496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2520" y="1543320"/>
                      <a:ext cx="174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2715840" y="1560960"/>
                      <a:ext cx="146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421720" y="1293840"/>
                    <a:ext cx="436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362680" y="1543320"/>
                    <a:ext cx="187920" cy="102960"/>
                    <a:chOff x="2362680" y="1543320"/>
                    <a:chExt cx="18792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2680" y="1543320"/>
                      <a:ext cx="187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379240" y="1560960"/>
                      <a:ext cx="152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094840" y="129384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9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37" descr="D:\GIÁO ÁN 1 2020-2021\HÌNH SOẠN GIÁO ÁN\Học hát\Xuc xac xúc xe\4.png"/>
          <p:cNvPicPr/>
          <p:nvPr/>
        </p:nvPicPr>
        <p:blipFill>
          <a:blip r:embed="rId15">
            <a:lum contrast="30000"/>
          </a:blip>
          <a:stretch/>
        </p:blipFill>
        <p:spPr>
          <a:xfrm>
            <a:off x="1803240" y="1500120"/>
            <a:ext cx="7604280" cy="4016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2" descr="D:\GIÁO ÁN 1 2020-2021\HÌNH SOẠN GIÁO ÁN\Học hát\Xuc xac xúc xe\2.png"/>
          <p:cNvPicPr/>
          <p:nvPr/>
        </p:nvPicPr>
        <p:blipFill>
          <a:blip r:embed="rId3"/>
          <a:stretch/>
        </p:blipFill>
        <p:spPr>
          <a:xfrm>
            <a:off x="457200" y="990720"/>
            <a:ext cx="10058400" cy="4518000"/>
          </a:xfrm>
          <a:prstGeom prst="rect">
            <a:avLst/>
          </a:prstGeom>
          <a:ln w="0">
            <a:noFill/>
          </a:ln>
        </p:spPr>
      </p:pic>
      <p:sp>
        <p:nvSpPr>
          <p:cNvPr id="203" name="Text Box 9"/>
          <p:cNvSpPr/>
          <p:nvPr/>
        </p:nvSpPr>
        <p:spPr>
          <a:xfrm>
            <a:off x="1200240" y="214200"/>
            <a:ext cx="14288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Text Box 10"/>
          <p:cNvSpPr/>
          <p:nvPr/>
        </p:nvSpPr>
        <p:spPr>
          <a:xfrm>
            <a:off x="2698920" y="99072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XÚC XẮC XÚC XẺ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Rectangle 3"/>
          <p:cNvSpPr/>
          <p:nvPr/>
        </p:nvSpPr>
        <p:spPr>
          <a:xfrm>
            <a:off x="5334120" y="167652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2"/>
          <p:cNvPicPr/>
          <p:nvPr/>
        </p:nvPicPr>
        <p:blipFill>
          <a:blip r:embed="rId6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sp>
        <p:nvSpPr>
          <p:cNvPr id="207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Rectangle 3"/>
          <p:cNvSpPr/>
          <p:nvPr/>
        </p:nvSpPr>
        <p:spPr>
          <a:xfrm>
            <a:off x="930240" y="29376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HÁ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6200" y="17640"/>
            <a:ext cx="609600" cy="609600"/>
          </a:xfrm>
          <a:prstGeom prst="rect">
            <a:avLst/>
          </a:prstGeom>
        </p:spPr>
      </p:pic>
      <p:pic>
        <p:nvPicPr>
          <p:cNvPr id="6" name="BEAT XÚC XẮC XÚC XẺ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91600" y="4156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8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Rectangle 4"/>
          <p:cNvSpPr/>
          <p:nvPr/>
        </p:nvSpPr>
        <p:spPr>
          <a:xfrm>
            <a:off x="700200" y="2071800"/>
            <a:ext cx="9783720" cy="422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7"/>
          <p:cNvSpPr/>
          <p:nvPr/>
        </p:nvSpPr>
        <p:spPr>
          <a:xfrm>
            <a:off x="3156480" y="714240"/>
            <a:ext cx="46044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XÚC XẮC XÚC XẺ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10"/>
          <p:cNvSpPr/>
          <p:nvPr/>
        </p:nvSpPr>
        <p:spPr>
          <a:xfrm>
            <a:off x="6077160" y="1285920"/>
            <a:ext cx="3574800" cy="119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8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Rectangle 14"/>
          <p:cNvSpPr/>
          <p:nvPr/>
        </p:nvSpPr>
        <p:spPr>
          <a:xfrm>
            <a:off x="2506320" y="1000080"/>
            <a:ext cx="595980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0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33480"/>
            <a:ext cx="10144080" cy="378612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2684" y="1107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4" name="Rectangle 3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Rectangle 14"/>
          <p:cNvSpPr/>
          <p:nvPr/>
        </p:nvSpPr>
        <p:spPr>
          <a:xfrm>
            <a:off x="2271600" y="1000080"/>
            <a:ext cx="7220160" cy="82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6" name="Picture 2" descr="D:\GIÁO ÁN 1 2020-2021\HÌNH SOẠN GIÁO ÁN\Học hát\Xuc xac xúc xe\5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30200" y="1857240"/>
            <a:ext cx="10144080" cy="375444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5502" y="1152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Rectangle 6"/>
          <p:cNvSpPr/>
          <p:nvPr/>
        </p:nvSpPr>
        <p:spPr>
          <a:xfrm>
            <a:off x="557280" y="357120"/>
            <a:ext cx="505764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" name="Rectangle 3"/>
          <p:cNvSpPr/>
          <p:nvPr/>
        </p:nvSpPr>
        <p:spPr>
          <a:xfrm>
            <a:off x="463680" y="99216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1" name="Rectangle 14"/>
          <p:cNvSpPr/>
          <p:nvPr/>
        </p:nvSpPr>
        <p:spPr>
          <a:xfrm>
            <a:off x="2225520" y="1079640"/>
            <a:ext cx="6958080" cy="106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Xúc xắc xúc xẻ. Năm mới năm mẻ.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Nhà nào còn thức. Mở cửa cho chúng tôi.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2" name="Picture 13" descr="D:\GIÁO ÁN 1 2020-2021\HÌNH SOẠN GIÁO ÁN\Học hát\Xuc xac xúc xe\2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14360" y="2357280"/>
            <a:ext cx="5143320" cy="32623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Học hát\Xuc xac xúc xe\5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557680" y="2357280"/>
            <a:ext cx="5016600" cy="325440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13092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7342</TotalTime>
  <Words>319</Words>
  <Application>Microsoft Office PowerPoint</Application>
  <PresentationFormat>Custom</PresentationFormat>
  <Paragraphs>66</Paragraphs>
  <Slides>24</Slides>
  <Notes>1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AutoBVT</cp:lastModifiedBy>
  <cp:revision>612</cp:revision>
  <dcterms:created xsi:type="dcterms:W3CDTF">2010-04-30T20:19:48Z</dcterms:created>
  <dcterms:modified xsi:type="dcterms:W3CDTF">2021-09-02T12:49:45Z</dcterms:modified>
  <dc:language>en-US</dc:language>
</cp:coreProperties>
</file>