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299" r:id="rId4"/>
    <p:sldId id="314" r:id="rId5"/>
    <p:sldId id="315" r:id="rId6"/>
    <p:sldId id="317" r:id="rId7"/>
    <p:sldId id="301" r:id="rId8"/>
    <p:sldId id="306" r:id="rId9"/>
    <p:sldId id="318" r:id="rId10"/>
    <p:sldId id="319" r:id="rId11"/>
    <p:sldId id="278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0"/>
            <a:ext cx="7200800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8" y="764704"/>
            <a:ext cx="1044759" cy="1044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0391" y="1628800"/>
            <a:ext cx="194739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</a:p>
        </p:txBody>
      </p:sp>
      <p:sp>
        <p:nvSpPr>
          <p:cNvPr id="2" name="Rectangle 1"/>
          <p:cNvSpPr/>
          <p:nvPr/>
        </p:nvSpPr>
        <p:spPr>
          <a:xfrm>
            <a:off x="-108520" y="3002751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* ÔN TẬP: HÁT VÀ ĐỌC NHẠC</a:t>
            </a:r>
            <a:endParaRPr lang="en-US" sz="28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 * VẬN DỤNG - SÁNG TẠO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40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1140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 hát kết hợp vận động nhịp nhàng trái phải và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3765054"/>
            <a:ext cx="5756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nhịp ¾ và vận động 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4416" y="3789040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đệm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theo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4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Ôn đọc cao độ 6 nốt Đồ-rê-mi-pha-sol-la và ký hiệu bàn tay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996" y="573325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Ôn tập đọc nhạc </a:t>
            </a:r>
            <a:r>
              <a:rPr lang="en-US" sz="36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 -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yêu cầu HS thể hiện lại thế tay của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1916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Trình chiếu  tiết tấu  bài, giới thiệu và đọc mẫu hình tiết tấu bằng tiếng“ tùng”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" y="1340768"/>
            <a:ext cx="8244631" cy="887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8" y="2476292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ĐỌC     </a:t>
            </a:r>
            <a:r>
              <a:rPr lang="en-US"/>
              <a:t>      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24807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/>
              <a:t>TÙNG       TÙNG     TÙNG          TÙNG                  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3152" y="3356992"/>
            <a:ext cx="4450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Calibri"/>
              </a:rPr>
              <a:t>2 .VẬN DỤNG-SÁNG TẠO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6665" y="4365104"/>
            <a:ext cx="52517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</a:rPr>
              <a:t>Đọc đồng dao và gõ theo hình tiết tấu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4" y="624296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54868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Đọc lời     </a:t>
            </a:r>
            <a:r>
              <a:rPr lang="en-US" sz="2000"/>
              <a:t>       </a:t>
            </a:r>
            <a:r>
              <a:rPr lang="en-US"/>
              <a:t>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712"/>
            <a:ext cx="671500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468" y="3429000"/>
            <a:ext cx="44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GV bật file Đọc mẫu hoặc đọc mẫu sau đó HD đọc lời đồng dao theo tiết tấu</a:t>
            </a:r>
          </a:p>
        </p:txBody>
      </p:sp>
      <p:pic>
        <p:nvPicPr>
          <p:cNvPr id="10" name="3 DOC DOG DAO GO 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6223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220</Words>
  <Application>Microsoft Office PowerPoint</Application>
  <PresentationFormat>On-screen Show (4:3)</PresentationFormat>
  <Paragraphs>26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166</cp:revision>
  <dcterms:created xsi:type="dcterms:W3CDTF">2021-05-09T14:16:54Z</dcterms:created>
  <dcterms:modified xsi:type="dcterms:W3CDTF">2023-09-18T06:15:34Z</dcterms:modified>
</cp:coreProperties>
</file>