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  <p:sldMasterId id="2147483712" r:id="rId4"/>
    <p:sldMasterId id="2147483724" r:id="rId5"/>
  </p:sldMasterIdLst>
  <p:notesMasterIdLst>
    <p:notesMasterId r:id="rId28"/>
  </p:notesMasterIdLst>
  <p:sldIdLst>
    <p:sldId id="309" r:id="rId6"/>
    <p:sldId id="316" r:id="rId7"/>
    <p:sldId id="333" r:id="rId8"/>
    <p:sldId id="334" r:id="rId9"/>
    <p:sldId id="335" r:id="rId10"/>
    <p:sldId id="337" r:id="rId11"/>
    <p:sldId id="317" r:id="rId12"/>
    <p:sldId id="293" r:id="rId13"/>
    <p:sldId id="294" r:id="rId14"/>
    <p:sldId id="339" r:id="rId15"/>
    <p:sldId id="340" r:id="rId16"/>
    <p:sldId id="341" r:id="rId17"/>
    <p:sldId id="342" r:id="rId18"/>
    <p:sldId id="343" r:id="rId19"/>
    <p:sldId id="344" r:id="rId20"/>
    <p:sldId id="328" r:id="rId21"/>
    <p:sldId id="329" r:id="rId22"/>
    <p:sldId id="330" r:id="rId23"/>
    <p:sldId id="331" r:id="rId24"/>
    <p:sldId id="332" r:id="rId25"/>
    <p:sldId id="285" r:id="rId26"/>
    <p:sldId id="2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145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7263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6908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792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441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98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007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0279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4224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0015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7462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8156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476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4430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787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807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4577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4842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4757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2211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4758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276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0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13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3.png"/><Relationship Id="rId11" Type="http://schemas.openxmlformats.org/officeDocument/2006/relationships/audio" Target="../media/audio1.wav"/><Relationship Id="rId5" Type="http://schemas.openxmlformats.org/officeDocument/2006/relationships/image" Target="../media/image7.jp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5.png"/><Relationship Id="rId11" Type="http://schemas.openxmlformats.org/officeDocument/2006/relationships/audio" Target="../media/audio1.wav"/><Relationship Id="rId5" Type="http://schemas.openxmlformats.org/officeDocument/2006/relationships/image" Target="../media/image7.jp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6.png"/><Relationship Id="rId11" Type="http://schemas.openxmlformats.org/officeDocument/2006/relationships/audio" Target="../media/audio1.wav"/><Relationship Id="rId5" Type="http://schemas.openxmlformats.org/officeDocument/2006/relationships/image" Target="../media/image7.jp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7.png"/><Relationship Id="rId11" Type="http://schemas.openxmlformats.org/officeDocument/2006/relationships/audio" Target="../media/audio1.wav"/><Relationship Id="rId5" Type="http://schemas.openxmlformats.org/officeDocument/2006/relationships/image" Target="../media/image7.jp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9.png"/><Relationship Id="rId11" Type="http://schemas.openxmlformats.org/officeDocument/2006/relationships/audio" Target="../media/audio1.wav"/><Relationship Id="rId5" Type="http://schemas.openxmlformats.org/officeDocument/2006/relationships/image" Target="../media/image7.jp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0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.png"/><Relationship Id="rId11" Type="http://schemas.openxmlformats.org/officeDocument/2006/relationships/audio" Target="../media/audio1.wav"/><Relationship Id="rId5" Type="http://schemas.openxmlformats.org/officeDocument/2006/relationships/image" Target="../media/image7.jp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2.jp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2.jpg"/><Relationship Id="rId5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2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2.jpg"/><Relationship Id="rId5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3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2.jpg"/><Relationship Id="rId5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4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2.jpg"/><Relationship Id="rId5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0.gif"/><Relationship Id="rId5" Type="http://schemas.openxmlformats.org/officeDocument/2006/relationships/image" Target="../media/image49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11" Type="http://schemas.openxmlformats.org/officeDocument/2006/relationships/audio" Target="../media/audio1.wav"/><Relationship Id="rId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7.png"/><Relationship Id="rId12" Type="http://schemas.openxmlformats.org/officeDocument/2006/relationships/audio" Target="../media/audio1.wav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11" Type="http://schemas.openxmlformats.org/officeDocument/2006/relationships/image" Target="../media/image6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11" Type="http://schemas.openxmlformats.org/officeDocument/2006/relationships/audio" Target="../media/audio1.wav"/><Relationship Id="rId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jpg"/><Relationship Id="rId7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microsoft.com/office/2007/relationships/media" Target="../media/media6.m4a"/><Relationship Id="rId7" Type="http://schemas.openxmlformats.org/officeDocument/2006/relationships/image" Target="../media/image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9.xml"/><Relationship Id="rId10" Type="http://schemas.openxmlformats.org/officeDocument/2006/relationships/audio" Target="../media/audio1.wav"/><Relationship Id="rId4" Type="http://schemas.openxmlformats.org/officeDocument/2006/relationships/audio" Target="../media/media6.m4a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2292" y="196573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4840" y="428419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Tai ai thính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10137" y="1252972"/>
            <a:ext cx="51334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Đàn 3 nốt Đồ, Mi, Son, học sinh nghe và đọc theo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:\Users\ADMIN\Desktop\2023-06-20_144654.pn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840" y="1804736"/>
            <a:ext cx="5177160" cy="29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38278" y="2276141"/>
            <a:ext cx="609600" cy="609600"/>
          </a:xfrm>
          <a:prstGeom prst="rect">
            <a:avLst/>
          </a:prstGeom>
        </p:spPr>
      </p:pic>
      <p:pic>
        <p:nvPicPr>
          <p:cNvPr id="3" name="m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38278" y="3290636"/>
            <a:ext cx="609600" cy="609600"/>
          </a:xfrm>
          <a:prstGeom prst="rect">
            <a:avLst/>
          </a:prstGeom>
        </p:spPr>
      </p:pic>
      <p:pic>
        <p:nvPicPr>
          <p:cNvPr id="4" name="md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38278" y="43051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67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8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12369884-3F8F-5E41-0905-8B9E15986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460" y="102944"/>
            <a:ext cx="11098540" cy="2646920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6CA39EE0-E034-FF9E-28F5-E9A4D6BCD12E}"/>
              </a:ext>
            </a:extLst>
          </p:cNvPr>
          <p:cNvSpPr/>
          <p:nvPr/>
        </p:nvSpPr>
        <p:spPr>
          <a:xfrm>
            <a:off x="2689620" y="1327584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    nhìn    xem    cái chuông       gió xinh        leng keng leng keng  theo gió    leng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A4EAACE-97AE-BD98-04C0-18A6947B1309}"/>
              </a:ext>
            </a:extLst>
          </p:cNvPr>
          <p:cNvSpPr/>
          <p:nvPr/>
        </p:nvSpPr>
        <p:spPr>
          <a:xfrm>
            <a:off x="1855897" y="2658611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          leng keng leng keng   âm thanh      trong lành.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A4EDC45A-B64C-AE5C-E01E-70BD0D29ECE9}"/>
              </a:ext>
            </a:extLst>
          </p:cNvPr>
          <p:cNvSpPr/>
          <p:nvPr/>
        </p:nvSpPr>
        <p:spPr>
          <a:xfrm>
            <a:off x="0" y="851321"/>
            <a:ext cx="1213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1: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D23177DF-47B5-07C8-98F5-63D3DCFF96B8}"/>
              </a:ext>
            </a:extLst>
          </p:cNvPr>
          <p:cNvSpPr/>
          <p:nvPr/>
        </p:nvSpPr>
        <p:spPr>
          <a:xfrm>
            <a:off x="0" y="-45244"/>
            <a:ext cx="1393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Dạy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hát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" name="c1">
            <a:hlinkClick r:id="" action="ppaction://media"/>
            <a:extLst>
              <a:ext uri="{FF2B5EF4-FFF2-40B4-BE49-F238E27FC236}">
                <a16:creationId xmlns:a16="http://schemas.microsoft.com/office/drawing/2014/main" id="{4597E41A-3B8D-2807-F4E4-2EF81D9CC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7442" y="2141569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6892"/>
            <a:ext cx="6930189" cy="33411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39" y="5562935"/>
            <a:ext cx="3685309" cy="13541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862"/>
            <a:ext cx="2107580" cy="9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58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47632F4-4AAC-2E64-2F96-40CA2AD34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366" y="0"/>
            <a:ext cx="11068506" cy="267290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829867F4-79AD-569C-FCE2-32D2E5D29698}"/>
              </a:ext>
            </a:extLst>
          </p:cNvPr>
          <p:cNvSpPr/>
          <p:nvPr/>
        </p:nvSpPr>
        <p:spPr>
          <a:xfrm>
            <a:off x="3644703" y="605164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   gió       ơi                      dễ              thương,               chuông   gió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9B2BE59F-7BD5-610D-FC8B-45F6EB0302C2}"/>
              </a:ext>
            </a:extLst>
          </p:cNvPr>
          <p:cNvSpPr/>
          <p:nvPr/>
        </p:nvSpPr>
        <p:spPr>
          <a:xfrm>
            <a:off x="2108755" y="1510978"/>
            <a:ext cx="10337877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trông                 ngộ             nghĩnh                  tuổi    thơ   em      đó                          như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D89E7A98-9000-3026-E711-7FA68C9CB37E}"/>
              </a:ext>
            </a:extLst>
          </p:cNvPr>
          <p:cNvSpPr/>
          <p:nvPr/>
        </p:nvSpPr>
        <p:spPr>
          <a:xfrm>
            <a:off x="1974001" y="2509317"/>
            <a:ext cx="10337877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     có               gió                 về.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906E3B51-0888-6C44-D467-F7DD5E4FB50E}"/>
              </a:ext>
            </a:extLst>
          </p:cNvPr>
          <p:cNvSpPr/>
          <p:nvPr/>
        </p:nvSpPr>
        <p:spPr>
          <a:xfrm>
            <a:off x="0" y="542941"/>
            <a:ext cx="1213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2:</a:t>
            </a:r>
          </a:p>
        </p:txBody>
      </p:sp>
      <p:pic>
        <p:nvPicPr>
          <p:cNvPr id="17" name="c2">
            <a:hlinkClick r:id="" action="ppaction://media"/>
            <a:extLst>
              <a:ext uri="{FF2B5EF4-FFF2-40B4-BE49-F238E27FC236}">
                <a16:creationId xmlns:a16="http://schemas.microsoft.com/office/drawing/2014/main" id="{12203267-0B24-73FF-E09A-FE31F82CD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4190" y="1304302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7219"/>
            <a:ext cx="5986913" cy="38307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90" y="5473336"/>
            <a:ext cx="3768437" cy="13846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862"/>
            <a:ext cx="2107580" cy="9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02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>
            <a:extLst>
              <a:ext uri="{FF2B5EF4-FFF2-40B4-BE49-F238E27FC236}">
                <a16:creationId xmlns:a16="http://schemas.microsoft.com/office/drawing/2014/main" id="{01835B61-12C6-EA29-DF16-A6F33802314E}"/>
              </a:ext>
            </a:extLst>
          </p:cNvPr>
          <p:cNvSpPr/>
          <p:nvPr/>
        </p:nvSpPr>
        <p:spPr>
          <a:xfrm>
            <a:off x="56750" y="664143"/>
            <a:ext cx="1478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1+2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CC35717-C7B8-41EB-92A9-5EE82B3FA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811" y="482244"/>
            <a:ext cx="10649189" cy="3452013"/>
          </a:xfrm>
          <a:prstGeom prst="rect">
            <a:avLst/>
          </a:prstGeom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0F371ECA-3B07-2DDF-1CF8-AAF3BC86B106}"/>
              </a:ext>
            </a:extLst>
          </p:cNvPr>
          <p:cNvSpPr/>
          <p:nvPr/>
        </p:nvSpPr>
        <p:spPr>
          <a:xfrm>
            <a:off x="3369699" y="505456"/>
            <a:ext cx="9265313" cy="916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    nhìn  xem   cái chuông    gió xinh       leng keng leng keng  theo gió   leng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C7943378-9752-7C8A-C312-5403E35F751B}"/>
              </a:ext>
            </a:extLst>
          </p:cNvPr>
          <p:cNvSpPr/>
          <p:nvPr/>
        </p:nvSpPr>
        <p:spPr>
          <a:xfrm>
            <a:off x="2428835" y="1378094"/>
            <a:ext cx="10488286" cy="848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      leng keng leng keng   âm thanh      trong lành.      Chuông gió     ơi         dễ         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39688916-A470-182C-00BA-2C69661D3C0D}"/>
              </a:ext>
            </a:extLst>
          </p:cNvPr>
          <p:cNvSpPr/>
          <p:nvPr/>
        </p:nvSpPr>
        <p:spPr>
          <a:xfrm>
            <a:off x="2062389" y="2293215"/>
            <a:ext cx="10488286" cy="77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thương,       chuông gió  trông        ngộ         nghĩnh,        tuổi  thơ em     đó                như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18D756E0-BFCB-3542-38EE-FBF978F6BF91}"/>
              </a:ext>
            </a:extLst>
          </p:cNvPr>
          <p:cNvSpPr/>
          <p:nvPr/>
        </p:nvSpPr>
        <p:spPr>
          <a:xfrm>
            <a:off x="2111885" y="3248310"/>
            <a:ext cx="10488286" cy="77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       có              gió                về.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c12">
            <a:hlinkClick r:id="" action="ppaction://media"/>
            <a:extLst>
              <a:ext uri="{FF2B5EF4-FFF2-40B4-BE49-F238E27FC236}">
                <a16:creationId xmlns:a16="http://schemas.microsoft.com/office/drawing/2014/main" id="{0B57A24B-D152-A399-867A-B3AEEB2EE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383" y="1561531"/>
            <a:ext cx="609600" cy="60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0" y="4026087"/>
            <a:ext cx="6863814" cy="28387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47" y="5687145"/>
            <a:ext cx="3186545" cy="11708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862"/>
            <a:ext cx="2107580" cy="9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42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910A355-FC5B-01CF-2B10-FDF8C67286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196" y="0"/>
            <a:ext cx="11167469" cy="3175071"/>
          </a:xfrm>
          <a:prstGeom prst="rect">
            <a:avLst/>
          </a:prstGeom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584490FB-F002-D61D-6EC4-169F9E2C167B}"/>
              </a:ext>
            </a:extLst>
          </p:cNvPr>
          <p:cNvSpPr/>
          <p:nvPr/>
        </p:nvSpPr>
        <p:spPr>
          <a:xfrm>
            <a:off x="-117080" y="496274"/>
            <a:ext cx="1213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3: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C5ADBF30-C44F-06E0-1A68-00795DEF594A}"/>
              </a:ext>
            </a:extLst>
          </p:cNvPr>
          <p:cNvSpPr/>
          <p:nvPr/>
        </p:nvSpPr>
        <p:spPr>
          <a:xfrm>
            <a:off x="3358038" y="1315865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Leng keng leng   keng,               ngân nga ngân     nga                  làm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83EEE16D-7ACF-40FB-4AFD-3699BFFE1943}"/>
              </a:ext>
            </a:extLst>
          </p:cNvPr>
          <p:cNvSpPr/>
          <p:nvPr/>
        </p:nvSpPr>
        <p:spPr>
          <a:xfrm>
            <a:off x="1795853" y="2895884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       khắp nơi           gần      xa.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c3">
            <a:hlinkClick r:id="" action="ppaction://media"/>
            <a:extLst>
              <a:ext uri="{FF2B5EF4-FFF2-40B4-BE49-F238E27FC236}">
                <a16:creationId xmlns:a16="http://schemas.microsoft.com/office/drawing/2014/main" id="{C9CB13D4-1522-AC87-2A21-5E17FBCDF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596" y="1807987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44407"/>
            <a:ext cx="6256420" cy="34135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53" y="5637336"/>
            <a:ext cx="3358038" cy="12338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8" y="3342655"/>
            <a:ext cx="1615743" cy="71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8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7B2C83EE-378A-DF7D-E78D-80DF864C0B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643" y="0"/>
            <a:ext cx="11650793" cy="2951185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A209256F-F85F-A82A-63C5-93A59EB545F6}"/>
              </a:ext>
            </a:extLst>
          </p:cNvPr>
          <p:cNvSpPr/>
          <p:nvPr/>
        </p:nvSpPr>
        <p:spPr>
          <a:xfrm>
            <a:off x="4155647" y="1065197"/>
            <a:ext cx="9265313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Leng    keng     leng       keng,                           vang     xa      vang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33E77694-8C69-C7BC-7D15-425EF7B30C94}"/>
              </a:ext>
            </a:extLst>
          </p:cNvPr>
          <p:cNvSpPr/>
          <p:nvPr/>
        </p:nvSpPr>
        <p:spPr>
          <a:xfrm>
            <a:off x="1745382" y="2679694"/>
            <a:ext cx="9265313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xa      chuông   gió     là                bài       ca       vui  cho    mọi  nhà.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6DDE6889-8694-B0B4-47A0-FF35B0C12CFD}"/>
              </a:ext>
            </a:extLst>
          </p:cNvPr>
          <p:cNvSpPr/>
          <p:nvPr/>
        </p:nvSpPr>
        <p:spPr>
          <a:xfrm>
            <a:off x="0" y="0"/>
            <a:ext cx="1213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4:</a:t>
            </a:r>
          </a:p>
        </p:txBody>
      </p:sp>
      <p:pic>
        <p:nvPicPr>
          <p:cNvPr id="12" name="c4">
            <a:hlinkClick r:id="" action="ppaction://media"/>
            <a:extLst>
              <a:ext uri="{FF2B5EF4-FFF2-40B4-BE49-F238E27FC236}">
                <a16:creationId xmlns:a16="http://schemas.microsoft.com/office/drawing/2014/main" id="{D3768890-7710-C27F-822B-94C824237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3836" y="3277492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7025"/>
            <a:ext cx="6949439" cy="32509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90" y="5473336"/>
            <a:ext cx="3768437" cy="13846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862"/>
            <a:ext cx="2107580" cy="9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6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>
            <a:extLst>
              <a:ext uri="{FF2B5EF4-FFF2-40B4-BE49-F238E27FC236}">
                <a16:creationId xmlns:a16="http://schemas.microsoft.com/office/drawing/2014/main" id="{024A61E8-7790-949B-DAE7-36C11E5FE53B}"/>
              </a:ext>
            </a:extLst>
          </p:cNvPr>
          <p:cNvSpPr/>
          <p:nvPr/>
        </p:nvSpPr>
        <p:spPr>
          <a:xfrm>
            <a:off x="-40706" y="574681"/>
            <a:ext cx="1478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3+4</a:t>
            </a:r>
          </a:p>
        </p:txBody>
      </p:sp>
      <p:pic>
        <p:nvPicPr>
          <p:cNvPr id="16" name="c34">
            <a:hlinkClick r:id="" action="ppaction://media"/>
            <a:extLst>
              <a:ext uri="{FF2B5EF4-FFF2-40B4-BE49-F238E27FC236}">
                <a16:creationId xmlns:a16="http://schemas.microsoft.com/office/drawing/2014/main" id="{08EEF388-8128-A6D8-1C5E-016D4D63B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225" y="152041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77" y="54917"/>
            <a:ext cx="10795123" cy="34988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76485"/>
            <a:ext cx="6237170" cy="32815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90" y="5517859"/>
            <a:ext cx="3228109" cy="11861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862"/>
            <a:ext cx="2107580" cy="9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58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3" y="669073"/>
            <a:ext cx="6129997" cy="63227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29148" y="0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97765" y="113842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Giai điệu Chuông gió leng ke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6854" y="113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12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2" y="1057235"/>
            <a:ext cx="6129997" cy="5800765"/>
          </a:xfrm>
          <a:prstGeom prst="rect">
            <a:avLst/>
          </a:prstGeom>
        </p:spPr>
      </p:pic>
      <p:pic>
        <p:nvPicPr>
          <p:cNvPr id="6" name="CHUÔNG GIÓ LENG KENG . KARAOKE - LƠP 4. KẾT NỐI TRI THỨC 2023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06005" y="159940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1" y="0"/>
            <a:ext cx="6129997" cy="105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23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2" y="1057235"/>
            <a:ext cx="6129997" cy="5800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1" y="0"/>
            <a:ext cx="6129998" cy="1057235"/>
          </a:xfrm>
          <a:prstGeom prst="rect">
            <a:avLst/>
          </a:prstGeom>
        </p:spPr>
      </p:pic>
      <p:pic>
        <p:nvPicPr>
          <p:cNvPr id="2" name="Giai điệu Chuông gió leng ke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75371" y="1345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2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85" y="1335112"/>
            <a:ext cx="5631366" cy="55228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85" y="0"/>
            <a:ext cx="5631367" cy="1335112"/>
          </a:xfrm>
          <a:prstGeom prst="rect">
            <a:avLst/>
          </a:prstGeom>
        </p:spPr>
      </p:pic>
      <p:pic>
        <p:nvPicPr>
          <p:cNvPr id="3" name="Giai điệu Chuông gió leng ke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37371" y="7255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19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4" y="0"/>
            <a:ext cx="631159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46" y="0"/>
            <a:ext cx="5882154" cy="685743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729086" y="1925053"/>
            <a:ext cx="3303346" cy="42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0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Lê Vinh Phúc</a:t>
            </a:r>
            <a:endParaRPr lang="en-US" sz="2000" dirty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76185" y="352419"/>
            <a:ext cx="2267700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00799" y="931450"/>
            <a:ext cx="2938179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ĐỌC NHẠC SỐ 1</a:t>
            </a:r>
            <a:endParaRPr lang="en-US" sz="2400" dirty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023"/>
            <a:ext cx="3566662" cy="11382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008" y="6468074"/>
            <a:ext cx="444889" cy="3767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35" y="6518434"/>
            <a:ext cx="444889" cy="3767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61272" y="1304645"/>
            <a:ext cx="5199375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400" b="1" dirty="0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CHUÔNG GIÓ LENG KENG</a:t>
            </a:r>
            <a:endParaRPr lang="en-US" sz="2400" dirty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85" y="1014761"/>
            <a:ext cx="5631366" cy="5843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86" y="0"/>
            <a:ext cx="5631366" cy="1014761"/>
          </a:xfrm>
          <a:prstGeom prst="rect">
            <a:avLst/>
          </a:prstGeom>
        </p:spPr>
      </p:pic>
      <p:pic>
        <p:nvPicPr>
          <p:cNvPr id="2" name="Giai điệu Chuông gió leng ke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95807" y="2025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61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332" y="1505589"/>
            <a:ext cx="4083693" cy="114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" y="0"/>
            <a:ext cx="5523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08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2" name="Giai điệu Chuông gió leng ke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00170" y="684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" y="349187"/>
            <a:ext cx="12164722" cy="366875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276193" y="4316045"/>
            <a:ext cx="2951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phách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97" y="1893589"/>
            <a:ext cx="281364" cy="2813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97" y="1893589"/>
            <a:ext cx="281364" cy="28136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33" y="3172188"/>
            <a:ext cx="281364" cy="2813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97" y="3172188"/>
            <a:ext cx="281364" cy="2813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996" y="1871779"/>
            <a:ext cx="281364" cy="2813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43" y="1860061"/>
            <a:ext cx="281364" cy="2813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34" y="1893589"/>
            <a:ext cx="281364" cy="2813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67" y="1883497"/>
            <a:ext cx="281364" cy="2813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33" y="1917025"/>
            <a:ext cx="281364" cy="2813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80" y="1924713"/>
            <a:ext cx="281364" cy="2813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918" y="3172188"/>
            <a:ext cx="281364" cy="28136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54" y="3172188"/>
            <a:ext cx="281364" cy="2813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67" y="3172188"/>
            <a:ext cx="281364" cy="28136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3172188"/>
            <a:ext cx="281364" cy="28136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345" y="3171129"/>
            <a:ext cx="281364" cy="281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981" y="3172188"/>
            <a:ext cx="281364" cy="2813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4442759"/>
            <a:ext cx="3481337" cy="239712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59345" y="186335"/>
            <a:ext cx="331508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ĐỌC NHẠC SỐ 1</a:t>
            </a:r>
            <a:endParaRPr lang="en-US" sz="2400" dirty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18091" y="134417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8597" y="4237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46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5" y="3768522"/>
            <a:ext cx="12192000" cy="300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" y="1491431"/>
            <a:ext cx="10839176" cy="326898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566833" y="374930"/>
            <a:ext cx="7477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THEO NHÓM VÀ GÕ ĐỆM VỚI NHẠC CỤ GÕ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77" y="1029745"/>
            <a:ext cx="2958761" cy="8471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13" y="3012791"/>
            <a:ext cx="347545" cy="3475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04" y="3100538"/>
            <a:ext cx="347545" cy="347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68" y="4201212"/>
            <a:ext cx="347545" cy="3475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474" y="4187273"/>
            <a:ext cx="347545" cy="3475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027" y="4197701"/>
            <a:ext cx="347545" cy="3475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2" y="4187274"/>
            <a:ext cx="347545" cy="347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912" y="4260000"/>
            <a:ext cx="347545" cy="347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367" y="4277128"/>
            <a:ext cx="347545" cy="3475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354" y="4187274"/>
            <a:ext cx="347545" cy="34754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03" y="4187274"/>
            <a:ext cx="347545" cy="3475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568" y="3113686"/>
            <a:ext cx="347545" cy="34754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23" y="3080456"/>
            <a:ext cx="347545" cy="3475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582" y="3140416"/>
            <a:ext cx="347545" cy="34754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33" y="2952150"/>
            <a:ext cx="347545" cy="34754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350" y="2952151"/>
            <a:ext cx="347545" cy="34754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65" y="2955704"/>
            <a:ext cx="347545" cy="347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23" y="4593992"/>
            <a:ext cx="2780669" cy="2345255"/>
          </a:xfrm>
          <a:prstGeom prst="rect">
            <a:avLst/>
          </a:prstGeom>
        </p:spPr>
      </p:pic>
      <p:pic>
        <p:nvPicPr>
          <p:cNvPr id="3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1770" y="487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04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1" y="625445"/>
            <a:ext cx="10519318" cy="317251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90888" y="133485"/>
            <a:ext cx="81525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TIẾT TẤU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497" y="2212105"/>
            <a:ext cx="281364" cy="281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88" y="3290261"/>
            <a:ext cx="281364" cy="281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3" y="3305250"/>
            <a:ext cx="281364" cy="281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62" y="3308280"/>
            <a:ext cx="281364" cy="281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89" y="3305250"/>
            <a:ext cx="281364" cy="2813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297" y="3271917"/>
            <a:ext cx="281364" cy="2813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132" y="3305250"/>
            <a:ext cx="281364" cy="2813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70" y="3255469"/>
            <a:ext cx="281364" cy="2813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33" y="3278905"/>
            <a:ext cx="281364" cy="2813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49" y="2223823"/>
            <a:ext cx="281364" cy="281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114" y="2223823"/>
            <a:ext cx="281364" cy="2813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90" y="2223823"/>
            <a:ext cx="281364" cy="2813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938" y="2223823"/>
            <a:ext cx="281364" cy="2813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559" y="3380313"/>
            <a:ext cx="281364" cy="2813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88" y="2223823"/>
            <a:ext cx="281364" cy="2813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3" y="2223823"/>
            <a:ext cx="281364" cy="2813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426" y="2211703"/>
            <a:ext cx="281364" cy="281364"/>
          </a:xfrm>
          <a:prstGeom prst="rect">
            <a:avLst/>
          </a:prstGeom>
        </p:spPr>
      </p:pic>
      <p:pic>
        <p:nvPicPr>
          <p:cNvPr id="2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3099" y="42547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27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9527" cy="366875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4654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84" y="1863194"/>
            <a:ext cx="536449" cy="2545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56" y="1888339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863" y="1888339"/>
            <a:ext cx="536449" cy="2545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928" y="1888339"/>
            <a:ext cx="536449" cy="2545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9" y="3286985"/>
            <a:ext cx="536449" cy="2545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28" y="3286984"/>
            <a:ext cx="536449" cy="2545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76" y="3286984"/>
            <a:ext cx="536449" cy="25450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76" y="3265729"/>
            <a:ext cx="536449" cy="25450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104" y="3286984"/>
            <a:ext cx="536449" cy="25450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58" y="3247360"/>
            <a:ext cx="489205" cy="29413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929" y="3286984"/>
            <a:ext cx="489205" cy="2941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203" y="1888339"/>
            <a:ext cx="489205" cy="29413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769" y="1855668"/>
            <a:ext cx="489205" cy="29413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863" y="3238066"/>
            <a:ext cx="472441" cy="38252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032" y="1850813"/>
            <a:ext cx="472441" cy="38252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532" y="1871611"/>
            <a:ext cx="472441" cy="38252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85" y="1844142"/>
            <a:ext cx="472441" cy="3825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032" y="3132529"/>
            <a:ext cx="454153" cy="475489"/>
          </a:xfrm>
          <a:prstGeom prst="rect">
            <a:avLst/>
          </a:prstGeom>
        </p:spPr>
      </p:pic>
      <p:pic>
        <p:nvPicPr>
          <p:cNvPr id="2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1883" y="4405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00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4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9" y="-38123"/>
            <a:ext cx="12162262" cy="6896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376"/>
            <a:ext cx="6066263" cy="6166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04967"/>
            <a:ext cx="6066262" cy="2053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4" y="1218454"/>
            <a:ext cx="3213400" cy="14273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18215" y="9892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88454" y="964590"/>
            <a:ext cx="3286935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 giả, tác phẩm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hạc sỹ Lê Vinh Phúc - Âm nhạc tỏa sáng 10/1/20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992" y="1795788"/>
            <a:ext cx="2691161" cy="253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125740" y="1588927"/>
            <a:ext cx="296050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sĩ Lê Vinh Phúc sinh ngày 2 tháng 5 năm 1962, quê ở xã Nghĩa Hà, tỉnh Quảng Ngãi, trú quán tại quận 1 Thành phố Hồ Chí Minh. Hiện là Trưởng phòng Văn nghệ Nhà Thiếu nhi quận 1 Thành phố Hồ Chí Minh.</a:t>
            </a:r>
          </a:p>
          <a:p>
            <a:pPr algn="just"/>
            <a:r>
              <a:rPr lang="vi-VN" sz="2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Chuông gió leng keng có sắc thái Vui- rộn rã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4" y="156827"/>
            <a:ext cx="1949200" cy="10256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81082" y="-1"/>
            <a:ext cx="370409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CHUÔNG GIÓ LENG KENG</a:t>
            </a:r>
            <a:endParaRPr lang="en-US" sz="2400" dirty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68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851832" y="124615"/>
            <a:ext cx="1762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3" y="1"/>
            <a:ext cx="6129997" cy="6991814"/>
          </a:xfrm>
          <a:prstGeom prst="rect">
            <a:avLst/>
          </a:prstGeom>
        </p:spPr>
      </p:pic>
      <p:pic>
        <p:nvPicPr>
          <p:cNvPr id="3" name="HAT M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698" y="1483879"/>
            <a:ext cx="609600" cy="609600"/>
          </a:xfrm>
          <a:prstGeom prst="rect">
            <a:avLst/>
          </a:prstGeom>
        </p:spPr>
      </p:pic>
      <p:pic>
        <p:nvPicPr>
          <p:cNvPr id="4" name="Giai điệu Chuông gió leng ke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56512" y="14838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48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15549" y="245117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</a:p>
        </p:txBody>
      </p:sp>
      <p:sp>
        <p:nvSpPr>
          <p:cNvPr id="2" name="Rectangle 1"/>
          <p:cNvSpPr/>
          <p:nvPr/>
        </p:nvSpPr>
        <p:spPr>
          <a:xfrm>
            <a:off x="6104446" y="706782"/>
            <a:ext cx="60875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</a:rPr>
              <a:t>Câu 1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: Kìɑ nhìn xem cái chuông gió xinh.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Ļeng keng leng keng theo gió leng keng.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Leng keng leng keng âm thɑnh trong lành.</a:t>
            </a:r>
            <a:br>
              <a:rPr lang="vi-VN" sz="2400" dirty="0"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Câu 2</a:t>
            </a:r>
            <a:r>
              <a:rPr lang="vi-VN" sz="2400" dirty="0">
                <a:latin typeface="+mj-lt"/>
              </a:rPr>
              <a:t>: </a:t>
            </a:r>
            <a:r>
              <a:rPr lang="el-GR" sz="2400" dirty="0">
                <a:solidFill>
                  <a:srgbClr val="171719"/>
                </a:solidFill>
                <a:latin typeface="+mj-lt"/>
              </a:rPr>
              <a:t>Ϲ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huông gió ơi dễ thương, chuông gió trông ngộ nghĩnh</a:t>
            </a:r>
            <a:r>
              <a:rPr lang="vi-VN" sz="2400" dirty="0">
                <a:latin typeface="+mj-lt"/>
              </a:rPr>
              <a:t>.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Ƭuổi thơ em đó, như chuông có gió </a:t>
            </a:r>
            <a:r>
              <a:rPr lang="el-GR" sz="2400" dirty="0">
                <a:solidFill>
                  <a:srgbClr val="171719"/>
                </a:solidFill>
                <a:latin typeface="+mj-lt"/>
              </a:rPr>
              <a:t>ν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ề.</a:t>
            </a:r>
            <a:br>
              <a:rPr lang="vi-VN" sz="2400" dirty="0"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Câu 3</a:t>
            </a:r>
            <a:r>
              <a:rPr lang="vi-VN" sz="2400" dirty="0">
                <a:latin typeface="+mj-lt"/>
              </a:rPr>
              <a:t>: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Leng keng leng keng, ngân ngɑ ngân ngɑ.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Làm quen khắ</a:t>
            </a:r>
            <a:r>
              <a:rPr lang="el-GR" sz="2400" dirty="0">
                <a:solidFill>
                  <a:srgbClr val="171719"/>
                </a:solidFill>
                <a:latin typeface="+mj-lt"/>
              </a:rPr>
              <a:t>ρ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nơi gần xɑ</a:t>
            </a:r>
            <a:br>
              <a:rPr lang="vi-VN" sz="2400" dirty="0"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Câu 4</a:t>
            </a:r>
            <a:r>
              <a:rPr lang="vi-VN" sz="2400" dirty="0">
                <a:latin typeface="+mj-lt"/>
              </a:rPr>
              <a:t>: 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Leng keng leng keng </a:t>
            </a:r>
            <a:r>
              <a:rPr lang="el-GR" sz="2400" dirty="0">
                <a:solidFill>
                  <a:srgbClr val="171719"/>
                </a:solidFill>
                <a:latin typeface="+mj-lt"/>
              </a:rPr>
              <a:t>ν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ɑng xɑ </a:t>
            </a:r>
            <a:r>
              <a:rPr lang="el-GR" sz="2400" dirty="0">
                <a:solidFill>
                  <a:srgbClr val="171719"/>
                </a:solidFill>
                <a:latin typeface="+mj-lt"/>
              </a:rPr>
              <a:t>ν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ɑng xɑ.</a:t>
            </a:r>
            <a:r>
              <a:rPr lang="vi-VN" sz="2400" dirty="0">
                <a:latin typeface="+mj-lt"/>
              </a:rPr>
              <a:t> </a:t>
            </a:r>
            <a:r>
              <a:rPr lang="el-GR" sz="2400" dirty="0">
                <a:solidFill>
                  <a:srgbClr val="171719"/>
                </a:solidFill>
                <a:latin typeface="+mj-lt"/>
              </a:rPr>
              <a:t>Ϲ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huông gió là bài cɑ </a:t>
            </a:r>
            <a:r>
              <a:rPr lang="el-GR" sz="2400" dirty="0">
                <a:solidFill>
                  <a:srgbClr val="171719"/>
                </a:solidFill>
                <a:latin typeface="+mj-lt"/>
              </a:rPr>
              <a:t>ν</a:t>
            </a:r>
            <a:r>
              <a:rPr lang="vi-VN" sz="2400" dirty="0">
                <a:solidFill>
                  <a:srgbClr val="171719"/>
                </a:solidFill>
                <a:latin typeface="+mj-lt"/>
              </a:rPr>
              <a:t>ui cho mọi nhà.</a:t>
            </a:r>
            <a:endParaRPr lang="vi-VN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3264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4" name="chuyen trag ngăn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458</Words>
  <Application>Microsoft Office PowerPoint</Application>
  <PresentationFormat>Widescreen</PresentationFormat>
  <Paragraphs>51</Paragraphs>
  <Slides>22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#9Slide05 Dancing Script</vt:lpstr>
      <vt:lpstr>Arial</vt:lpstr>
      <vt:lpstr>Calibri</vt:lpstr>
      <vt:lpstr>Tahoma</vt:lpstr>
      <vt:lpstr>Times New Roman</vt:lpstr>
      <vt:lpstr>Wingdings</vt:lpstr>
      <vt:lpstr>Textured</vt:lpstr>
      <vt:lpstr>3_Office Theme</vt:lpstr>
      <vt:lpstr>2_Office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112</cp:revision>
  <dcterms:created xsi:type="dcterms:W3CDTF">2022-07-19T08:03:09Z</dcterms:created>
  <dcterms:modified xsi:type="dcterms:W3CDTF">2023-09-18T06:02:58Z</dcterms:modified>
</cp:coreProperties>
</file>