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23"/>
  </p:notesMasterIdLst>
  <p:sldIdLst>
    <p:sldId id="260" r:id="rId3"/>
    <p:sldId id="261" r:id="rId4"/>
    <p:sldId id="263" r:id="rId5"/>
    <p:sldId id="265" r:id="rId6"/>
    <p:sldId id="266" r:id="rId7"/>
    <p:sldId id="267" r:id="rId8"/>
    <p:sldId id="268" r:id="rId9"/>
    <p:sldId id="270" r:id="rId10"/>
    <p:sldId id="271" r:id="rId11"/>
    <p:sldId id="272" r:id="rId12"/>
    <p:sldId id="273" r:id="rId13"/>
    <p:sldId id="274" r:id="rId14"/>
    <p:sldId id="275" r:id="rId15"/>
    <p:sldId id="279" r:id="rId16"/>
    <p:sldId id="280" r:id="rId17"/>
    <p:sldId id="281" r:id="rId18"/>
    <p:sldId id="282" r:id="rId19"/>
    <p:sldId id="276" r:id="rId20"/>
    <p:sldId id="278" r:id="rId21"/>
    <p:sldId id="286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69" autoAdjust="0"/>
    <p:restoredTop sz="94660"/>
  </p:normalViewPr>
  <p:slideViewPr>
    <p:cSldViewPr snapToGrid="0">
      <p:cViewPr varScale="1">
        <p:scale>
          <a:sx n="66" d="100"/>
          <a:sy n="66" d="100"/>
        </p:scale>
        <p:origin x="632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B7452B-0226-433E-9EB0-7530B5EB8AAC}" type="datetimeFigureOut">
              <a:rPr lang="en-US" smtClean="0"/>
              <a:t>9/4/2023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A46EC5-305A-4968-AE3F-16CFD5C622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3503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38867668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94367425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327720377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108930413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313927005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348580718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201874592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251614231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5748947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2097155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20589476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886423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18160811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35999812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16952519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38361537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28097535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9/4/2023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71606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9/4/2023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03389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9/4/2023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23584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838200" y="196828"/>
            <a:ext cx="10515599" cy="1064413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rgbClr val="A8B1B8"/>
              </a:buClr>
              <a:buFont typeface="Arial"/>
              <a:buNone/>
              <a:defRPr sz="4400" b="0" i="0" u="none" strike="noStrike" cap="none">
                <a:solidFill>
                  <a:srgbClr val="A8B1B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599" cy="435133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Shape 12"/>
          <p:cNvSpPr txBox="1">
            <a:spLocks noGrp="1"/>
          </p:cNvSpPr>
          <p:nvPr>
            <p:ph type="dt" idx="10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5" name="Shape 13"/>
          <p:cNvSpPr txBox="1">
            <a:spLocks noGrp="1"/>
          </p:cNvSpPr>
          <p:nvPr>
            <p:ph type="ftr" idx="11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6" name="Shape 14"/>
          <p:cNvSpPr txBox="1">
            <a:spLocks noGrp="1"/>
          </p:cNvSpPr>
          <p:nvPr>
            <p:ph type="sldNum" idx="12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45700" rIns="91425" bIns="45700" numCol="1" anchor="t" anchorCtr="0" compatLnSpc="1">
            <a:prstTxWarp prst="textNoShape">
              <a:avLst/>
            </a:prstTxWarp>
          </a:bodyPr>
          <a:lstStyle>
            <a:lvl1pPr eaLnBrk="1" hangingPunct="1">
              <a:buSzPct val="25000"/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25000"/>
              <a:buFontTx/>
              <a:buNone/>
              <a:tabLst/>
              <a:defRPr/>
            </a:pPr>
            <a:fld id="{9FFF0030-A7BB-4B17-BA94-212CE9FDA66A}" type="slidenum">
              <a: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25000"/>
                <a:buFontTx/>
                <a:buNone/>
                <a:tabLst/>
                <a:defRPr/>
              </a:pPr>
              <a:t>‹#›</a:t>
            </a:fld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61755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9/4/2023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92471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9/4/2023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54142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9/4/2023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45654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9/4/2023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575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9/4/2023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34388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9/4/2023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72366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9/4/2023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6997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9/4/2023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42802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9/4/2023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04345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hape 6"/>
          <p:cNvSpPr txBox="1">
            <a:spLocks noGrp="1"/>
          </p:cNvSpPr>
          <p:nvPr>
            <p:ph type="title"/>
          </p:nvPr>
        </p:nvSpPr>
        <p:spPr bwMode="auto">
          <a:xfrm>
            <a:off x="838200" y="196850"/>
            <a:ext cx="10515600" cy="106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altLang="en-US">
              <a:sym typeface="Arial" panose="020B0604020202020204" pitchFamily="34" charset="0"/>
            </a:endParaRPr>
          </a:p>
        </p:txBody>
      </p:sp>
      <p:sp>
        <p:nvSpPr>
          <p:cNvPr id="1027" name="Shape 7"/>
          <p:cNvSpPr txBox="1"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>
              <a:sym typeface="Arial" panose="020B0604020202020204" pitchFamily="34" charset="0"/>
            </a:endParaRPr>
          </a:p>
        </p:txBody>
      </p:sp>
      <p:pic>
        <p:nvPicPr>
          <p:cNvPr id="1028" name="Shape 8"/>
          <p:cNvPicPr preferRelativeResize="0"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7100" y="185738"/>
            <a:ext cx="909638" cy="90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5944902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lvl="1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2pPr>
      <a:lvl3pPr lvl="2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3pPr>
      <a:lvl4pPr lvl="3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4pPr>
      <a:lvl5pPr lvl="4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media" Target="../media/media2.mp3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2.mp3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.pn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24.png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.png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25.png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.png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26.png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10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8.png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27.png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.png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openxmlformats.org/officeDocument/2006/relationships/image" Target="../media/image29.png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.png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6" Type="http://schemas.openxmlformats.org/officeDocument/2006/relationships/image" Target="../media/image30.png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13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2.png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6" Type="http://schemas.openxmlformats.org/officeDocument/2006/relationships/image" Target="../media/image31.png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.png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6" Type="http://schemas.openxmlformats.org/officeDocument/2006/relationships/image" Target="../media/image33.png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15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microsoft.com/office/2007/relationships/media" Target="../media/media4.mp3"/><Relationship Id="rId7" Type="http://schemas.openxmlformats.org/officeDocument/2006/relationships/image" Target="../media/image21.png"/><Relationship Id="rId2" Type="http://schemas.openxmlformats.org/officeDocument/2006/relationships/audio" Target="../media/media17.mp3"/><Relationship Id="rId1" Type="http://schemas.microsoft.com/office/2007/relationships/media" Target="../media/media17.mp3"/><Relationship Id="rId6" Type="http://schemas.openxmlformats.org/officeDocument/2006/relationships/notesSlide" Target="../notesSlides/notesSlide16.xml"/><Relationship Id="rId5" Type="http://schemas.openxmlformats.org/officeDocument/2006/relationships/slideLayout" Target="../slideLayouts/slideLayout12.xml"/><Relationship Id="rId4" Type="http://schemas.openxmlformats.org/officeDocument/2006/relationships/audio" Target="../media/media4.mp3"/><Relationship Id="rId9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6.png"/><Relationship Id="rId2" Type="http://schemas.openxmlformats.org/officeDocument/2006/relationships/audio" Target="../media/media18.mp3"/><Relationship Id="rId1" Type="http://schemas.microsoft.com/office/2007/relationships/media" Target="../media/media18.mp3"/><Relationship Id="rId6" Type="http://schemas.openxmlformats.org/officeDocument/2006/relationships/image" Target="../media/image35.png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1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3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media" Target="../media/media4.mp3"/><Relationship Id="rId7" Type="http://schemas.openxmlformats.org/officeDocument/2006/relationships/image" Target="../media/image14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notesSlide" Target="../notesSlides/notesSlide2.xml"/><Relationship Id="rId11" Type="http://schemas.openxmlformats.org/officeDocument/2006/relationships/image" Target="../media/image4.png"/><Relationship Id="rId5" Type="http://schemas.openxmlformats.org/officeDocument/2006/relationships/slideLayout" Target="../slideLayouts/slideLayout12.xml"/><Relationship Id="rId10" Type="http://schemas.openxmlformats.org/officeDocument/2006/relationships/image" Target="../media/image15.png"/><Relationship Id="rId4" Type="http://schemas.openxmlformats.org/officeDocument/2006/relationships/audio" Target="../media/media4.mp3"/><Relationship Id="rId9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6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8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4.pn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9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13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3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MAU TT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99146" y="1146640"/>
            <a:ext cx="609600" cy="609600"/>
          </a:xfrm>
          <a:prstGeom prst="rect">
            <a:avLst/>
          </a:prstGeom>
        </p:spPr>
      </p:pic>
      <p:pic>
        <p:nvPicPr>
          <p:cNvPr id="5" name="MAU TT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05401" y="20944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1193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8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54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265"/>
            <a:ext cx="11975201" cy="4665751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12265"/>
            <a:ext cx="225574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2+3+4</a:t>
            </a:r>
          </a:p>
        </p:txBody>
      </p:sp>
      <p:pic>
        <p:nvPicPr>
          <p:cNvPr id="4" name="c2+3+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55747" y="418009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550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30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5012401" y="112117"/>
            <a:ext cx="330090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5 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(giống</a:t>
            </a:r>
            <a:r>
              <a:rPr kumimoji="0" lang="en-US" sz="3600" b="0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c3)</a:t>
            </a:r>
            <a:endParaRPr kumimoji="0" lang="en-US" sz="36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027" y="1025153"/>
            <a:ext cx="11619817" cy="2089108"/>
          </a:xfrm>
          <a:prstGeom prst="rect">
            <a:avLst/>
          </a:prstGeom>
        </p:spPr>
      </p:pic>
      <p:pic>
        <p:nvPicPr>
          <p:cNvPr id="5" name="5 giog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068675" y="404757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73009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0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5343868" y="102551"/>
            <a:ext cx="127470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6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55468"/>
            <a:ext cx="12192000" cy="1992532"/>
          </a:xfrm>
          <a:prstGeom prst="rect">
            <a:avLst/>
          </a:prstGeom>
        </p:spPr>
      </p:pic>
      <p:pic>
        <p:nvPicPr>
          <p:cNvPr id="4" name="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618576" y="387529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973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0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4874384" y="247194"/>
            <a:ext cx="188064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5+ 6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6700" y="1653992"/>
            <a:ext cx="7225300" cy="138386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53992"/>
            <a:ext cx="4966701" cy="1513278"/>
          </a:xfrm>
          <a:prstGeom prst="rect">
            <a:avLst/>
          </a:prstGeom>
        </p:spPr>
      </p:pic>
      <p:pic>
        <p:nvPicPr>
          <p:cNvPr id="6" name="c5+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755027" y="390434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5655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6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156611" y="127924"/>
            <a:ext cx="107273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Lời 1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8328" y="370458"/>
            <a:ext cx="8797491" cy="5048565"/>
          </a:xfrm>
          <a:prstGeom prst="rect">
            <a:avLst/>
          </a:prstGeom>
        </p:spPr>
      </p:pic>
      <p:pic>
        <p:nvPicPr>
          <p:cNvPr id="3" name="c1 den 6 l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88176" y="123811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9862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90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143360" y="0"/>
            <a:ext cx="624081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Lời 1+2+3+4+5 lời 2 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(giống c2+3+4+5+6 lời 1)</a:t>
            </a:r>
            <a:endParaRPr kumimoji="0" lang="en-US" sz="24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4145" y="114925"/>
            <a:ext cx="9027855" cy="4920901"/>
          </a:xfrm>
          <a:prstGeom prst="rect">
            <a:avLst/>
          </a:prstGeom>
        </p:spPr>
      </p:pic>
      <p:pic>
        <p:nvPicPr>
          <p:cNvPr id="4" name="c1 den c6 loi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87437" y="473102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6511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57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5261797" y="185530"/>
            <a:ext cx="211147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Câu 7 lời 2 </a:t>
            </a:r>
            <a:endParaRPr kumimoji="0" lang="en-US" sz="32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788" y="1299373"/>
            <a:ext cx="10317730" cy="166911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99373"/>
            <a:ext cx="1805788" cy="1563097"/>
          </a:xfrm>
          <a:prstGeom prst="rect">
            <a:avLst/>
          </a:prstGeom>
        </p:spPr>
      </p:pic>
      <p:pic>
        <p:nvPicPr>
          <p:cNvPr id="6" name="c7 ket loi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154668" y="421985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6484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1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252475" y="185530"/>
            <a:ext cx="11753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Lời 2 </a:t>
            </a:r>
            <a:endParaRPr kumimoji="0" lang="en-US" sz="32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9791" y="0"/>
            <a:ext cx="8713808" cy="5141843"/>
          </a:xfrm>
          <a:prstGeom prst="rect">
            <a:avLst/>
          </a:prstGeom>
        </p:spPr>
      </p:pic>
      <p:pic>
        <p:nvPicPr>
          <p:cNvPr id="4" name="piano l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35336" y="196132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3650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59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539016" y="1532477"/>
            <a:ext cx="343621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Cả bài các hình thức</a:t>
            </a: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79133" y="430887"/>
            <a:ext cx="407916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oạt động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thực hành luyện tập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8298" y="261610"/>
            <a:ext cx="7294687" cy="5547770"/>
          </a:xfrm>
          <a:prstGeom prst="rect">
            <a:avLst/>
          </a:prstGeom>
        </p:spPr>
      </p:pic>
      <p:pic>
        <p:nvPicPr>
          <p:cNvPr id="2" name="piano ca bai 2 la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97411" y="2109083"/>
            <a:ext cx="609600" cy="609600"/>
          </a:xfrm>
          <a:prstGeom prst="rect">
            <a:avLst/>
          </a:prstGeom>
        </p:spPr>
      </p:pic>
      <p:pic>
        <p:nvPicPr>
          <p:cNvPr id="7" name="Múa Lân karaoke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727570" y="344322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9311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735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8087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799" y="2312505"/>
            <a:ext cx="11582402" cy="270344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507" y="470452"/>
            <a:ext cx="11617694" cy="1842053"/>
          </a:xfrm>
          <a:prstGeom prst="rect">
            <a:avLst/>
          </a:prstGeom>
        </p:spPr>
      </p:pic>
      <p:pic>
        <p:nvPicPr>
          <p:cNvPr id="12" name="mua lan bea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705638" y="522016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2509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92577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52187">
            <a:off x="-62445" y="3810090"/>
            <a:ext cx="12433526" cy="388547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6392" y="2874130"/>
            <a:ext cx="5503175" cy="374142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711604" y="1012095"/>
            <a:ext cx="6666569" cy="5580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vi-VN" sz="2800" b="1" dirty="0">
                <a:solidFill>
                  <a:schemeClr val="bg1"/>
                </a:solidFill>
                <a:effectLst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HỌC HÁT BÀI</a:t>
            </a:r>
            <a:r>
              <a:rPr lang="en-US" sz="2800" b="1" dirty="0">
                <a:solidFill>
                  <a:schemeClr val="bg1"/>
                </a:solidFill>
                <a:effectLst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: MÚA LÂN</a:t>
            </a:r>
            <a:endParaRPr lang="en-US" sz="2800" dirty="0">
              <a:solidFill>
                <a:schemeClr val="bg1"/>
              </a:solidFill>
              <a:effectLst/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174167" y="1655590"/>
            <a:ext cx="6356195" cy="4914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2400" b="1" dirty="0">
                <a:solidFill>
                  <a:schemeClr val="bg1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Nhạc và lời: Y Vân- Phùng Sửu</a:t>
            </a:r>
            <a:endParaRPr lang="en-US" sz="2400" dirty="0">
              <a:solidFill>
                <a:schemeClr val="bg1"/>
              </a:solidFill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331393" y="108785"/>
            <a:ext cx="1426994" cy="6245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3200" b="1">
                <a:solidFill>
                  <a:schemeClr val="bg1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TIẾT 1 </a:t>
            </a:r>
            <a:endParaRPr lang="en-US" sz="3200" b="1" dirty="0">
              <a:solidFill>
                <a:schemeClr val="bg1"/>
              </a:solidFill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243155" cy="127220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0937" y="108785"/>
            <a:ext cx="1908840" cy="104403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6459" y="0"/>
            <a:ext cx="566215" cy="479518"/>
          </a:xfrm>
          <a:prstGeom prst="rect">
            <a:avLst/>
          </a:prstGeom>
        </p:spPr>
      </p:pic>
      <p:pic>
        <p:nvPicPr>
          <p:cNvPr id="11" name="Picture 10" descr="C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6862" y="4958740"/>
            <a:ext cx="510579" cy="4909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041235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207620" y="279032"/>
            <a:ext cx="6984380" cy="2374957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137CD"/>
                </a:solidFill>
                <a:effectLst/>
                <a:uLnTx/>
                <a:uFillTx/>
                <a:latin typeface="#9Slide05 Dancing Script" panose="03080800040507000D00" pitchFamily="66" charset="0"/>
                <a:ea typeface="+mn-ea"/>
                <a:cs typeface="+mn-cs"/>
              </a:rPr>
              <a:t>GIÁO DỤC, CỦNG CỐ DẶN DÒ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9045" y="2552917"/>
            <a:ext cx="6958730" cy="421587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5449045" cy="681339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2518" y="1671423"/>
            <a:ext cx="4865678" cy="1260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67802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Y Vân – Wikipedia tiếng Việ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0417" y="913231"/>
            <a:ext cx="2939254" cy="4178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92765" y="1627569"/>
            <a:ext cx="895846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 Vân tên thật là 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Trần Tấn Hậu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sinh năm 1933 tại Hà Nội, các ca khúc của ông như 60 năm cuộc đời, thỏ và rùa...</a:t>
            </a: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2764" y="2827898"/>
            <a:ext cx="854765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Bài hát Múa Lân có sắc thái Vui tươi, rộn ràng nói về cảnh Múa Lân của rộn ràng vào ngày rằm tháng tám 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359886" y="14228"/>
            <a:ext cx="644920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3600" b="1" dirty="0">
                <a:effectLst/>
                <a:latin typeface="#9Slide05 Dancing Script" panose="03080800040507000D00" pitchFamily="66" charset="0"/>
                <a:ea typeface="Calibri" panose="020F0502020204030204" pitchFamily="34" charset="0"/>
              </a:rPr>
              <a:t>H</a:t>
            </a:r>
            <a:r>
              <a:rPr lang="vi-VN" sz="3600" b="1" dirty="0">
                <a:effectLst/>
                <a:latin typeface="#9Slide05 Dancing Script" panose="03080800040507000D00" pitchFamily="66" charset="0"/>
                <a:ea typeface="Calibri" panose="020F0502020204030204" pitchFamily="34" charset="0"/>
              </a:rPr>
              <a:t>oạt động hình thành kiến thức mới </a:t>
            </a:r>
            <a:endParaRPr lang="en-US" sz="4400" dirty="0">
              <a:latin typeface="#9Slide05 Dancing Script" panose="03080800040507000D00" pitchFamily="66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877954" y="913231"/>
            <a:ext cx="569190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Giới thiệu tác giả, tác phẩm</a:t>
            </a:r>
            <a:endParaRPr lang="en-US" sz="3200" b="1" dirty="0">
              <a:solidFill>
                <a:srgbClr val="FF0000"/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39811">
            <a:off x="-48500" y="4753837"/>
            <a:ext cx="12247291" cy="239861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419" y="4777280"/>
            <a:ext cx="3060480" cy="208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439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4548" y="1165472"/>
            <a:ext cx="140936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Hát mẫu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21" y="112180"/>
            <a:ext cx="2385390" cy="64935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39811">
            <a:off x="-48500" y="4753837"/>
            <a:ext cx="12247291" cy="239861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490" y="3482887"/>
            <a:ext cx="3511787" cy="296649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21520">
            <a:off x="3728880" y="497991"/>
            <a:ext cx="7978513" cy="5969793"/>
          </a:xfrm>
          <a:prstGeom prst="rect">
            <a:avLst/>
          </a:prstGeom>
        </p:spPr>
      </p:pic>
      <p:pic>
        <p:nvPicPr>
          <p:cNvPr id="6" name="hat mau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08348" y="2149979"/>
            <a:ext cx="609600" cy="609600"/>
          </a:xfrm>
          <a:prstGeom prst="rect">
            <a:avLst/>
          </a:prstGeom>
        </p:spPr>
      </p:pic>
      <p:pic>
        <p:nvPicPr>
          <p:cNvPr id="7" name="Múa Lân karaoke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08348" y="365509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9695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87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8087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4783756" y="307831"/>
            <a:ext cx="21134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 lời ca</a:t>
            </a:r>
          </a:p>
        </p:txBody>
      </p:sp>
      <p:sp>
        <p:nvSpPr>
          <p:cNvPr id="2" name="Rectangle 1"/>
          <p:cNvSpPr/>
          <p:nvPr/>
        </p:nvSpPr>
        <p:spPr>
          <a:xfrm>
            <a:off x="1038420" y="394636"/>
            <a:ext cx="10539866" cy="44579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 1</a:t>
            </a:r>
          </a:p>
          <a:p>
            <a:pPr>
              <a:lnSpc>
                <a:spcPct val="150000"/>
              </a:lnSpc>
            </a:pPr>
            <a:r>
              <a:rPr 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1: </a:t>
            </a:r>
            <a:r>
              <a:rPr lang="vi-VN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Bùng bùng bùng bùng bùng bùng bùng bùng bùng bùng bùng bùng bùng bùng bùng bùng bùng bùng bùng bùng bùng </a:t>
            </a:r>
            <a:endParaRPr lang="en-US" sz="24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2: </a:t>
            </a:r>
            <a:r>
              <a:rPr lang="vi-VN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 gì vui hơn chơi rằm tháng tám còn gì hay hơn chơi trò múa lân </a:t>
            </a:r>
            <a:endParaRPr lang="en-US" sz="24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3: </a:t>
            </a:r>
            <a:r>
              <a:rPr lang="vi-VN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đánh phèng thì anh đánh trống </a:t>
            </a:r>
            <a:endParaRPr lang="en-US" sz="24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4: </a:t>
            </a:r>
            <a:r>
              <a:rPr 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 Địa thì anh múa lân </a:t>
            </a:r>
            <a:endParaRPr lang="en-US" sz="24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5: E</a:t>
            </a:r>
            <a:r>
              <a:rPr lang="vi-VN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 rước đèn thì anh múa rối </a:t>
            </a:r>
            <a:endParaRPr lang="en-US" sz="24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6:V</a:t>
            </a:r>
            <a:r>
              <a:rPr lang="vi-VN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ui lên nào kìa đêm sáng trăng </a:t>
            </a:r>
            <a:endParaRPr lang="en-US" sz="24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39811">
            <a:off x="-104507" y="4705712"/>
            <a:ext cx="12247291" cy="239861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419" y="4777280"/>
            <a:ext cx="3060480" cy="208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5824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368114" y="52141"/>
            <a:ext cx="211147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Dạy từng câu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699975" y="190640"/>
            <a:ext cx="127470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1</a:t>
            </a:r>
          </a:p>
        </p:txBody>
      </p:sp>
      <p:pic>
        <p:nvPicPr>
          <p:cNvPr id="4" name="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177513" y="5274012"/>
            <a:ext cx="609600" cy="609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27" y="1107244"/>
            <a:ext cx="12028971" cy="3250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5546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8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5301848" y="260703"/>
            <a:ext cx="127470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2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2643" y="1272208"/>
            <a:ext cx="8269358" cy="1409270"/>
          </a:xfrm>
          <a:prstGeom prst="rect">
            <a:avLst/>
          </a:prstGeom>
        </p:spPr>
      </p:pic>
      <p:pic>
        <p:nvPicPr>
          <p:cNvPr id="6" name="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501421" y="3692983"/>
            <a:ext cx="609600" cy="6096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64974"/>
            <a:ext cx="4029298" cy="148381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39811">
            <a:off x="-48500" y="4753837"/>
            <a:ext cx="12247291" cy="239861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419" y="4777280"/>
            <a:ext cx="3060480" cy="208072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618381" y="2158258"/>
            <a:ext cx="34109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Còn  gì  vui   hơn chơi</a:t>
            </a:r>
          </a:p>
        </p:txBody>
      </p:sp>
    </p:spTree>
    <p:extLst>
      <p:ext uri="{BB962C8B-B14F-4D97-AF65-F5344CB8AC3E}">
        <p14:creationId xmlns:p14="http://schemas.microsoft.com/office/powerpoint/2010/main" val="5636586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1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5517923" y="355343"/>
            <a:ext cx="127470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3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39811">
            <a:off x="-48500" y="4753837"/>
            <a:ext cx="12247291" cy="239861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419" y="4777280"/>
            <a:ext cx="3060480" cy="208072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1981" y="1187310"/>
            <a:ext cx="9500019" cy="190069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38470"/>
            <a:ext cx="2824503" cy="1643267"/>
          </a:xfrm>
          <a:prstGeom prst="rect">
            <a:avLst/>
          </a:prstGeom>
        </p:spPr>
      </p:pic>
      <p:pic>
        <p:nvPicPr>
          <p:cNvPr id="4" name="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487831" y="363675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7627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5171427" y="125369"/>
            <a:ext cx="127470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4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3177" y="1251303"/>
            <a:ext cx="6112882" cy="221675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387651"/>
            <a:ext cx="5963177" cy="2080410"/>
          </a:xfrm>
          <a:prstGeom prst="rect">
            <a:avLst/>
          </a:prstGeom>
        </p:spPr>
      </p:pic>
      <p:pic>
        <p:nvPicPr>
          <p:cNvPr id="11" name="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294355" y="419334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2868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3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550</TotalTime>
  <Words>248</Words>
  <Application>Microsoft Office PowerPoint</Application>
  <PresentationFormat>Widescreen</PresentationFormat>
  <Paragraphs>33</Paragraphs>
  <Slides>20</Slides>
  <Notes>17</Notes>
  <HiddenSlides>0</HiddenSlides>
  <MMClips>19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26" baseType="lpstr">
      <vt:lpstr>#9Slide05 Dancing Script</vt:lpstr>
      <vt:lpstr>Arial</vt:lpstr>
      <vt:lpstr>Calibri</vt:lpstr>
      <vt:lpstr>Times New Roman</vt:lpstr>
      <vt:lpstr>3_Office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Hello</cp:lastModifiedBy>
  <cp:revision>60</cp:revision>
  <dcterms:created xsi:type="dcterms:W3CDTF">2022-04-03T11:00:56Z</dcterms:created>
  <dcterms:modified xsi:type="dcterms:W3CDTF">2023-09-04T07:06:22Z</dcterms:modified>
</cp:coreProperties>
</file>