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80" r:id="rId3"/>
    <p:sldId id="261" r:id="rId4"/>
    <p:sldId id="262" r:id="rId5"/>
    <p:sldId id="283" r:id="rId6"/>
    <p:sldId id="265" r:id="rId7"/>
    <p:sldId id="266" r:id="rId8"/>
    <p:sldId id="267" r:id="rId9"/>
    <p:sldId id="284" r:id="rId10"/>
    <p:sldId id="26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6408712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 dirty="0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3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6923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Anh,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1700808"/>
            <a:ext cx="999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332656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srgbClr val="FF0000"/>
                </a:solidFill>
              </a:rPr>
              <a:t>Đọc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6F884-DEB9-482A-B4AC-111898DA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-142307"/>
            <a:ext cx="1512168" cy="1334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7E7A5-040C-44B8-A8E2-1D59E533E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8362"/>
            <a:ext cx="1032346" cy="831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E213A-52AA-4F95-A085-D171A81C6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646" y="4149080"/>
            <a:ext cx="921993" cy="8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5699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212</Words>
  <Application>Microsoft Office PowerPoint</Application>
  <PresentationFormat>On-screen Show (4:3)</PresentationFormat>
  <Paragraphs>25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98</cp:revision>
  <dcterms:created xsi:type="dcterms:W3CDTF">2021-05-09T14:16:54Z</dcterms:created>
  <dcterms:modified xsi:type="dcterms:W3CDTF">2023-09-04T07:03:54Z</dcterms:modified>
</cp:coreProperties>
</file>