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60" r:id="rId3"/>
    <p:sldId id="261" r:id="rId4"/>
    <p:sldId id="263" r:id="rId5"/>
    <p:sldId id="265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9" r:id="rId16"/>
    <p:sldId id="280" r:id="rId17"/>
    <p:sldId id="281" r:id="rId18"/>
    <p:sldId id="282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930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3927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5807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8745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U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146" y="1146640"/>
            <a:ext cx="609600" cy="609600"/>
          </a:xfrm>
          <a:prstGeom prst="rect">
            <a:avLst/>
          </a:prstGeom>
        </p:spPr>
      </p:pic>
      <p:pic>
        <p:nvPicPr>
          <p:cNvPr id="5" name="MAU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5401" y="209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"/>
            <a:ext cx="11975201" cy="46657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265"/>
            <a:ext cx="2255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2+3+4</a:t>
            </a:r>
          </a:p>
        </p:txBody>
      </p:sp>
      <p:pic>
        <p:nvPicPr>
          <p:cNvPr id="4" name="c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747" y="418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12401" y="112117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(giống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c3)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" y="1025153"/>
            <a:ext cx="11619817" cy="2089108"/>
          </a:xfrm>
          <a:prstGeom prst="rect">
            <a:avLst/>
          </a:prstGeom>
        </p:spPr>
      </p:pic>
      <p:pic>
        <p:nvPicPr>
          <p:cNvPr id="5" name="5 gio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8675" y="404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43868" y="10255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468"/>
            <a:ext cx="12192000" cy="1992532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576" y="3875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74384" y="247194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00" y="1653992"/>
            <a:ext cx="7225300" cy="1383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3992"/>
            <a:ext cx="4966701" cy="1513278"/>
          </a:xfrm>
          <a:prstGeom prst="rect">
            <a:avLst/>
          </a:prstGeom>
        </p:spPr>
      </p:pic>
      <p:pic>
        <p:nvPicPr>
          <p:cNvPr id="6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5027" y="390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6611" y="127924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8" y="370458"/>
            <a:ext cx="8797491" cy="5048565"/>
          </a:xfrm>
          <a:prstGeom prst="rect">
            <a:avLst/>
          </a:prstGeom>
        </p:spPr>
      </p:pic>
      <p:pic>
        <p:nvPicPr>
          <p:cNvPr id="3" name="c1 den 6 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176" y="1238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360" y="0"/>
            <a:ext cx="624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1+2+3+4+5 lời 2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(giống c2+3+4+5+6 lời 1)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45" y="114925"/>
            <a:ext cx="9027855" cy="4920901"/>
          </a:xfrm>
          <a:prstGeom prst="rect">
            <a:avLst/>
          </a:prstGeom>
        </p:spPr>
      </p:pic>
      <p:pic>
        <p:nvPicPr>
          <p:cNvPr id="4" name="c1 den c6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437" y="4731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5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61797" y="185530"/>
            <a:ext cx="2111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7 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88" y="1299373"/>
            <a:ext cx="10317730" cy="1669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373"/>
            <a:ext cx="1805788" cy="1563097"/>
          </a:xfrm>
          <a:prstGeom prst="rect">
            <a:avLst/>
          </a:prstGeom>
        </p:spPr>
      </p:pic>
      <p:pic>
        <p:nvPicPr>
          <p:cNvPr id="6" name="c7 ket lo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4668" y="4219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2475" y="185530"/>
            <a:ext cx="1175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2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0"/>
            <a:ext cx="8713808" cy="5141843"/>
          </a:xfrm>
          <a:prstGeom prst="rect">
            <a:avLst/>
          </a:prstGeom>
        </p:spPr>
      </p:pic>
      <p:pic>
        <p:nvPicPr>
          <p:cNvPr id="4" name="piano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336" y="1961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5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016" y="1532477"/>
            <a:ext cx="3436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133" y="430887"/>
            <a:ext cx="4079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98" y="261610"/>
            <a:ext cx="7294687" cy="5547770"/>
          </a:xfrm>
          <a:prstGeom prst="rect">
            <a:avLst/>
          </a:prstGeom>
        </p:spPr>
      </p:pic>
      <p:pic>
        <p:nvPicPr>
          <p:cNvPr id="2" name="piano ca bai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7411" y="2109083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70" y="344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12505"/>
            <a:ext cx="11582402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470452"/>
            <a:ext cx="11617694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913231"/>
            <a:ext cx="2939254" cy="41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7954" y="913231"/>
            <a:ext cx="5691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0" y="3482887"/>
            <a:ext cx="3511787" cy="29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0">
            <a:off x="3728880" y="497991"/>
            <a:ext cx="7978513" cy="5969793"/>
          </a:xfrm>
          <a:prstGeom prst="rect">
            <a:avLst/>
          </a:prstGeom>
        </p:spPr>
      </p:pic>
      <p:pic>
        <p:nvPicPr>
          <p:cNvPr id="6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2149979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365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83756" y="307831"/>
            <a:ext cx="211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8420" y="394636"/>
            <a:ext cx="1053986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phèng thì anh đánh trống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kìa đêm sáng trăng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705712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7513" y="527401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" y="1107244"/>
            <a:ext cx="12028971" cy="32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01848" y="26070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272208"/>
            <a:ext cx="8269358" cy="140927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421" y="369298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974"/>
            <a:ext cx="4029298" cy="14838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8381" y="2158258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17923" y="355343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81" y="1187310"/>
            <a:ext cx="9500019" cy="19006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70"/>
            <a:ext cx="2824503" cy="164326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7831" y="363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71427" y="12536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7" y="1251303"/>
            <a:ext cx="6112882" cy="22167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7651"/>
            <a:ext cx="5963177" cy="208041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4355" y="4193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241</Words>
  <Application>Microsoft Office PowerPoint</Application>
  <PresentationFormat>Widescreen</PresentationFormat>
  <Paragraphs>32</Paragraphs>
  <Slides>19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58</cp:revision>
  <dcterms:created xsi:type="dcterms:W3CDTF">2022-04-03T11:00:56Z</dcterms:created>
  <dcterms:modified xsi:type="dcterms:W3CDTF">2023-07-20T10:06:19Z</dcterms:modified>
</cp:coreProperties>
</file>