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6" r:id="rId2"/>
    <p:sldId id="2053" r:id="rId3"/>
    <p:sldId id="2007577262" r:id="rId4"/>
    <p:sldId id="2007577260" r:id="rId5"/>
    <p:sldId id="2007577267" r:id="rId6"/>
    <p:sldId id="2007577264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  <p:bold r:id="rId10"/>
    </p:embeddedFont>
    <p:embeddedFont>
      <p:font typeface="等线 Light" panose="02010600030101010101" pitchFamily="2" charset="-122"/>
      <p:regular r:id="rId11"/>
    </p:embeddedFont>
  </p:embeddedFontLst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5050"/>
    <a:srgbClr val="FFCC4A"/>
    <a:srgbClr val="4B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92430" autoAdjust="0"/>
  </p:normalViewPr>
  <p:slideViewPr>
    <p:cSldViewPr snapToGrid="0">
      <p:cViewPr varScale="1">
        <p:scale>
          <a:sx n="61" d="100"/>
          <a:sy n="61" d="100"/>
        </p:scale>
        <p:origin x="8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6B03-A24F-44C7-8785-684712A2FA7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23BE-DE3A-4879-AB1F-35F0783D1A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6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96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26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7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123BE-DE3A-4879-AB1F-35F0783D1A3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7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88FA7-85F9-4FF1-A56C-4B6D2D6A5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9EB777-F553-4CD3-BC2A-61226F721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0522DE-6D3C-41BC-ACF7-76758C85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0579-0000-4382-9A56-A03D8AA2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F61808-9365-4F80-8B32-356D5101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6DD9C-3D41-43F3-A0DE-DD88458A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33886A-30C9-4DA8-AE3E-D31BBAC97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A99AD3-2CC0-4142-A233-FC37B4E8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682A20-9646-47B2-80B6-120722A1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5579C0-6945-4DD8-954B-8A4778F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3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C98CEA4-B87D-487C-A3F2-ADB25FB6B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A87BFA-E8BD-4551-95F8-CA3E88BE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54DFB2-F043-4655-AFF0-04190888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21557A-8218-428D-B7DC-76C549DD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F954A-C616-4135-9FCD-D856ECA3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5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BF89E-4F2E-4365-A624-98D1D250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870F8A-1F54-45DD-8468-3D1888F7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86992E-A034-44FE-A028-7E5B7A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6793E8-42B3-4BA7-9430-0AB73A3F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434B5-FF42-45A0-86A2-1FCF68C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2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4B37D-B35D-4F57-A374-811D6DB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FCE9D4-3E83-46E6-8349-91C2ABFE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E3E4DF-79D0-4913-ACBE-D08658B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944EA-C042-43B0-AF78-82E50BD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731DA-499D-4581-A3CE-089792D1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9D8905-91B7-403D-9B1D-3FBE5138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3DF624-80E2-424D-A913-C269F2A5D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9CEF76-7967-41F7-B1DC-C7CEC0CD4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12DBD1-7797-4E51-A1E9-44F1E83D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7BBB0C-D4E2-4417-93C9-2DEC5BB6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6753-D743-46E0-8649-6C4E8A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2BB20-74B9-4FF5-AF77-8FD44B6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404043-BE71-416C-BA84-BD7E52C42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D478E7-DA78-49FD-8534-7B44C09C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1D28AB-851B-434F-81FE-5B935998A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EAC2F71-CDA3-46A4-BDEC-62C79A15F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4A4037F-AD09-422B-BFE6-AC598648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C9A2F7-DEC5-4B81-BA8E-811665A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D7F4D44-21EA-4A19-B27C-8AC83D1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2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16FED-4F63-4EF1-9E57-7F4C439F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7802C6-CD52-40B6-A1E7-89E2BA07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E22E36-ABFD-48F7-8C02-3853FB3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FB0271-428C-4835-BF35-A976F849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6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0CCE38E-4840-4EEA-80F1-0A36A64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18571E-F548-4776-866D-E8060025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749387-1FB6-42C3-838C-3B0DE86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849A7-A465-4CFC-A44C-81550F37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B4FEF5-88F4-4D88-9BD2-53CD2FA4D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E33437-B932-4378-AE63-EE855A5E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20791-69A8-4E70-BDF4-2D73740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C5183-ABC0-42D3-A194-7F1F436C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BF9D10-7854-41EA-B7FE-42A3F344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1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F0B05-D22C-44BA-BAAE-FA251D9B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3C115C-FAAF-419D-AB05-02D0077F5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092A42-D4BA-4177-A16E-061F5EB0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C8403C-891F-4EB6-A4D8-F2D0F4D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511AC5-3D5E-4684-91A0-504F7FFA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F7F44-6A5E-410C-A936-EE8680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B2FA1D-AD35-4E5F-A744-763831E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B20885-D7DB-47C1-9D43-AE6CF8CF4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39E81-376D-4B68-B951-3805DE03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AC7A-297D-4548-9AD2-6972ABA51C4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C431C-9AFE-4548-B088-CDCFB362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AEC290-8E3B-44CF-BB08-46F8BADD5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3A1A-13CE-49BE-94B3-9A3E3E04BF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0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14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E43819-A671-4EE0-B295-9FD231A1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" y="148"/>
            <a:ext cx="12192000" cy="68578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5C00AC-A0DE-4A50-944C-EC89CECD2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" y="0"/>
            <a:ext cx="1170296" cy="30570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843CCF-D4A9-4191-8713-713A063B6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431" y="0"/>
            <a:ext cx="1695965" cy="4843676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FA404A1-EC6A-4C65-812F-8D0A5F340FB2}"/>
              </a:ext>
            </a:extLst>
          </p:cNvPr>
          <p:cNvGrpSpPr/>
          <p:nvPr/>
        </p:nvGrpSpPr>
        <p:grpSpPr>
          <a:xfrm>
            <a:off x="101274" y="598285"/>
            <a:ext cx="12264895" cy="6912507"/>
            <a:chOff x="-5008" y="-53984"/>
            <a:chExt cx="12264895" cy="691250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C27F548-8432-4B7A-A493-2F23AB26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59249"/>
              <a:ext cx="12192000" cy="2498751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69CD2A8-3EDC-439F-A7E0-9543E1883C97}"/>
                </a:ext>
              </a:extLst>
            </p:cNvPr>
            <p:cNvGrpSpPr/>
            <p:nvPr/>
          </p:nvGrpSpPr>
          <p:grpSpPr>
            <a:xfrm>
              <a:off x="-5008" y="-53984"/>
              <a:ext cx="12264895" cy="6912507"/>
              <a:chOff x="-5008" y="-53984"/>
              <a:chExt cx="12264895" cy="6912507"/>
            </a:xfrm>
          </p:grpSpPr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B442462F-BCB6-4B57-89A7-8519B70B19B8}"/>
                  </a:ext>
                </a:extLst>
              </p:cNvPr>
              <p:cNvGrpSpPr/>
              <p:nvPr/>
            </p:nvGrpSpPr>
            <p:grpSpPr>
              <a:xfrm>
                <a:off x="-5008" y="-53984"/>
                <a:ext cx="12264895" cy="6912507"/>
                <a:chOff x="-5008" y="-53984"/>
                <a:chExt cx="12264895" cy="6912507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A702ABEB-9556-4578-92D9-7229C1D4E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87" y="-53984"/>
                  <a:ext cx="12192000" cy="4572001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5D0473D8-9285-4D8F-A65F-0F3222402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008" y="4047428"/>
                  <a:ext cx="12192000" cy="2811095"/>
                </a:xfrm>
                <a:prstGeom prst="rect">
                  <a:avLst/>
                </a:prstGeom>
              </p:spPr>
            </p:pic>
          </p:grp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AE5F07C4-F4DF-4F99-BF97-13587A8D5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587" y="4838089"/>
                <a:ext cx="452438" cy="122872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224478DB-B3DC-493D-AC12-B8458A5FB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7614" y="5085319"/>
                <a:ext cx="350902" cy="952974"/>
              </a:xfrm>
              <a:prstGeom prst="rect">
                <a:avLst/>
              </a:prstGeom>
            </p:spPr>
          </p:pic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C6FC3D2-7683-463B-8BC2-A27638C2C6E6}"/>
              </a:ext>
            </a:extLst>
          </p:cNvPr>
          <p:cNvGrpSpPr/>
          <p:nvPr/>
        </p:nvGrpSpPr>
        <p:grpSpPr>
          <a:xfrm>
            <a:off x="-466631" y="3778865"/>
            <a:ext cx="12483581" cy="3886555"/>
            <a:chOff x="-150554" y="3665346"/>
            <a:chExt cx="12483581" cy="3886555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756749B-77EE-4F8B-BF0B-85983541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732" y="5370300"/>
              <a:ext cx="7647295" cy="180004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52016F06-71C8-428E-B33A-46CD440DA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3174" y="3191618"/>
              <a:ext cx="3886555" cy="4834011"/>
            </a:xfrm>
            <a:prstGeom prst="rect">
              <a:avLst/>
            </a:prstGeom>
          </p:spPr>
        </p:pic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225493" y="2478287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MỪNG SINH NHẬT</a:t>
            </a:r>
          </a:p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5bfec640e9c6d">
            <a:hlinkClick r:id="" action="ppaction://media"/>
            <a:extLst>
              <a:ext uri="{FF2B5EF4-FFF2-40B4-BE49-F238E27FC236}">
                <a16:creationId xmlns:a16="http://schemas.microsoft.com/office/drawing/2014/main" id="{BE12E5BC-4BAD-4E3B-8ABC-FF2176AE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sp>
        <p:nvSpPr>
          <p:cNvPr id="35" name="矩形 5"/>
          <p:cNvSpPr/>
          <p:nvPr/>
        </p:nvSpPr>
        <p:spPr>
          <a:xfrm>
            <a:off x="-780" y="582391"/>
            <a:ext cx="12191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E71F1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</a:rPr>
              <a:t>CHÀO MỪNG CÁC CON ĐẾN VỚI GIỜ HỌC ÂM NHẠC</a:t>
            </a:r>
          </a:p>
          <a:p>
            <a:pPr algn="ctr">
              <a:defRPr/>
            </a:pPr>
            <a:r>
              <a:rPr lang="en-US" sz="28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BỘ SÁCH CÁNH DIỀU</a:t>
            </a:r>
          </a:p>
        </p:txBody>
      </p:sp>
    </p:spTree>
    <p:extLst>
      <p:ext uri="{BB962C8B-B14F-4D97-AF65-F5344CB8AC3E}">
        <p14:creationId xmlns:p14="http://schemas.microsoft.com/office/powerpoint/2010/main" val="3209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3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9817255-0E60-4189-80C5-BE6202F97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5" y="442215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8F4213-5580-4FD8-89B2-77AE90170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905"/>
            <a:ext cx="12192000" cy="2811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9282D3-B067-41D9-8345-1833FDA76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0" y="0"/>
            <a:ext cx="1170296" cy="30570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63B4A3-4B5B-4AE9-B298-361FCA934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7" y="-15016"/>
            <a:ext cx="1695965" cy="4843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C2D04F-E261-4747-816A-ECF6A5EB7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7" y="4838089"/>
            <a:ext cx="452438" cy="1228725"/>
          </a:xfrm>
          <a:prstGeom prst="rect">
            <a:avLst/>
          </a:prstGeom>
        </p:spPr>
      </p:pic>
      <p:sp>
        <p:nvSpPr>
          <p:cNvPr id="19" name="矩形 70">
            <a:extLst>
              <a:ext uri="{FF2B5EF4-FFF2-40B4-BE49-F238E27FC236}">
                <a16:creationId xmlns:a16="http://schemas.microsoft.com/office/drawing/2014/main" id="{BB3F4D81-67BE-4380-883D-3C9946D6D380}"/>
              </a:ext>
            </a:extLst>
          </p:cNvPr>
          <p:cNvSpPr/>
          <p:nvPr/>
        </p:nvSpPr>
        <p:spPr>
          <a:xfrm>
            <a:off x="3489156" y="442215"/>
            <a:ext cx="5213684" cy="64100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Âm</a:t>
            </a:r>
            <a:r>
              <a:rPr lang="en-US" altLang="zh-CN" sz="4800" b="1" spc="300" noProof="0" dirty="0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4800" b="1" spc="300" noProof="0" dirty="0" err="1">
                <a:solidFill>
                  <a:srgbClr val="FF0000"/>
                </a:solidFill>
                <a:latin typeface="Times New Roman" pitchFamily="18" charset="0"/>
                <a:ea typeface="仓耳明楷 W03" panose="00000500000000000000" pitchFamily="2" charset="-122"/>
                <a:cs typeface="Times New Roman" pitchFamily="18" charset="0"/>
              </a:rPr>
              <a:t>nhạc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仓耳明楷 W03" panose="00000500000000000000" pitchFamily="2" charset="-122"/>
              <a:cs typeface="Times New Roman" pitchFamily="18" charset="0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1670B893-4D00-4948-9900-CF7029A362DF}"/>
              </a:ext>
            </a:extLst>
          </p:cNvPr>
          <p:cNvSpPr txBox="1">
            <a:spLocks/>
          </p:cNvSpPr>
          <p:nvPr/>
        </p:nvSpPr>
        <p:spPr>
          <a:xfrm>
            <a:off x="2225493" y="534869"/>
            <a:ext cx="7741011" cy="1338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 dirty="0" err="1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" y="1996426"/>
            <a:ext cx="12191999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Ôn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Đọc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Đô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Son - La</a:t>
            </a: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Trải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khám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</a:rPr>
              <a:t>phá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</a:p>
          <a:p>
            <a:pPr indent="3048000">
              <a:tabLst>
                <a:tab pos="4572000" algn="l"/>
              </a:tabLs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nhịp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ngôn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endParaRPr lang="en-US" altLang="en-US" sz="32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E6389C12-7045-4994-81A8-B5A5E3D0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905E97-BF43-4803-B1CA-8CDEC1FA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8" y="0"/>
            <a:ext cx="1170296" cy="30570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51FA936-ECAF-4FCD-AB19-87BDD8FC6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00" y="-172759"/>
            <a:ext cx="1695965" cy="4843676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086569-6CA4-452F-B725-4EE337F460A0}"/>
              </a:ext>
            </a:extLst>
          </p:cNvPr>
          <p:cNvGrpSpPr/>
          <p:nvPr/>
        </p:nvGrpSpPr>
        <p:grpSpPr>
          <a:xfrm>
            <a:off x="-5946" y="5225274"/>
            <a:ext cx="12192000" cy="1675027"/>
            <a:chOff x="0" y="3910922"/>
            <a:chExt cx="9456424" cy="167502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7F02C97-0A4B-4571-A16B-3301FFA0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0922"/>
              <a:ext cx="4732823" cy="167318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B13D720-2937-4B0D-AE04-BADCD8E3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3601" y="3912761"/>
              <a:ext cx="4732823" cy="167318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662308" y="750155"/>
            <a:ext cx="285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90559" y="1533378"/>
            <a:ext cx="6822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C4D041AB-1406-4A06-B571-9174AC02A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0314" y="333256"/>
            <a:ext cx="4443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663666"/>
            <a:ext cx="110690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  <a:p>
            <a:pPr>
              <a:lnSpc>
                <a:spcPct val="20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16 chúc mừng sinh nhật đệm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9.045599999999" end="1145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1242" y="3819778"/>
            <a:ext cx="609600" cy="609600"/>
          </a:xfrm>
          <a:prstGeom prst="rect">
            <a:avLst/>
          </a:prstGeom>
        </p:spPr>
      </p:pic>
      <p:pic>
        <p:nvPicPr>
          <p:cNvPr id="12" name="9 Chuc mung sinh nhat Bai hat mau">
            <a:hlinkClick r:id="" action="ppaction://media"/>
            <a:extLst>
              <a:ext uri="{FF2B5EF4-FFF2-40B4-BE49-F238E27FC236}">
                <a16:creationId xmlns:a16="http://schemas.microsoft.com/office/drawing/2014/main" id="{0A8412C4-A6E3-4DB0-891B-20C8CC37AE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995" end="56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923" y="2732690"/>
            <a:ext cx="696309" cy="6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 CĐ9 Ứng dụng đệm cho bài hát Chúc mừng sinh nhậ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C4D041AB-1406-4A06-B571-9174AC02A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A34247-BC17-460B-BD38-23C29E504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57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72F7-87F1-439E-A71D-CE23DB744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249"/>
            <a:ext cx="12192000" cy="24987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AA71A65-A393-4BF6-B42A-990222ADA5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8" y="0"/>
            <a:ext cx="1170296" cy="3057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8114" y="525759"/>
            <a:ext cx="725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6 chúc mừng sinh nhật đệm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64.3264" end="7811.19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9312" y="572594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26" y="1182639"/>
            <a:ext cx="7774681" cy="487132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4986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圣诞节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142</Words>
  <Application>Microsoft Office PowerPoint</Application>
  <PresentationFormat>Widescreen</PresentationFormat>
  <Paragraphs>24</Paragraphs>
  <Slides>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等线</vt:lpstr>
      <vt:lpstr>Arial</vt:lpstr>
      <vt:lpstr>Times New Roman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圣诞节2</dc:title>
  <dc:creator>张 建春</dc:creator>
  <cp:lastModifiedBy>Hello</cp:lastModifiedBy>
  <cp:revision>159</cp:revision>
  <dcterms:created xsi:type="dcterms:W3CDTF">2019-10-20T07:13:17Z</dcterms:created>
  <dcterms:modified xsi:type="dcterms:W3CDTF">2023-04-09T11:05:03Z</dcterms:modified>
</cp:coreProperties>
</file>