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8" r:id="rId2"/>
    <p:sldId id="326" r:id="rId3"/>
    <p:sldId id="368" r:id="rId4"/>
    <p:sldId id="370" r:id="rId5"/>
    <p:sldId id="331" r:id="rId6"/>
    <p:sldId id="371" r:id="rId7"/>
    <p:sldId id="372" r:id="rId8"/>
    <p:sldId id="375" r:id="rId9"/>
    <p:sldId id="332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0C0"/>
    <a:srgbClr val="00339A"/>
    <a:srgbClr val="B195C4"/>
    <a:srgbClr val="EE8398"/>
    <a:srgbClr val="7FBF36"/>
    <a:srgbClr val="3CB9EC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5" autoAdjust="0"/>
    <p:restoredTop sz="38491" autoAdjust="0"/>
  </p:normalViewPr>
  <p:slideViewPr>
    <p:cSldViewPr snapToGrid="0">
      <p:cViewPr varScale="1">
        <p:scale>
          <a:sx n="88" d="100"/>
          <a:sy n="88" d="100"/>
        </p:scale>
        <p:origin x="67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6" y="0"/>
            <a:ext cx="9154455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083282"/>
            <a:ext cx="9144000" cy="306280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537029"/>
            <a:ext cx="9144000" cy="4426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7" y="85259"/>
            <a:ext cx="812670" cy="814628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955207" y="16110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单击此处添加您的副标题文字</a:t>
            </a:r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1.jp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0.png"/><Relationship Id="rId22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2.png"/><Relationship Id="rId7" Type="http://schemas.microsoft.com/office/2007/relationships/hdphoto" Target="../media/hdphoto8.wdp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tags" Target="../tags/tag3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9.wdp"/><Relationship Id="rId19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microsoft.com/office/2007/relationships/hdphoto" Target="../media/hdphoto6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microsoft.com/office/2007/relationships/hdphoto" Target="../media/hdphoto10.wdp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28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6" y="0"/>
            <a:ext cx="9154455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083282"/>
            <a:ext cx="9144000" cy="30628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34" y="3921646"/>
            <a:ext cx="661418" cy="10241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2008726"/>
            <a:ext cx="1661163" cy="2834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33973" y="3978056"/>
            <a:ext cx="297351" cy="264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496408" y="4385102"/>
            <a:ext cx="597773" cy="3295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07" y="4335254"/>
            <a:ext cx="773182" cy="512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1935" y="4198072"/>
            <a:ext cx="729672" cy="4712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97" y="4515871"/>
            <a:ext cx="358912" cy="303016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150706" y="122907"/>
            <a:ext cx="6663258" cy="154390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con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Âm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nhạc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50706" y="1557998"/>
            <a:ext cx="6270634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algn="ctr"/>
            <a:r>
              <a:rPr lang="en-US" sz="40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0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000" b="1" cap="none" spc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08" y="1878188"/>
            <a:ext cx="980840" cy="7346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08" y="1557998"/>
            <a:ext cx="1714092" cy="11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3332" y="1444475"/>
            <a:ext cx="612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0" algn="l"/>
              </a:tabLs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Ôn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hát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hay</a:t>
            </a:r>
          </a:p>
          <a:p>
            <a:pPr>
              <a:tabLst>
                <a:tab pos="4572000" algn="l"/>
              </a:tabLs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Nhạc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cụ</a:t>
            </a:r>
            <a:endParaRPr lang="en-US" altLang="en-US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tabLst>
                <a:tab pos="4572000" algn="l"/>
              </a:tabLs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Trải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nghiệm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khám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phá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Vỗ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cặp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60864" y="286327"/>
            <a:ext cx="1751533" cy="5254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200" b="1" dirty="0" err="1">
                <a:solidFill>
                  <a:srgbClr val="00339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Âm</a:t>
            </a:r>
            <a:r>
              <a:rPr lang="en-US" altLang="zh-CN" sz="3200" b="1" dirty="0">
                <a:solidFill>
                  <a:srgbClr val="00339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339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nhạc</a:t>
            </a:r>
            <a:endParaRPr lang="zh-CN" altLang="en-US" sz="3200" b="1" dirty="0">
              <a:solidFill>
                <a:srgbClr val="00339A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71749" y="823828"/>
            <a:ext cx="1751533" cy="5254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2</a:t>
            </a:r>
            <a:endParaRPr lang="zh-CN" altLang="en-US" sz="3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0" y="899724"/>
            <a:ext cx="691278" cy="690133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2008726"/>
            <a:ext cx="1661163" cy="2834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2" y="351880"/>
            <a:ext cx="980840" cy="734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2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85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85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3639127"/>
            <a:ext cx="9144000" cy="1504372"/>
          </a:xfrm>
          <a:prstGeom prst="rect">
            <a:avLst/>
          </a:prstGeom>
        </p:spPr>
      </p:pic>
      <p:pic>
        <p:nvPicPr>
          <p:cNvPr id="32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3380509"/>
            <a:ext cx="969818" cy="153675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7760" y="33968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09" y="1352551"/>
            <a:ext cx="4165600" cy="24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ạc cụ CĐ10 Ứng dụng đệm cho bài hát Thật là ha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2008726"/>
            <a:ext cx="1661163" cy="2834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2" y="351880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0136" y="394065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2" y="351880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86814" y="439128"/>
            <a:ext cx="8134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31875"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59481" y="1461634"/>
            <a:ext cx="663750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1                               2      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08" y="2074607"/>
            <a:ext cx="2110692" cy="18913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59" y="2074607"/>
            <a:ext cx="2151475" cy="187507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3604158"/>
            <a:ext cx="9144000" cy="17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3639127"/>
            <a:ext cx="9144000" cy="1504372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3380509"/>
            <a:ext cx="969818" cy="1536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8" y="3375574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77" y="3823854"/>
            <a:ext cx="1232876" cy="7976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66" y="1291733"/>
            <a:ext cx="393845" cy="3189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62" y="1290316"/>
            <a:ext cx="393845" cy="318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77" y="1263277"/>
            <a:ext cx="393845" cy="3189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02" y="1290316"/>
            <a:ext cx="393845" cy="318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77" y="1264005"/>
            <a:ext cx="299508" cy="3057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24" y="1276456"/>
            <a:ext cx="299508" cy="3057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48" y="1240713"/>
            <a:ext cx="299508" cy="3057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69" y="1256857"/>
            <a:ext cx="299508" cy="3057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2" y="1924405"/>
            <a:ext cx="393845" cy="318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78" y="1922988"/>
            <a:ext cx="393845" cy="3189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37" y="1895949"/>
            <a:ext cx="393845" cy="3189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54" y="1922988"/>
            <a:ext cx="393845" cy="3189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13" y="1896677"/>
            <a:ext cx="299508" cy="30572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56" y="1909128"/>
            <a:ext cx="299508" cy="305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44" y="1873385"/>
            <a:ext cx="299508" cy="30572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21" y="1889529"/>
            <a:ext cx="299508" cy="3057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2" y="2560272"/>
            <a:ext cx="393845" cy="3189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90" y="2574132"/>
            <a:ext cx="393845" cy="3189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49" y="2547093"/>
            <a:ext cx="393845" cy="3189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87" y="2574132"/>
            <a:ext cx="393845" cy="3189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25" y="2547821"/>
            <a:ext cx="299508" cy="30572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65" y="2587311"/>
            <a:ext cx="299508" cy="3057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557" y="2547093"/>
            <a:ext cx="299508" cy="30572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25" y="2524528"/>
            <a:ext cx="299508" cy="30572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0" y="3231305"/>
            <a:ext cx="393845" cy="3189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65" y="3229888"/>
            <a:ext cx="393845" cy="3189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69" y="3202849"/>
            <a:ext cx="393845" cy="3189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33" y="3236257"/>
            <a:ext cx="393845" cy="3189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01" y="3180285"/>
            <a:ext cx="299508" cy="30572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93" y="3236256"/>
            <a:ext cx="299508" cy="30572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27" y="3236257"/>
            <a:ext cx="299508" cy="30572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40" y="3207131"/>
            <a:ext cx="299508" cy="305721"/>
          </a:xfrm>
          <a:prstGeom prst="rect">
            <a:avLst/>
          </a:prstGeom>
        </p:spPr>
      </p:pic>
      <p:sp>
        <p:nvSpPr>
          <p:cNvPr id="72" name="Content Placeholder 2"/>
          <p:cNvSpPr txBox="1">
            <a:spLocks/>
          </p:cNvSpPr>
          <p:nvPr/>
        </p:nvSpPr>
        <p:spPr>
          <a:xfrm>
            <a:off x="1043710" y="147782"/>
            <a:ext cx="7296323" cy="3891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lo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bay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Li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li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li,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hay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     </a:t>
            </a:r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2188501" y="0"/>
            <a:ext cx="5181023" cy="99417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" name="Karaoke Thật là hay - SGK Âm nhạc 1 - Cánh diều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37.5484" end="29173.3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41181" y="4458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76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7" name="Rectangle 6"/>
          <p:cNvSpPr/>
          <p:nvPr/>
        </p:nvSpPr>
        <p:spPr>
          <a:xfrm>
            <a:off x="685801" y="857250"/>
            <a:ext cx="21580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85725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diễn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hay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9448" y="340864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Vỗ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cặp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34053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91" y="2304282"/>
            <a:ext cx="1354167" cy="2488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2759647" y="4266007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1" y="3989460"/>
            <a:ext cx="101200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2" y="351880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8" y="47805"/>
            <a:ext cx="1004163" cy="1274276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240371" y="1129841"/>
            <a:ext cx="6663258" cy="154390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con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tốt</a:t>
            </a:r>
            <a:endParaRPr lang="en-US" sz="2800" b="1" kern="10" dirty="0">
              <a:ln w="9525">
                <a:solidFill>
                  <a:srgbClr val="FF0000"/>
                </a:solidFill>
                <a:round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0132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8&quot;/&gt;&lt;/object&gt;&lt;object type=&quot;3&quot; unique_id=&quot;10004&quot;&gt;&lt;property id=&quot;20148&quot; value=&quot;5&quot;/&gt;&lt;property id=&quot;20300&quot; value=&quot;Slide 2&quot;/&gt;&lt;property id=&quot;20307&quot; value=&quot;289&quot;/&gt;&lt;/object&gt;&lt;object type=&quot;3&quot; unique_id=&quot;10005&quot;&gt;&lt;property id=&quot;20148&quot; value=&quot;5&quot;/&gt;&lt;property id=&quot;20300&quot; value=&quot;Slide 3&quot;/&gt;&lt;property id=&quot;20307&quot; value=&quot;290&quot;/&gt;&lt;/object&gt;&lt;object type=&quot;3&quot; unique_id=&quot;10006&quot;&gt;&lt;property id=&quot;20148&quot; value=&quot;5&quot;/&gt;&lt;property id=&quot;20300&quot; value=&quot;Slide 4&quot;/&gt;&lt;property id=&quot;20307&quot; value=&quot;298&quot;/&gt;&lt;/object&gt;&lt;object type=&quot;3&quot; unique_id=&quot;10007&quot;&gt;&lt;property id=&quot;20148&quot; value=&quot;5&quot;/&gt;&lt;property id=&quot;20300&quot; value=&quot;Slide 5&quot;/&gt;&lt;property id=&quot;20307&quot; value=&quot;305&quot;/&gt;&lt;/object&gt;&lt;object type=&quot;3&quot; unique_id=&quot;10008&quot;&gt;&lt;property id=&quot;20148&quot; value=&quot;5&quot;/&gt;&lt;property id=&quot;20300&quot; value=&quot;Slide 6&quot;/&gt;&lt;property id=&quot;20307&quot; value=&quot;308&quot;/&gt;&lt;/object&gt;&lt;object type=&quot;3&quot; unique_id=&quot;10009&quot;&gt;&lt;property id=&quot;20148&quot; value=&quot;5&quot;/&gt;&lt;property id=&quot;20300&quot; value=&quot;Slide 7&quot;/&gt;&lt;property id=&quot;20307&quot; value=&quot;297&quot;/&gt;&lt;/object&gt;&lt;object type=&quot;3&quot; unique_id=&quot;10010&quot;&gt;&lt;property id=&quot;20148&quot; value=&quot;5&quot;/&gt;&lt;property id=&quot;20300&quot; value=&quot;Slide 8&quot;/&gt;&lt;property id=&quot;20307&quot; value=&quot;301&quot;/&gt;&lt;/object&gt;&lt;object type=&quot;3&quot; unique_id=&quot;10011&quot;&gt;&lt;property id=&quot;20148&quot; value=&quot;5&quot;/&gt;&lt;property id=&quot;20300&quot; value=&quot;Slide 9&quot;/&gt;&lt;property id=&quot;20307&quot; value=&quot;291&quot;/&gt;&lt;/object&gt;&lt;object type=&quot;3&quot; unique_id=&quot;10012&quot;&gt;&lt;property id=&quot;20148&quot; value=&quot;5&quot;/&gt;&lt;property id=&quot;20300&quot; value=&quot;Slide 10&quot;/&gt;&lt;property id=&quot;20307&quot; value=&quot;302&quot;/&gt;&lt;/object&gt;&lt;object type=&quot;3&quot; unique_id=&quot;10013&quot;&gt;&lt;property id=&quot;20148&quot; value=&quot;5&quot;/&gt;&lt;property id=&quot;20300&quot; value=&quot;Slide 11&quot;/&gt;&lt;property id=&quot;20307&quot; value=&quot;296&quot;/&gt;&lt;/object&gt;&lt;object type=&quot;3&quot; unique_id=&quot;10014&quot;&gt;&lt;property id=&quot;20148&quot; value=&quot;5&quot;/&gt;&lt;property id=&quot;20300&quot; value=&quot;Slide 12&quot;/&gt;&lt;property id=&quot;20307&quot; value=&quot;303&quot;/&gt;&lt;/object&gt;&lt;object type=&quot;3&quot; unique_id=&quot;10015&quot;&gt;&lt;property id=&quot;20148&quot; value=&quot;5&quot;/&gt;&lt;property id=&quot;20300&quot; value=&quot;Slide 13&quot;/&gt;&lt;property id=&quot;20307&quot; value=&quot;309&quot;/&gt;&lt;/object&gt;&lt;object type=&quot;3&quot; unique_id=&quot;10016&quot;&gt;&lt;property id=&quot;20148&quot; value=&quot;5&quot;/&gt;&lt;property id=&quot;20300&quot; value=&quot;Slide 14&quot;/&gt;&lt;property id=&quot;20307&quot; value=&quot;311&quot;/&gt;&lt;/object&gt;&lt;object type=&quot;3&quot; unique_id=&quot;10017&quot;&gt;&lt;property id=&quot;20148&quot; value=&quot;5&quot;/&gt;&lt;property id=&quot;20300&quot; value=&quot;Slide 15&quot;/&gt;&lt;property id=&quot;20307&quot; value=&quot;292&quot;/&gt;&lt;/object&gt;&lt;object type=&quot;3&quot; unique_id=&quot;10018&quot;&gt;&lt;property id=&quot;20148&quot; value=&quot;5&quot;/&gt;&lt;property id=&quot;20300&quot; value=&quot;Slide 16&quot;/&gt;&lt;property id=&quot;20307&quot; value=&quot;313&quot;/&gt;&lt;/object&gt;&lt;object type=&quot;3&quot; unique_id=&quot;10019&quot;&gt;&lt;property id=&quot;20148&quot; value=&quot;5&quot;/&gt;&lt;property id=&quot;20300&quot; value=&quot;Slide 17&quot;/&gt;&lt;property id=&quot;20307&quot; value=&quot;314&quot;/&gt;&lt;/object&gt;&lt;object type=&quot;3&quot; unique_id=&quot;10020&quot;&gt;&lt;property id=&quot;20148&quot; value=&quot;5&quot;/&gt;&lt;property id=&quot;20300&quot; value=&quot;Slide 18&quot;/&gt;&lt;property id=&quot;20307&quot; value=&quot;317&quot;/&gt;&lt;/object&gt;&lt;object type=&quot;3&quot; unique_id=&quot;10021&quot;&gt;&lt;property id=&quot;20148&quot; value=&quot;5&quot;/&gt;&lt;property id=&quot;20300&quot; value=&quot;Slide 19&quot;/&gt;&lt;property id=&quot;20307&quot; value=&quot;316&quot;/&gt;&lt;/object&gt;&lt;object type=&quot;3&quot; unique_id=&quot;10022&quot;&gt;&lt;property id=&quot;20148&quot; value=&quot;5&quot;/&gt;&lt;property id=&quot;20300&quot; value=&quot;Slide 20&quot;/&gt;&lt;property id=&quot;20307&quot; value=&quot;307&quot;/&gt;&lt;/object&gt;&lt;object type=&quot;3&quot; unique_id=&quot;10023&quot;&gt;&lt;property id=&quot;20148&quot; value=&quot;5&quot;/&gt;&lt;property id=&quot;20300&quot; value=&quot;Slide 21&quot;/&gt;&lt;property id=&quot;20307&quot; value=&quot;293&quot;/&gt;&lt;/object&gt;&lt;object type=&quot;3&quot; unique_id=&quot;10024&quot;&gt;&lt;property id=&quot;20148&quot; value=&quot;5&quot;/&gt;&lt;property id=&quot;20300&quot; value=&quot;Slide 22&quot;/&gt;&lt;property id=&quot;20307&quot; value=&quot;294&quot;/&gt;&lt;/object&gt;&lt;object type=&quot;3&quot; unique_id=&quot;10025&quot;&gt;&lt;property id=&quot;20148&quot; value=&quot;5&quot;/&gt;&lt;property id=&quot;20300&quot; value=&quot;Slide 23&quot;/&gt;&lt;property id=&quot;20307&quot; value=&quot;295&quot;/&gt;&lt;/object&gt;&lt;object type=&quot;3&quot; unique_id=&quot;10026&quot;&gt;&lt;property id=&quot;20148&quot; value=&quot;5&quot;/&gt;&lt;property id=&quot;20300&quot; value=&quot;Slide 24&quot;/&gt;&lt;property id=&quot;20307&quot; value=&quot;300&quot;/&gt;&lt;/object&gt;&lt;object type=&quot;3&quot; unique_id=&quot;10027&quot;&gt;&lt;property id=&quot;20148&quot; value=&quot;5&quot;/&gt;&lt;property id=&quot;20300&quot; value=&quot;Slide 25&quot;/&gt;&lt;property id=&quot;20307&quot; value=&quot;306&quot;/&gt;&lt;/object&gt;&lt;object type=&quot;3&quot; unique_id=&quot;10028&quot;&gt;&lt;property id=&quot;20148&quot; value=&quot;5&quot;/&gt;&lt;property id=&quot;20300&quot; value=&quot;Slide 26&quot;/&gt;&lt;property id=&quot;20307&quot; value=&quot;312&quot;/&gt;&lt;/object&gt;&lt;object type=&quot;3&quot; unique_id=&quot;10029&quot;&gt;&lt;property id=&quot;20148&quot; value=&quot;5&quot;/&gt;&lt;property id=&quot;20300&quot; value=&quot;Slide 27&quot;/&gt;&lt;property id=&quot;20307&quot; value=&quot;315&quot;/&gt;&lt;/object&gt;&lt;/object&gt;&lt;object type=&quot;8&quot; unique_id=&quot;1005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9210357"/>
  <p:tag name="MH_LIBRARY" val="GRAPHIC"/>
  <p:tag name="MH_ORDER" val="Text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9210357"/>
  <p:tag name="MH_LIBRARY" val="GRAPHIC"/>
  <p:tag name="MH_ORDER" val="TextBox 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</TotalTime>
  <Words>172</Words>
  <Application>Microsoft Office PowerPoint</Application>
  <PresentationFormat>On-screen Show (16:9)</PresentationFormat>
  <Paragraphs>31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微软雅黑</vt:lpstr>
      <vt:lpstr>Arial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Hát kết hợp vỗ tay theo cặp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Hello</cp:lastModifiedBy>
  <cp:revision>85</cp:revision>
  <dcterms:created xsi:type="dcterms:W3CDTF">2017-03-04T06:55:50Z</dcterms:created>
  <dcterms:modified xsi:type="dcterms:W3CDTF">2023-04-23T01:49:51Z</dcterms:modified>
</cp:coreProperties>
</file>