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sldIdLst>
    <p:sldId id="256" r:id="rId5"/>
    <p:sldId id="273" r:id="rId6"/>
    <p:sldId id="295" r:id="rId7"/>
    <p:sldId id="269" r:id="rId8"/>
    <p:sldId id="270" r:id="rId9"/>
    <p:sldId id="271" r:id="rId10"/>
    <p:sldId id="296" r:id="rId11"/>
    <p:sldId id="297" r:id="rId12"/>
    <p:sldId id="304" r:id="rId13"/>
    <p:sldId id="305" r:id="rId14"/>
    <p:sldId id="300" r:id="rId15"/>
    <p:sldId id="302" r:id="rId16"/>
    <p:sldId id="29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C63826-8CA4-49B7-B353-3CCC36647DCB}">
          <p14:sldIdLst>
            <p14:sldId id="256"/>
          </p14:sldIdLst>
        </p14:section>
        <p14:section name="Untitled Section" id="{E4650E0B-3CED-4DDC-BCAF-F747C00CA457}">
          <p14:sldIdLst>
            <p14:sldId id="273"/>
            <p14:sldId id="295"/>
            <p14:sldId id="269"/>
            <p14:sldId id="270"/>
            <p14:sldId id="271"/>
            <p14:sldId id="296"/>
            <p14:sldId id="297"/>
            <p14:sldId id="304"/>
            <p14:sldId id="305"/>
            <p14:sldId id="300"/>
            <p14:sldId id="302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3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2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17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5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20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7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60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3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39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6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02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99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38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22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50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8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38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20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57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29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57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59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73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03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59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42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4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57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5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12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51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64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9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94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2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16351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chemeClr val="accent2"/>
                </a:solidFill>
                <a:latin typeface="Times New Roman"/>
                <a:cs typeface="Times New Roman"/>
              </a:rPr>
              <a:t>CHÀO MỪNG QUÝ THẦY CÔ VỀ DỰ GIỜ THĂM LỚP</a:t>
            </a: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153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8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song loan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48" y="-87612"/>
            <a:ext cx="874846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 dặm xa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khôn ngăn anh em kết đoàn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44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khúc ca yêu đời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79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51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92" y="1895477"/>
            <a:ext cx="451660" cy="4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44" y="4757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56" y="5955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04" y="199763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28" y="205910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28" y="2001202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07888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31" y="1928080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5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8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03" y="1895754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60" y="1991588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49" y="2224201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40117"/>
            <a:ext cx="887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TỔ 1 HÁT: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131" y="128734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 2 HÁT: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953" y="21235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 LỚP HÁT :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song loan</a:t>
            </a:r>
          </a:p>
        </p:txBody>
      </p:sp>
    </p:spTree>
    <p:extLst>
      <p:ext uri="{BB962C8B-B14F-4D97-AF65-F5344CB8AC3E}">
        <p14:creationId xmlns:p14="http://schemas.microsoft.com/office/powerpoint/2010/main" val="2446374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6336" y="3206112"/>
            <a:ext cx="1198743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HĐ VẬN DỤNG-SÁNG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2311" y="5805264"/>
            <a:ext cx="23762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88840" y="1621522"/>
            <a:ext cx="2844824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Chia </a:t>
            </a:r>
            <a:r>
              <a:rPr lang="en-US" sz="2400" dirty="0" err="1">
                <a:solidFill>
                  <a:srgbClr val="FF0000"/>
                </a:solidFill>
              </a:rPr>
              <a:t>lớp</a:t>
            </a:r>
            <a:r>
              <a:rPr lang="en-US" sz="2400" dirty="0">
                <a:solidFill>
                  <a:srgbClr val="FF0000"/>
                </a:solidFill>
              </a:rPr>
              <a:t> 3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mẫu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tiết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tấu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thảo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gõ.Mời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47218"/>
            <a:ext cx="452423" cy="93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6" y="3938254"/>
            <a:ext cx="296977" cy="1048153"/>
          </a:xfrm>
          <a:prstGeom prst="rect">
            <a:avLst/>
          </a:prstGeom>
        </p:spPr>
      </p:pic>
      <p:pic>
        <p:nvPicPr>
          <p:cNvPr id="4098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2843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140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47218"/>
            <a:ext cx="452423" cy="935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93603"/>
            <a:ext cx="452423" cy="935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13" y="637755"/>
            <a:ext cx="452423" cy="9357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24" y="619290"/>
            <a:ext cx="452423" cy="935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01" y="593602"/>
            <a:ext cx="452423" cy="93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76" y="457371"/>
            <a:ext cx="296977" cy="1048153"/>
          </a:xfrm>
          <a:prstGeom prst="rect">
            <a:avLst/>
          </a:prstGeom>
        </p:spPr>
      </p:pic>
      <p:pic>
        <p:nvPicPr>
          <p:cNvPr id="1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7371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93603"/>
            <a:ext cx="452423" cy="9357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23" y="593603"/>
            <a:ext cx="452423" cy="935723"/>
          </a:xfrm>
          <a:prstGeom prst="rect">
            <a:avLst/>
          </a:prstGeom>
        </p:spPr>
      </p:pic>
      <p:pic>
        <p:nvPicPr>
          <p:cNvPr id="23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542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512" y="1730331"/>
            <a:ext cx="737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Ca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   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nắm</a:t>
            </a:r>
            <a:r>
              <a:rPr lang="en-US" sz="2800" i="1" dirty="0">
                <a:solidFill>
                  <a:srgbClr val="FF0000"/>
                </a:solidFill>
              </a:rPr>
              <a:t>   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</a:rPr>
              <a:t>biển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núi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3" y="2213918"/>
            <a:ext cx="296977" cy="10481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08" y="2213919"/>
            <a:ext cx="296977" cy="1048153"/>
          </a:xfrm>
          <a:prstGeom prst="rect">
            <a:avLst/>
          </a:prstGeom>
        </p:spPr>
      </p:pic>
      <p:pic>
        <p:nvPicPr>
          <p:cNvPr id="27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36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36" y="2235986"/>
            <a:ext cx="296977" cy="10481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 flipV="1">
            <a:off x="2897192" y="2848271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6" y="3871372"/>
            <a:ext cx="452423" cy="9357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47" y="2365981"/>
            <a:ext cx="452423" cy="9357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8" y="537387"/>
            <a:ext cx="296977" cy="10481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43" y="2307950"/>
            <a:ext cx="296977" cy="10481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37" y="2307948"/>
            <a:ext cx="296977" cy="1048153"/>
          </a:xfrm>
          <a:prstGeom prst="rect">
            <a:avLst/>
          </a:prstGeom>
        </p:spPr>
      </p:pic>
      <p:pic>
        <p:nvPicPr>
          <p:cNvPr id="38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53" y="381630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34" y="2313685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35" y="380021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35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91" y="3863934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86" y="2313685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95895" y="3320063"/>
            <a:ext cx="663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Vui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liên</a:t>
            </a:r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hoan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thiếu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nhi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thế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giới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flipH="1" flipV="1">
            <a:off x="1433210" y="4398520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81" y="3900760"/>
            <a:ext cx="296977" cy="10481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79" y="3863934"/>
            <a:ext cx="296977" cy="104815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6346" y="4912087"/>
            <a:ext cx="654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Vang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khúc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ca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yêu</a:t>
            </a:r>
            <a:r>
              <a:rPr lang="en-US" sz="3200" i="1" dirty="0">
                <a:solidFill>
                  <a:srgbClr val="FF0000"/>
                </a:solidFill>
              </a:rPr>
              <a:t>            </a:t>
            </a:r>
            <a:r>
              <a:rPr lang="en-US" sz="3200" i="1" dirty="0" err="1">
                <a:solidFill>
                  <a:srgbClr val="FF0000"/>
                </a:solidFill>
              </a:rPr>
              <a:t>đời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>
            <a:off x="25422" y="592666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8933" y="1208947"/>
            <a:ext cx="25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Isosceles Triangle 51"/>
          <p:cNvSpPr/>
          <p:nvPr/>
        </p:nvSpPr>
        <p:spPr>
          <a:xfrm>
            <a:off x="22451" y="2307948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4325" y="2832024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66986" y="4018561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05889" y="4496588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0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601" y="5977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62600"/>
            <a:ext cx="6553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Chúc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thầy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khỏe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ngoan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giỏi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4" y="5661248"/>
            <a:ext cx="89949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BỨC TRANH VÀ CÂU GIAI ĐIỆU NÀY LÀ CỦA BÀI HÁT, TÁC GIẢ NÀO CHỦ ĐỀ CON VẬT ĐÃ HỌC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96800"/>
            <a:ext cx="8100392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 ÁN CÂU 1:Bài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Đôn-Phạm</a:t>
            </a: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endParaRPr lang="en-US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7488832" cy="4878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0251" y="52108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3284" y="1178749"/>
            <a:ext cx="74974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BÀI HÁT: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7544" y="1042990"/>
            <a:ext cx="8352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Administrator\Desktop\hinh nen dep pp\ah dog\V 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2844155" cy="29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51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3429000"/>
            <a:ext cx="350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i="1" dirty="0">
              <a:solidFill>
                <a:srgbClr val="093FB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76200"/>
            <a:ext cx="68580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3124200"/>
            <a:ext cx="3886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36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12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rot="21303501">
            <a:off x="2747287" y="3301079"/>
            <a:ext cx="3810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2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80728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4195" y="503674"/>
            <a:ext cx="2232248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1: ÔN BÀI HÁT</a:t>
            </a:r>
          </a:p>
        </p:txBody>
      </p:sp>
      <p:pic>
        <p:nvPicPr>
          <p:cNvPr id="3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362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517232"/>
            <a:ext cx="54255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LĨNH XƯỚNG-HÒA GIỌNG. LỜI 2 CHIA TƯƠNG TỰ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NỮ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NAM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76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 ca yêu đời</a:t>
            </a:r>
            <a:b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1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-87612"/>
            <a:ext cx="8748464" cy="1145349"/>
            <a:chOff x="0" y="-87612"/>
            <a:chExt cx="8748464" cy="1145349"/>
          </a:xfrm>
        </p:grpSpPr>
        <p:sp>
          <p:nvSpPr>
            <p:cNvPr id="5" name="Rectangle 4"/>
            <p:cNvSpPr/>
            <p:nvPr/>
          </p:nvSpPr>
          <p:spPr>
            <a:xfrm>
              <a:off x="0" y="-87612"/>
              <a:ext cx="874846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CÂU 1:</a:t>
              </a:r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Ngàn dặm xa </a:t>
              </a:r>
              <a:r>
                <a:rPr lang="en-US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khôn ngăn anh em kết đoàn</a:t>
              </a:r>
              <a:endPara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194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2" y="596469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591468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527247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27196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91468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547" y="554385"/>
              <a:ext cx="475366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201" y="596469"/>
              <a:ext cx="381746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118" y="554385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0578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916832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63" y="1922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08" y="19207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00" y="1914750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4" y="196172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6832"/>
            <a:ext cx="324036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887612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0" y="1902197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54" y="1902057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0392" y="2441653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07" y="1934121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1" y="1916832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148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431</Words>
  <Application>Microsoft Office PowerPoint</Application>
  <PresentationFormat>On-screen Show (4:3)</PresentationFormat>
  <Paragraphs>45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43</cp:revision>
  <dcterms:created xsi:type="dcterms:W3CDTF">2021-03-21T03:21:49Z</dcterms:created>
  <dcterms:modified xsi:type="dcterms:W3CDTF">2023-04-09T11:22:43Z</dcterms:modified>
</cp:coreProperties>
</file>