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5"/>
  </p:notesMasterIdLst>
  <p:sldIdLst>
    <p:sldId id="260" r:id="rId3"/>
    <p:sldId id="261" r:id="rId4"/>
    <p:sldId id="262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9" r:id="rId20"/>
    <p:sldId id="280" r:id="rId21"/>
    <p:sldId id="281" r:id="rId22"/>
    <p:sldId id="263" r:id="rId23"/>
    <p:sldId id="28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B45EF-610E-44D1-98C3-8AB96976B1C1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0FEA3-7B37-41ED-9C03-CE6D3B41C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36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77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79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6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2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07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77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37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7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3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80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9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9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86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475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87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7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5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0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51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5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7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7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30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8520" y="741329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28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600" y="1890410"/>
            <a:ext cx="774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 HÁT BÀI: THIẾU NHI THẾ GIỚI LIÊN HOAN</a:t>
            </a:r>
          </a:p>
        </p:txBody>
      </p:sp>
      <p:pic>
        <p:nvPicPr>
          <p:cNvPr id="2050" name="Picture 2" descr="C:\Users\Administrator\Desktop\hinh nen dep pp\ah dog\trai 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504" y="4941168"/>
            <a:ext cx="230425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hinh nen dep pp\HIH NG NGHEP BAI G\hat mua cat pho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34" y="-25628"/>
            <a:ext cx="3383655" cy="164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24128" y="2276872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 rot="20764901">
            <a:off x="227745" y="629810"/>
            <a:ext cx="3943857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ĐỀ: TÌNH HỮU NGHỊ</a:t>
            </a:r>
          </a:p>
        </p:txBody>
      </p:sp>
    </p:spTree>
    <p:extLst>
      <p:ext uri="{BB962C8B-B14F-4D97-AF65-F5344CB8AC3E}">
        <p14:creationId xmlns:p14="http://schemas.microsoft.com/office/powerpoint/2010/main" val="3388534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980728"/>
            <a:ext cx="5616624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5: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 liên hoan thiếu nhi thế giới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Oval 4"/>
          <p:cNvSpPr/>
          <p:nvPr/>
        </p:nvSpPr>
        <p:spPr>
          <a:xfrm>
            <a:off x="1907704" y="1857890"/>
            <a:ext cx="720080" cy="87716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5+6+7+8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712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7475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3608" y="1412776"/>
            <a:ext cx="55446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 ca hát vang lên niềm vui</a:t>
            </a:r>
            <a:b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6056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5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1124744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7: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 vang lên vang lên tay nắm tay qua biên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b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6096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5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616" y="1052736"/>
            <a:ext cx="58326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8: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Trông tương lai tươi sáng tiến lên theo nhịp đời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Vang khúc ca yêu đời</a:t>
            </a:r>
            <a:b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4048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8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632" y="548680"/>
            <a:ext cx="5256584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5+6+7+8: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 liên hoan thiếu nhi thế giới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 ca hát vang lên niềm vui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Ca vang lên vang lên tay nắm tay qua biên giới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Trông tương lai tươi sáng tiến lên theo nhịp đời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Vang khúc ca yêu đời</a:t>
            </a:r>
            <a:b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5+6+7+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7475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80" y="116632"/>
            <a:ext cx="151216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LỜI 1</a:t>
            </a:r>
          </a:p>
        </p:txBody>
      </p:sp>
      <p:pic>
        <p:nvPicPr>
          <p:cNvPr id="5" name="Picture 2" descr="TNTGL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1115616" y="332656"/>
            <a:ext cx="54006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0331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0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6029" y="5633225"/>
            <a:ext cx="396044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NHẨM LỜI 2 TRÊN GIAI ĐIỆU LỜI 1</a:t>
            </a:r>
          </a:p>
        </p:txBody>
      </p:sp>
      <p:pic>
        <p:nvPicPr>
          <p:cNvPr id="5" name="Picture 2" descr="TNTGL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1115616" y="332656"/>
            <a:ext cx="54006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30331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5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5996" y="5633225"/>
            <a:ext cx="396044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CẢ BÀI VỚI HÌNH THỨC: LỚP, CÁ NHÂN</a:t>
            </a:r>
          </a:p>
        </p:txBody>
      </p:sp>
      <p:pic>
        <p:nvPicPr>
          <p:cNvPr id="5" name="Picture 2" descr="TNTGL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1115616" y="332656"/>
            <a:ext cx="540060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92280" y="369968"/>
            <a:ext cx="194472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4.VẬN DỤNG</a:t>
            </a:r>
          </a:p>
        </p:txBody>
      </p:sp>
      <p:pic>
        <p:nvPicPr>
          <p:cNvPr id="8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35131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2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5517232"/>
            <a:ext cx="542558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LĨNH XƯỚNG-HÒA GIỌNG. LỜI 2 CHIA TƯƠNG TỰ</a:t>
            </a:r>
          </a:p>
        </p:txBody>
      </p:sp>
      <p:sp>
        <p:nvSpPr>
          <p:cNvPr id="2" name="Right Arrow 1"/>
          <p:cNvSpPr/>
          <p:nvPr/>
        </p:nvSpPr>
        <p:spPr>
          <a:xfrm>
            <a:off x="1115108" y="332656"/>
            <a:ext cx="1677175" cy="129614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NỮ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123492" y="1628800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NAM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123492" y="3020825"/>
            <a:ext cx="1774068" cy="136815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 LỚP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78785" y="809003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dặm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7560" y="2051266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9303" y="3443291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3601" y="1270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093296"/>
            <a:ext cx="896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412776"/>
            <a:ext cx="90364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CÂU 8: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Trông tương lai tươi sáng tiến lên theo nhịp đời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 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 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khúc ca yêu đời</a:t>
            </a:r>
            <a:b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71" y="1934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-87612"/>
            <a:ext cx="8748464" cy="1145349"/>
            <a:chOff x="0" y="-87612"/>
            <a:chExt cx="8748464" cy="1145349"/>
          </a:xfrm>
        </p:grpSpPr>
        <p:sp>
          <p:nvSpPr>
            <p:cNvPr id="5" name="Rectangle 4"/>
            <p:cNvSpPr/>
            <p:nvPr/>
          </p:nvSpPr>
          <p:spPr>
            <a:xfrm>
              <a:off x="0" y="-87612"/>
              <a:ext cx="8748464" cy="661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FF00FF"/>
                  </a:solidFill>
                  <a:latin typeface="Times New Roman" pitchFamily="18" charset="0"/>
                  <a:cs typeface="Times New Roman" pitchFamily="18" charset="0"/>
                </a:rPr>
                <a:t>CÂU 1:</a:t>
              </a:r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Ngàn dặm xa </a:t>
              </a:r>
              <a:r>
                <a:rPr lang="en-US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vi-VN" sz="28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khôn ngăn anh em kết đoàn</a:t>
              </a:r>
              <a:endPara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194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2" y="596469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591468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288" y="527247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527196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591468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4547" y="554385"/>
              <a:ext cx="475366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4201" y="596469"/>
              <a:ext cx="381746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Administrator\Desktop\hinh nen dep pp\AH NHAC CU\THAH PHA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4118" y="554385"/>
              <a:ext cx="504055" cy="461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0578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916832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063" y="1922121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008" y="1920747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00" y="1914750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434" y="1961728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916832"/>
            <a:ext cx="324036" cy="41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1887612"/>
            <a:ext cx="504055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30" y="1902197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154" y="1902057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00392" y="2441653"/>
            <a:ext cx="954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07" y="1934121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371" y="1916832"/>
            <a:ext cx="252027" cy="46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4400" y="148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802205">
            <a:off x="5093333" y="1209209"/>
            <a:ext cx="34697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sỹ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Phước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12 -9-1921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reo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1950.</a:t>
            </a:r>
          </a:p>
        </p:txBody>
      </p:sp>
      <p:sp>
        <p:nvSpPr>
          <p:cNvPr id="5" name="AutoShape 2" descr="BaoBinhDinh - Lưu Hữu Phước và hai tác phẩm viết về B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BaoBinhDinh - Lưu Hữu Phước và hai tác phẩm viết về Bá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420888"/>
            <a:ext cx="2952328" cy="3024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9792" y="611977"/>
            <a:ext cx="259228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2.TÌM HIỂU</a:t>
            </a:r>
          </a:p>
        </p:txBody>
      </p:sp>
    </p:spTree>
    <p:extLst>
      <p:ext uri="{BB962C8B-B14F-4D97-AF65-F5344CB8AC3E}">
        <p14:creationId xmlns:p14="http://schemas.microsoft.com/office/powerpoint/2010/main" val="3015198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48" y="6093296"/>
            <a:ext cx="8964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song loan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648" y="-87612"/>
            <a:ext cx="874846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 dặm xa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khôn ngăn anh em kết đoàn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44" y="1412776"/>
            <a:ext cx="9036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CÂU 8: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Trông tương lai tươi sáng tiến lên theo nhịp đời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 </a:t>
            </a:r>
            <a:r>
              <a:rPr lang="vi-VN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 khúc ca yêu đời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79" y="578754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51" y="578754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692" y="1895477"/>
            <a:ext cx="451660" cy="45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944" y="475722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56" y="595522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04" y="1997638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28" y="2059107"/>
            <a:ext cx="576063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328" y="2001202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07888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131" y="1928080"/>
            <a:ext cx="453125" cy="4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50" y="198410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880" y="1984100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803" y="1895754"/>
            <a:ext cx="453125" cy="45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360" y="1991588"/>
            <a:ext cx="357968" cy="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sog loa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349" y="2224201"/>
            <a:ext cx="288032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31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0040" y="476155"/>
            <a:ext cx="874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 1 HÁT: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dặm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040" y="1085985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 2 HÁT: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676" y="161950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 LỚP HÁT :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hoan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b="1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song loan</a:t>
            </a:r>
          </a:p>
        </p:txBody>
      </p:sp>
      <p:pic>
        <p:nvPicPr>
          <p:cNvPr id="5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0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539396">
            <a:off x="5852270" y="586321"/>
            <a:ext cx="3482822" cy="138499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2800" i="1" dirty="0" err="1">
                <a:solidFill>
                  <a:srgbClr val="7030A0"/>
                </a:solidFill>
              </a:rPr>
              <a:t>Chúc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thầy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cô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mạnh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khỏe,các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bạn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học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sinh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chăm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ngoan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học</a:t>
            </a:r>
            <a:r>
              <a:rPr lang="en-US" sz="2800" i="1" dirty="0">
                <a:solidFill>
                  <a:srgbClr val="7030A0"/>
                </a:solidFill>
              </a:rPr>
              <a:t> </a:t>
            </a:r>
            <a:r>
              <a:rPr lang="en-US" sz="2800" i="1" dirty="0" err="1">
                <a:solidFill>
                  <a:srgbClr val="7030A0"/>
                </a:solidFill>
              </a:rPr>
              <a:t>giỏi</a:t>
            </a:r>
            <a:endParaRPr lang="en-US" sz="2800" i="1" dirty="0">
              <a:solidFill>
                <a:srgbClr val="7030A0"/>
              </a:solidFill>
            </a:endParaRPr>
          </a:p>
        </p:txBody>
      </p:sp>
      <p:pic>
        <p:nvPicPr>
          <p:cNvPr id="5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0331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08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NTGL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9" b="41615"/>
          <a:stretch>
            <a:fillRect/>
          </a:stretch>
        </p:blipFill>
        <p:spPr bwMode="auto">
          <a:xfrm>
            <a:off x="1331640" y="836712"/>
            <a:ext cx="5040560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08304" y="1124744"/>
            <a:ext cx="144016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MẪU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16116" y="5801295"/>
            <a:ext cx="338437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THIEU NHI TG LHOAN E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6116" y="5191695"/>
            <a:ext cx="609600" cy="609600"/>
          </a:xfrm>
          <a:prstGeom prst="rect">
            <a:avLst/>
          </a:prstGeom>
        </p:spPr>
      </p:pic>
      <p:pic>
        <p:nvPicPr>
          <p:cNvPr id="2" name="Bài 10 - Thiếu Nhi Thế Giới Liên Hoan - Âm Nhạc Lớp 4 -- Tập Hát Theo Lời - CD Bộ Giáo Dụ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7624" y="5191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80" y="33355"/>
            <a:ext cx="1835696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ĐỌC LỜI CA</a:t>
            </a:r>
          </a:p>
        </p:txBody>
      </p:sp>
      <p:sp>
        <p:nvSpPr>
          <p:cNvPr id="2" name="Rectangle 1"/>
          <p:cNvSpPr/>
          <p:nvPr/>
        </p:nvSpPr>
        <p:spPr>
          <a:xfrm>
            <a:off x="1049613" y="255716"/>
            <a:ext cx="5904656" cy="4619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CÂU 1: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Ngàn dặm xa khôn ngăn anh em kết đoàn</a:t>
            </a:r>
            <a:br>
              <a:rPr lang="vi-VN" dirty="0">
                <a:solidFill>
                  <a:srgbClr val="FFFF00"/>
                </a:solidFill>
                <a:latin typeface="+mj-lt"/>
              </a:rPr>
            </a:br>
            <a:r>
              <a:rPr lang="en-US" b="1" dirty="0">
                <a:solidFill>
                  <a:srgbClr val="FF0000"/>
                </a:solidFill>
                <a:latin typeface="+mj-lt"/>
              </a:rPr>
              <a:t>CÂU 2: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Biên giới sâu khôn ngăn mối dây thâ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n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 tình</a:t>
            </a:r>
            <a:br>
              <a:rPr lang="vi-VN" dirty="0">
                <a:solidFill>
                  <a:srgbClr val="FFFF00"/>
                </a:solidFill>
                <a:latin typeface="+mj-lt"/>
              </a:rPr>
            </a:br>
            <a:r>
              <a:rPr lang="en-US" b="1" dirty="0">
                <a:solidFill>
                  <a:srgbClr val="FF0000"/>
                </a:solidFill>
                <a:latin typeface="+mj-lt"/>
              </a:rPr>
              <a:t>CÂU 3: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Loài giặc kia khôn ngăn tình yêu chưá chan </a:t>
            </a:r>
            <a:endParaRPr lang="en-US" dirty="0">
              <a:solidFill>
                <a:srgbClr val="FFFF00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CÂU 4: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của đoàn thiếu nhi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hằng mong yên vui thái bình</a:t>
            </a:r>
            <a:br>
              <a:rPr lang="vi-VN" dirty="0">
                <a:solidFill>
                  <a:srgbClr val="FFFF00"/>
                </a:solidFill>
                <a:latin typeface="+mj-lt"/>
              </a:rPr>
            </a:br>
            <a:r>
              <a:rPr lang="en-US" b="1" dirty="0">
                <a:solidFill>
                  <a:srgbClr val="FF0000"/>
                </a:solidFill>
                <a:latin typeface="+mj-lt"/>
              </a:rPr>
              <a:t>CÂU 5:</a:t>
            </a:r>
            <a:r>
              <a:rPr lang="en-US" b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Vui liên hoan thiếu nhi thế giới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  <a:latin typeface="+mj-lt"/>
              </a:rPr>
              <a:t>CÂU 6: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Ta ca hát vang lên niềm vui</a:t>
            </a:r>
            <a:br>
              <a:rPr lang="vi-VN" dirty="0">
                <a:solidFill>
                  <a:srgbClr val="FFFF00"/>
                </a:solidFill>
                <a:latin typeface="+mj-lt"/>
              </a:rPr>
            </a:br>
            <a:r>
              <a:rPr lang="en-US" b="1" dirty="0">
                <a:solidFill>
                  <a:srgbClr val="FF0000"/>
                </a:solidFill>
                <a:latin typeface="+mj-lt"/>
              </a:rPr>
              <a:t>CÂU 7: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Ca vang lên vang lên tay nắm tay qua biên giới</a:t>
            </a:r>
            <a:br>
              <a:rPr lang="vi-VN" dirty="0">
                <a:solidFill>
                  <a:srgbClr val="FFFF00"/>
                </a:solidFill>
                <a:latin typeface="+mj-lt"/>
              </a:rPr>
            </a:br>
            <a:r>
              <a:rPr lang="en-US" b="1" dirty="0">
                <a:solidFill>
                  <a:srgbClr val="FF0000"/>
                </a:solidFill>
                <a:latin typeface="+mj-lt"/>
              </a:rPr>
              <a:t>CÂU 8: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 </a:t>
            </a:r>
            <a:r>
              <a:rPr lang="vi-VN" dirty="0">
                <a:solidFill>
                  <a:srgbClr val="FFFF00"/>
                </a:solidFill>
                <a:latin typeface="+mj-lt"/>
              </a:rPr>
              <a:t>Trông tương lai tươi sáng tiến lên theo nhịp đời</a:t>
            </a:r>
            <a:r>
              <a:rPr lang="en-US" dirty="0">
                <a:solidFill>
                  <a:srgbClr val="FFFF00"/>
                </a:solidFill>
                <a:latin typeface="+mj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FFFF00"/>
                </a:solidFill>
                <a:latin typeface="+mj-lt"/>
              </a:rPr>
              <a:t>Vang khúc ca yêu đời</a:t>
            </a:r>
            <a:br>
              <a:rPr lang="vi-VN" dirty="0">
                <a:solidFill>
                  <a:srgbClr val="FFFF00"/>
                </a:solidFill>
                <a:latin typeface="+mj-lt"/>
              </a:rPr>
            </a:br>
            <a:br>
              <a:rPr lang="vi-VN" dirty="0">
                <a:solidFill>
                  <a:srgbClr val="FFFF00"/>
                </a:solidFill>
                <a:latin typeface="+mj-lt"/>
              </a:rPr>
            </a:b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0903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92280" y="911622"/>
            <a:ext cx="1224136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 HÁT</a:t>
            </a:r>
          </a:p>
        </p:txBody>
      </p:sp>
      <p:sp>
        <p:nvSpPr>
          <p:cNvPr id="3" name="Rectangle 2"/>
          <p:cNvSpPr/>
          <p:nvPr/>
        </p:nvSpPr>
        <p:spPr>
          <a:xfrm>
            <a:off x="1187624" y="1054049"/>
            <a:ext cx="5400600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Ngàn dặm xa khôn ngăn anh em kết đoàn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4725144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7944" y="5874295"/>
            <a:ext cx="392690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3.THỰC HÀNH</a:t>
            </a:r>
          </a:p>
        </p:txBody>
      </p:sp>
    </p:spTree>
    <p:extLst>
      <p:ext uri="{BB962C8B-B14F-4D97-AF65-F5344CB8AC3E}">
        <p14:creationId xmlns:p14="http://schemas.microsoft.com/office/powerpoint/2010/main" val="5079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7624" y="1101517"/>
            <a:ext cx="5472608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Biên giới sâu khôn ngăn mối dây thâ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tình</a:t>
            </a:r>
            <a:b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0632" y="5589240"/>
            <a:ext cx="6096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639147" y="1268760"/>
            <a:ext cx="936104" cy="67129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3520" y="1052736"/>
            <a:ext cx="6048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3: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 giặc kia khôn ngăn tình yêu ch</a:t>
            </a:r>
            <a:r>
              <a:rPr lang="en-US" sz="3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ứa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chan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76056" y="472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620688"/>
            <a:ext cx="5832648" cy="248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 đoàn thiếu nhi</a:t>
            </a:r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hằng mong yên vui thái bình</a:t>
            </a:r>
            <a:b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499992" y="684722"/>
            <a:ext cx="1152128" cy="87845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1256" y="465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4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583100"/>
            <a:ext cx="5328592" cy="33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1+2+3+4: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Ngàn dặm xa khôn ngăn anh em kết đoàn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Biên giới sâu khôn ngăn mối dây thâ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tình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Loài giặc kia khôn ngăn tình yêu ch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ứa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chan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 đoàn thiếu nhi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hằng mong yên vui thái bình</a:t>
            </a:r>
            <a:br>
              <a:rPr lang="vi-VN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66529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627</Words>
  <Application>Microsoft Office PowerPoint</Application>
  <PresentationFormat>On-screen Show (4:3)</PresentationFormat>
  <Paragraphs>48</Paragraphs>
  <Slides>22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59</cp:revision>
  <dcterms:created xsi:type="dcterms:W3CDTF">2021-03-20T09:13:10Z</dcterms:created>
  <dcterms:modified xsi:type="dcterms:W3CDTF">2023-03-26T08:37:45Z</dcterms:modified>
</cp:coreProperties>
</file>