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8" r:id="rId2"/>
    <p:sldId id="306" r:id="rId3"/>
    <p:sldId id="315" r:id="rId4"/>
    <p:sldId id="325" r:id="rId5"/>
    <p:sldId id="307" r:id="rId6"/>
    <p:sldId id="270" r:id="rId7"/>
    <p:sldId id="316" r:id="rId8"/>
    <p:sldId id="308" r:id="rId9"/>
    <p:sldId id="318" r:id="rId10"/>
    <p:sldId id="324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CD005-FC6E-4B84-A2A7-4B7C4DD59E13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964B-C6BB-4ACA-B7E5-78836D9A91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4602" y="4773386"/>
            <a:ext cx="2286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9" name="TextBox 8"/>
          <p:cNvSpPr txBox="1"/>
          <p:nvPr/>
        </p:nvSpPr>
        <p:spPr>
          <a:xfrm>
            <a:off x="1295400" y="1200150"/>
            <a:ext cx="5869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5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0050"/>
            <a:ext cx="5715000" cy="3186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117506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25.852800000001" end="69417.57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493079"/>
            <a:ext cx="609600" cy="609600"/>
          </a:xfrm>
          <a:prstGeom prst="rect">
            <a:avLst/>
          </a:prstGeom>
        </p:spPr>
      </p:pic>
      <p:pic>
        <p:nvPicPr>
          <p:cNvPr id="8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5.5728" end="60791.7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829" y="3409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1012723" y="742951"/>
            <a:ext cx="69066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05700"/>
            <a:ext cx="6785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1" y="135914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 đáng yêu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6A3209A0-52FE-4FBC-94FD-295CD79FBA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6" end="439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24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17405"/>
            <a:ext cx="408632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361950"/>
            <a:ext cx="6019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34610"/>
            <a:ext cx="41231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4305284"/>
            <a:ext cx="609600" cy="609600"/>
          </a:xfrm>
          <a:prstGeom prst="rect">
            <a:avLst/>
          </a:prstGeom>
        </p:spPr>
      </p:pic>
      <p:pic>
        <p:nvPicPr>
          <p:cNvPr id="6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56D0E43D-FBC7-4E09-9248-BAB35DFA19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086" end="4391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124" y="97155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743200" y="742950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38474"/>
            <a:ext cx="4724400" cy="2733476"/>
          </a:xfrm>
          <a:prstGeom prst="rect">
            <a:avLst/>
          </a:prstGeom>
        </p:spPr>
      </p:pic>
      <p:pic>
        <p:nvPicPr>
          <p:cNvPr id="6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araoke thatdangye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384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268</Words>
  <Application>Microsoft Office PowerPoint</Application>
  <PresentationFormat>On-screen Show (16:9)</PresentationFormat>
  <Paragraphs>48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45</cp:revision>
  <dcterms:created xsi:type="dcterms:W3CDTF">2020-08-25T01:37:24Z</dcterms:created>
  <dcterms:modified xsi:type="dcterms:W3CDTF">2023-02-25T13:51:55Z</dcterms:modified>
</cp:coreProperties>
</file>