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8" r:id="rId2"/>
    <p:sldId id="322" r:id="rId3"/>
    <p:sldId id="319" r:id="rId4"/>
    <p:sldId id="326" r:id="rId5"/>
    <p:sldId id="311" r:id="rId6"/>
    <p:sldId id="324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CD005-FC6E-4B84-A2A7-4B7C4DD59E13}" type="datetimeFigureOut">
              <a:rPr lang="vi-VN" smtClean="0"/>
              <a:t>25/02/2023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9964B-C6BB-4ACA-B7E5-78836D9A91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15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4602" y="4773386"/>
            <a:ext cx="22860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199" y="4953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70" y="1581150"/>
            <a:ext cx="63246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1470" y="2343150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1             2            3     4     5    </a:t>
            </a:r>
            <a:endParaRPr lang="vi-VN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267200" y="2724150"/>
            <a:ext cx="304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67000" y="2724150"/>
            <a:ext cx="304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1400" y="2724150"/>
            <a:ext cx="304800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0906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cụ CĐ7- Thể hiện tiết tấ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cụ CĐ7 Ứng dụng đệm cho bài hát Thật đáng yêu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838200" y="36195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9481" y="1809750"/>
            <a:ext cx="6637500" cy="267765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         1                               2       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  </a:t>
            </a:r>
          </a:p>
          <a:p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08" y="2422723"/>
            <a:ext cx="2110692" cy="1891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159" y="2422723"/>
            <a:ext cx="2151475" cy="187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88</Words>
  <Application>Microsoft Office PowerPoint</Application>
  <PresentationFormat>On-screen Show (16:9)</PresentationFormat>
  <Paragraphs>21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49</cp:revision>
  <dcterms:created xsi:type="dcterms:W3CDTF">2020-08-25T01:37:24Z</dcterms:created>
  <dcterms:modified xsi:type="dcterms:W3CDTF">2023-02-25T13:55:32Z</dcterms:modified>
</cp:coreProperties>
</file>