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4" r:id="rId3"/>
    <p:sldId id="305" r:id="rId4"/>
    <p:sldId id="306" r:id="rId5"/>
    <p:sldId id="315" r:id="rId6"/>
    <p:sldId id="307" r:id="rId7"/>
    <p:sldId id="316" r:id="rId8"/>
    <p:sldId id="308" r:id="rId9"/>
    <p:sldId id="317" r:id="rId10"/>
    <p:sldId id="309" r:id="rId11"/>
    <p:sldId id="322" r:id="rId12"/>
    <p:sldId id="319" r:id="rId13"/>
    <p:sldId id="321" r:id="rId14"/>
    <p:sldId id="320" r:id="rId15"/>
    <p:sldId id="311" r:id="rId16"/>
    <p:sldId id="312" r:id="rId17"/>
    <p:sldId id="313" r:id="rId18"/>
    <p:sldId id="323" r:id="rId19"/>
    <p:sldId id="324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29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1945" y="4468117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133600" y="1570494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8466" y="595221"/>
            <a:ext cx="5424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050"/>
            <a:ext cx="8229599" cy="4343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42107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0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e nhạc Chủ đề 7- Chiếc 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0"/>
            <a:ext cx="8991600" cy="219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047596" y="57150"/>
            <a:ext cx="6877204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6736" y="914401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935966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29608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9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e nhạc Chủ đề 7- Chiếc 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304800" y="158175"/>
            <a:ext cx="8763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219200" y="759916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- 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bước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nhàng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vẫy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sang 2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bên</a:t>
            </a:r>
            <a:endParaRPr lang="en-US" altLang="zh-C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342900" indent="-342900">
              <a:buFontTx/>
              <a:buChar char="-"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Đứng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tại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chỗ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cầm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sang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bên</a:t>
            </a:r>
            <a:endParaRPr lang="en-US" altLang="zh-C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342900" indent="-342900">
              <a:buFontTx/>
              <a:buChar char="-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Tung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lên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cao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rồi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đỡ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838200" y="653355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3048000" y="835045"/>
            <a:ext cx="325922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85950"/>
            <a:ext cx="3429000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599" y="1885950"/>
            <a:ext cx="32766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842977" y="742950"/>
            <a:ext cx="3068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5684" y="938314"/>
            <a:ext cx="2000250" cy="3462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481" y="951921"/>
            <a:ext cx="2000250" cy="34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685801" y="85725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8572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340864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405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thích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0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KHOI DONG GIONG Chim và cá hát bài hát cao độ~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137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6" y="0"/>
            <a:ext cx="9167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6848" y="666750"/>
            <a:ext cx="8226376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414338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415" y="4857750"/>
            <a:ext cx="2917299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9" name="TextBox 8"/>
          <p:cNvSpPr txBox="1"/>
          <p:nvPr/>
        </p:nvSpPr>
        <p:spPr>
          <a:xfrm>
            <a:off x="990600" y="628650"/>
            <a:ext cx="6174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5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1012723" y="742951"/>
            <a:ext cx="69066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17405"/>
            <a:ext cx="408632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361950"/>
            <a:ext cx="6019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34610"/>
            <a:ext cx="41231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743200" y="742950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38474"/>
            <a:ext cx="4724400" cy="27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98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25796"/>
              </p:ext>
            </p:extLst>
          </p:nvPr>
        </p:nvGraphicFramePr>
        <p:xfrm>
          <a:off x="76200" y="1336597"/>
          <a:ext cx="8991600" cy="36632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7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0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Dậy đi thôi nào dậy đi thôi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Chụm 2 tay lên 2 vai, nghiêng người sang 2 bên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tay khum trước miệng như chim hót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Dậy ra sân e tập em chơi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tay chống hông, chân dậm nhẹ nhàng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cười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vẫy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639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500</Words>
  <Application>Microsoft Office PowerPoint</Application>
  <PresentationFormat>On-screen Show (16:9)</PresentationFormat>
  <Paragraphs>87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29</cp:revision>
  <dcterms:created xsi:type="dcterms:W3CDTF">2020-08-25T01:37:24Z</dcterms:created>
  <dcterms:modified xsi:type="dcterms:W3CDTF">2023-02-19T10:46:53Z</dcterms:modified>
</cp:coreProperties>
</file>