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2"/>
  </p:notesMasterIdLst>
  <p:sldIdLst>
    <p:sldId id="256" r:id="rId4"/>
    <p:sldId id="257" r:id="rId5"/>
    <p:sldId id="281" r:id="rId6"/>
    <p:sldId id="270" r:id="rId7"/>
    <p:sldId id="271" r:id="rId8"/>
    <p:sldId id="282" r:id="rId9"/>
    <p:sldId id="549" r:id="rId10"/>
    <p:sldId id="28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62" d="100"/>
          <a:sy n="62" d="100"/>
        </p:scale>
        <p:origin x="1412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2C30E-1510-4B2C-BF6F-61E557B4DD5E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4D6E29-5565-45D3-BC5A-1385CCDA1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666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52E761-B646-4BB6-9E44-195B0B56BE3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5477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55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3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90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032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292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639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648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588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0820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952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21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976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0157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4018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983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6DCAEE0-32E9-48D0-96D0-9B0F85EA1F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D75612E-CF97-44F2-BBE9-051BBA7930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435CE26-F480-4A93-ACFB-17FE9FF1FE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E1D03D-A804-4C29-B54B-7D9B8837F3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31808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7772AAB-4D62-42F6-9F9F-09F420413A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906659-62A8-49FE-B075-606E538ED5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1BCC45-1A36-4556-9E52-514C955707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3B1FAA-F2C6-4538-8C1F-9EA8D6E161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2787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EA37C26-05A9-44C0-A27E-E2E5EC5D4A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41A0AE-1A2F-4645-80F0-125EECBDBD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50BC7E-E989-44A3-9B7D-036CCB16EA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7565F6-C574-46F8-98EB-6BE29E5E03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77382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C02C3F-565D-4DC4-A26B-B5AE315D53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7F7859-67CA-4FB9-AC7B-DFF1F765C6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1D3D2C-1157-4362-B4E8-34C14C600E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8152CC-CD66-4810-A08B-8D358A76BE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83138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3CF3209-2414-4CBD-BB8A-0EF867DB44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139CF1D-8C3C-40CF-9B6C-7A719371A7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4B39603-E014-436E-9E58-74430A9D32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E01956-8578-4386-B260-B64CD897E8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2448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B7D0DB6-3D2C-4AF3-8B07-E6CF9DBAEA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1342ACC-C9E1-4969-BB0B-8C2A6CE8BB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6BA4997-90E7-4E4C-B625-BC682EACEF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4C1018-D8D9-4953-9A6A-DEBE5EFFCC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58980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0D17B24-2D6D-404D-B0B0-B9751C533B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CB63AF9-1178-4A4D-BFF3-CAC0722B55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F4C309B-E366-4331-B1BE-5D629ED09E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B50B52-46F7-4170-A400-AC1F05F87E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5555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121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501F5-8D11-4511-8604-F7CA982C68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A43089-C30F-4116-8F04-2974798A1A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08E559-4063-4C0A-967E-0FADECEAAD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3B5CE9-8093-4EBF-8141-830B3D022B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70010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D47B3A-A804-4426-940F-A76D5D5468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99506B-AEB7-4858-89A8-2B05F8C65D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4B7A71-AF5E-4B44-AE76-A88F54C7CD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45E4DF-B348-4037-B308-AAF4D90556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97980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B1EECB8-8EE8-40AF-8A27-DF611F1B37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D5DB04-FB7E-4FCD-8851-BC7D360682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CB0B17-1D1C-4D19-A862-479EFE94CB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90F4AC-8EEC-4A49-A95B-D5EDAC9AC3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94147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488C88-6317-4B94-AD67-DDA0C61E41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CF03C3-5610-4EEE-8085-D63E4A460D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C80380-AC37-411B-B6EB-5165006E75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DD79E3-0F33-4591-AF60-FADE32C7F9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080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06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89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52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05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20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78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F90CD-9D22-4A91-868E-AD627DC16496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8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682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95CD6F0-B50E-4F33-A9B1-FC9339A129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3F043D8-04EF-4110-B936-E338C37EBF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1CAD4E3-F615-46D2-9AF8-5644CA3C987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E2FE21A-D8D3-40B2-A6D1-AC47014CBF4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D88B3F5-92CB-4692-93CD-C19D1CAA938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/>
            </a:lvl1pPr>
          </a:lstStyle>
          <a:p>
            <a:fld id="{A5119B97-C399-46AC-A5FA-21748AD6F8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6243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image" Target="../media/image9.gif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image" Target="../media/image9.gif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3.mp3"/><Relationship Id="rId7" Type="http://schemas.openxmlformats.org/officeDocument/2006/relationships/image" Target="../media/image1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jpg"/><Relationship Id="rId5" Type="http://schemas.openxmlformats.org/officeDocument/2006/relationships/slideLayout" Target="../slideLayouts/slideLayout13.xml"/><Relationship Id="rId4" Type="http://schemas.openxmlformats.org/officeDocument/2006/relationships/audio" Target="../media/media3.mp3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6.pn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../media/media3.mp3"/><Relationship Id="rId7" Type="http://schemas.openxmlformats.org/officeDocument/2006/relationships/image" Target="../media/image15.jpeg"/><Relationship Id="rId12" Type="http://schemas.openxmlformats.org/officeDocument/2006/relationships/image" Target="../media/image6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19.png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18.png"/><Relationship Id="rId4" Type="http://schemas.openxmlformats.org/officeDocument/2006/relationships/audio" Target="../media/media3.mp3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9580"/>
            <a:ext cx="9176645" cy="55172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6" y="12576"/>
            <a:ext cx="9144000" cy="13281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946" y="1293057"/>
            <a:ext cx="5491158" cy="3864135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Chào mừng quý thầy cô và các bạn học sinh đến với tiết âm nhạc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877272"/>
            <a:ext cx="826192" cy="8261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361" y="4797152"/>
            <a:ext cx="301199" cy="241474"/>
          </a:xfrm>
          <a:prstGeom prst="rect">
            <a:avLst/>
          </a:prstGeom>
        </p:spPr>
      </p:pic>
      <p:pic>
        <p:nvPicPr>
          <p:cNvPr id="2" name="nhac tap chung xuat s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701370" y="3718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1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6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219" y="0"/>
            <a:ext cx="640781" cy="64078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08104" y="764704"/>
            <a:ext cx="1856277" cy="823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3600" b="1">
                <a:solidFill>
                  <a:srgbClr val="FF0000"/>
                </a:solidFill>
                <a:latin typeface="Times New Roman"/>
                <a:ea typeface="Calibri"/>
              </a:rPr>
              <a:t>TIẾT 24</a:t>
            </a:r>
            <a:endParaRPr lang="en-US" sz="36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560" y="4739932"/>
            <a:ext cx="858120" cy="7580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708" y="5949280"/>
            <a:ext cx="858120" cy="75800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50242" y="29249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2400" b="1">
                <a:solidFill>
                  <a:srgbClr val="FC190F"/>
                </a:solidFill>
                <a:latin typeface="Times New Roman"/>
                <a:ea typeface="Arial"/>
              </a:rPr>
              <a:t>* NGHE NHẠC: RU CON</a:t>
            </a:r>
            <a:endParaRPr lang="en-US" sz="2400">
              <a:effectLst/>
              <a:latin typeface="Times New Roman"/>
              <a:ea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20348" y="1916832"/>
            <a:ext cx="60253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400" b="1">
                <a:solidFill>
                  <a:srgbClr val="FC190F"/>
                </a:solidFill>
                <a:latin typeface="Times New Roman"/>
                <a:ea typeface="Arial"/>
              </a:rPr>
              <a:t>* ÔN TẬP TẬP BÀI HÁT: MẸ ƠI CÓ BIẾT</a:t>
            </a:r>
            <a:endParaRPr lang="en-US" sz="24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801" y="6620098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910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176502"/>
            <a:ext cx="858120" cy="7580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  <p:pic>
        <p:nvPicPr>
          <p:cNvPr id="7" name="ME OI CO BIET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761598" y="5911638"/>
            <a:ext cx="609600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65626" y="1116167"/>
            <a:ext cx="8358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Ôn hát với các hình thức: Lớp, tổ, cá nhân</a:t>
            </a:r>
          </a:p>
        </p:txBody>
      </p:sp>
      <p:sp>
        <p:nvSpPr>
          <p:cNvPr id="3" name="Rectangle 2"/>
          <p:cNvSpPr/>
          <p:nvPr/>
        </p:nvSpPr>
        <p:spPr>
          <a:xfrm>
            <a:off x="1835696" y="2967335"/>
            <a:ext cx="55355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b="1">
                <a:latin typeface="Times New Roman"/>
                <a:ea typeface="Calibri"/>
              </a:rPr>
              <a:t>*</a:t>
            </a:r>
            <a:r>
              <a:rPr lang="en-US" sz="3200" b="1">
                <a:latin typeface="Times New Roman"/>
                <a:ea typeface="Calibri"/>
              </a:rPr>
              <a:t>Ôn tập bài hát Mẹ ơi có biết</a:t>
            </a:r>
            <a:endParaRPr lang="en-US" sz="3200">
              <a:effectLst/>
              <a:latin typeface="Times New Roman"/>
              <a:ea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69680" y="-79220"/>
            <a:ext cx="6192401" cy="823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600" b="1">
                <a:solidFill>
                  <a:srgbClr val="FF0000"/>
                </a:solidFill>
                <a:latin typeface="Times New Roman"/>
                <a:ea typeface="Calibri"/>
              </a:rPr>
              <a:t>THỰC HÀNH − LUYỆN TẬP</a:t>
            </a:r>
            <a:endParaRPr lang="en-US" sz="3600">
              <a:solidFill>
                <a:prstClr val="black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219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6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176502"/>
            <a:ext cx="858120" cy="7580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40548" y="259919"/>
            <a:ext cx="80935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>
                <a:solidFill>
                  <a:prstClr val="black"/>
                </a:solidFill>
                <a:latin typeface="Times New Roman"/>
                <a:ea typeface="Calibri"/>
              </a:rPr>
              <a:t>– GV có thể chia HS thành 3 nhóm hát nối tiếp:</a:t>
            </a:r>
          </a:p>
          <a:p>
            <a:pPr algn="just"/>
            <a:r>
              <a:rPr lang="en-US" sz="3200">
                <a:solidFill>
                  <a:prstClr val="black"/>
                </a:solidFill>
                <a:latin typeface="Times New Roman"/>
                <a:ea typeface="Calibri"/>
              </a:rPr>
              <a:t>+Nhóm 1 hát câu 1.</a:t>
            </a:r>
          </a:p>
          <a:p>
            <a:pPr algn="just"/>
            <a:r>
              <a:rPr lang="en-US" sz="3200">
                <a:solidFill>
                  <a:prstClr val="black"/>
                </a:solidFill>
                <a:latin typeface="Times New Roman"/>
                <a:ea typeface="Calibri"/>
              </a:rPr>
              <a:t>+Nhóm 2 hát câu 2.</a:t>
            </a:r>
          </a:p>
          <a:p>
            <a:pPr algn="just"/>
            <a:r>
              <a:rPr lang="en-US" sz="3200">
                <a:solidFill>
                  <a:prstClr val="black"/>
                </a:solidFill>
                <a:latin typeface="Times New Roman"/>
                <a:ea typeface="Calibri"/>
              </a:rPr>
              <a:t>+Nhóm 3 hát câu 3.</a:t>
            </a:r>
          </a:p>
          <a:p>
            <a:pPr algn="just"/>
            <a:r>
              <a:rPr lang="en-US" sz="3200">
                <a:solidFill>
                  <a:prstClr val="black"/>
                </a:solidFill>
                <a:latin typeface="Times New Roman"/>
                <a:ea typeface="Calibri"/>
              </a:rPr>
              <a:t>+Các câu còn lại cả 3 nhóm cùng hát.</a:t>
            </a:r>
          </a:p>
        </p:txBody>
      </p:sp>
      <p:pic>
        <p:nvPicPr>
          <p:cNvPr id="7" name="ME OI CO BIET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761598" y="5911638"/>
            <a:ext cx="609600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123728" y="3022575"/>
            <a:ext cx="436048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>
                <a:solidFill>
                  <a:srgbClr val="FF0000"/>
                </a:solidFill>
              </a:rPr>
              <a:t>Hd hát nối tiếp</a:t>
            </a:r>
          </a:p>
        </p:txBody>
      </p:sp>
    </p:spTree>
    <p:extLst>
      <p:ext uri="{BB962C8B-B14F-4D97-AF65-F5344CB8AC3E}">
        <p14:creationId xmlns:p14="http://schemas.microsoft.com/office/powerpoint/2010/main" val="143631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6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26703" y="223683"/>
            <a:ext cx="7423899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Hát </a:t>
            </a:r>
            <a:r>
              <a:rPr lang="en-US" sz="2000" err="1">
                <a:solidFill>
                  <a:srgbClr val="FF0000"/>
                </a:solidFill>
              </a:rPr>
              <a:t>gõ</a:t>
            </a:r>
            <a:r>
              <a:rPr lang="en-US" sz="2000">
                <a:solidFill>
                  <a:srgbClr val="FF0000"/>
                </a:solidFill>
              </a:rPr>
              <a:t> </a:t>
            </a:r>
            <a:r>
              <a:rPr lang="en-US" sz="2000" err="1">
                <a:solidFill>
                  <a:srgbClr val="FF0000"/>
                </a:solidFill>
              </a:rPr>
              <a:t>đệm</a:t>
            </a:r>
            <a:r>
              <a:rPr lang="en-US" sz="2000">
                <a:solidFill>
                  <a:srgbClr val="FF0000"/>
                </a:solidFill>
              </a:rPr>
              <a:t> </a:t>
            </a:r>
            <a:r>
              <a:rPr lang="en-US" sz="2000" err="1">
                <a:solidFill>
                  <a:srgbClr val="FF0000"/>
                </a:solidFill>
              </a:rPr>
              <a:t>theo</a:t>
            </a:r>
            <a:r>
              <a:rPr lang="en-US" sz="2000">
                <a:solidFill>
                  <a:srgbClr val="FF0000"/>
                </a:solidFill>
              </a:rPr>
              <a:t> phách  bằng nhạc cụ Trai-en-gô với các hình thức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  <p:pic>
        <p:nvPicPr>
          <p:cNvPr id="6" name="ME OI CO BIET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19146" y="638750"/>
            <a:ext cx="609600" cy="609600"/>
          </a:xfrm>
          <a:prstGeom prst="rect">
            <a:avLst/>
          </a:prstGeom>
        </p:spPr>
      </p:pic>
      <p:pic>
        <p:nvPicPr>
          <p:cNvPr id="9" name="NGHE MAU THEO SACCH.mp3">
            <a:hlinkClick r:id="" action="ppaction://media"/>
            <a:extLst>
              <a:ext uri="{FF2B5EF4-FFF2-40B4-BE49-F238E27FC236}">
                <a16:creationId xmlns:a16="http://schemas.microsoft.com/office/drawing/2014/main" id="{A7062AB5-C5F8-4EE7-852D-46D1ED1B831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06673" y="11247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34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6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608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26703" y="223683"/>
            <a:ext cx="7817297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Hát </a:t>
            </a:r>
            <a:r>
              <a:rPr lang="en-US" sz="2000" err="1">
                <a:solidFill>
                  <a:srgbClr val="FF0000"/>
                </a:solidFill>
              </a:rPr>
              <a:t>gõ</a:t>
            </a:r>
            <a:r>
              <a:rPr lang="en-US" sz="2000">
                <a:solidFill>
                  <a:srgbClr val="FF0000"/>
                </a:solidFill>
              </a:rPr>
              <a:t> </a:t>
            </a:r>
            <a:r>
              <a:rPr lang="en-US" sz="2000" err="1">
                <a:solidFill>
                  <a:srgbClr val="FF0000"/>
                </a:solidFill>
              </a:rPr>
              <a:t>đệm</a:t>
            </a:r>
            <a:r>
              <a:rPr lang="en-US" sz="2000">
                <a:solidFill>
                  <a:srgbClr val="FF0000"/>
                </a:solidFill>
              </a:rPr>
              <a:t> </a:t>
            </a:r>
            <a:r>
              <a:rPr lang="en-US" sz="2000" err="1">
                <a:solidFill>
                  <a:srgbClr val="FF0000"/>
                </a:solidFill>
              </a:rPr>
              <a:t>theo</a:t>
            </a:r>
            <a:r>
              <a:rPr lang="en-US" sz="2000">
                <a:solidFill>
                  <a:srgbClr val="FF0000"/>
                </a:solidFill>
              </a:rPr>
              <a:t> nhịp chia đôi bằng nhạc cụ Tưm-pơ-rin với các hình thức </a:t>
            </a:r>
          </a:p>
        </p:txBody>
      </p:sp>
      <p:pic>
        <p:nvPicPr>
          <p:cNvPr id="3" name="NGHE MAU THEO SACCH.mp3">
            <a:hlinkClick r:id="" action="ppaction://media"/>
            <a:extLst>
              <a:ext uri="{FF2B5EF4-FFF2-40B4-BE49-F238E27FC236}">
                <a16:creationId xmlns:a16="http://schemas.microsoft.com/office/drawing/2014/main" id="{64F89F7D-B6FF-4D07-9750-2B0FB3BB91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6673" y="11247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59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0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60">
          <a:fgClr>
            <a:srgbClr val="E4BEB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581369-A41E-4B2A-B526-291BACC5C6C5}"/>
              </a:ext>
            </a:extLst>
          </p:cNvPr>
          <p:cNvSpPr txBox="1"/>
          <p:nvPr/>
        </p:nvSpPr>
        <p:spPr>
          <a:xfrm>
            <a:off x="827584" y="747262"/>
            <a:ext cx="77021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ƠI CÓ BIẾT</a:t>
            </a:r>
          </a:p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942E78-719D-4F2D-B562-FEF10F1A4E64}"/>
              </a:ext>
            </a:extLst>
          </p:cNvPr>
          <p:cNvSpPr txBox="1"/>
          <p:nvPr/>
        </p:nvSpPr>
        <p:spPr>
          <a:xfrm>
            <a:off x="25311" y="1910928"/>
            <a:ext cx="9144000" cy="325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1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Mẹ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195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9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9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1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b="1" u="sng" spc="-4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100" b="1" u="sng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2100" b="1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spc="-4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100" b="1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spc="-4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2100" b="1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spc="-4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100" b="1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spc="-4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100" b="1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spc="-4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100" b="1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spc="-4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100" b="1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spc="-4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100" b="1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spc="-4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100" b="1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spc="-4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100" b="1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spc="-4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100" b="1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spc="-4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100" b="1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spc="-4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100" b="1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100" b="1" spc="-4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100" b="1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spc="-4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100" b="1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spc="-4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100" b="1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100" b="1" spc="-45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100" b="1" u="sng" spc="-45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b="1" u="sng" spc="-7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100" b="1" u="sng" spc="-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2100" b="1" spc="-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spc="-7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100" b="1" spc="-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spc="-7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100" b="1" spc="-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100" b="1" spc="-7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100" b="1" spc="-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spc="-7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sz="2100" b="1" spc="-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spc="-7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100" b="1" spc="-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spc="-7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100" b="1" spc="-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spc="-7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2100" b="1" spc="-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spc="-7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100" b="1" spc="-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spc="-7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2100" b="1" spc="-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spc="-7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100" b="1" spc="-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spc="-7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100" b="1" spc="-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spc="-7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100" b="1" spc="-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spc="-7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100" b="1" spc="-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spc="-7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100" b="1" spc="-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spc="-7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100" b="1" spc="-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89064B-96BA-4B29-A7A1-C92B08DF765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2286001"/>
            <a:ext cx="337306" cy="285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ADFD8B-78BB-4E82-8B33-702B2AEED9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6621" y="2307071"/>
            <a:ext cx="333785" cy="2834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01A898-78EB-44BA-A484-B01F88727F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64251" y="2256295"/>
            <a:ext cx="333785" cy="2834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E8D7AF-C046-470A-933C-0CA98D8143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76642" y="2286001"/>
            <a:ext cx="333785" cy="2834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1CB701-5BB4-486A-9AEA-66F5514592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49164" y="2263325"/>
            <a:ext cx="333785" cy="3167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BCD46F-0A8E-4C4E-84A9-36E0488EF48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26879" y="2248890"/>
            <a:ext cx="333785" cy="3200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753372-60EA-45AE-80FD-910EA594E56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91577" y="2248891"/>
            <a:ext cx="333785" cy="3200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CE820B3-E452-40B0-B114-D79FB55525A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18455" y="2248890"/>
            <a:ext cx="333785" cy="3200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1BFAB2C-F131-4C90-82BF-641F578BED7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83154" y="2238005"/>
            <a:ext cx="333785" cy="3200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14FCE48-9E62-4CD5-843A-BA793D23388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67165" y="2256295"/>
            <a:ext cx="333785" cy="3200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DC787F8-AF0C-470B-A737-77563E42695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05719" y="3181178"/>
            <a:ext cx="333785" cy="3200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878B2E6-379E-4DE1-B910-6F2BDFDB4BB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54850" y="3158439"/>
            <a:ext cx="333785" cy="3200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CF10381-1BC7-4CD8-AB87-532C4086687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33380" y="3129401"/>
            <a:ext cx="333785" cy="32006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CC31B58-DE8E-4339-8B3F-8268713B43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13507" y="3144599"/>
            <a:ext cx="333785" cy="3200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39805E1-5701-4044-B690-F48B901000C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49070" y="3158439"/>
            <a:ext cx="333785" cy="32006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D90AD00-617E-495D-A006-3571085DB54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08790" y="3181178"/>
            <a:ext cx="333785" cy="32006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C932E25-2E09-4097-81C7-42B5571517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9688" y="4167789"/>
            <a:ext cx="333785" cy="28348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A8C743C-F607-4F03-9265-2335DCB8D3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64155" y="3181178"/>
            <a:ext cx="333785" cy="28348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A0E4CFB-0B86-410B-AECA-C6D2C71047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17950" y="3217757"/>
            <a:ext cx="333785" cy="28348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3DD1278-E48B-4070-B549-83A8CCCC79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53293" y="4150370"/>
            <a:ext cx="333785" cy="28348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14F2949-F8CE-4AB5-91D6-635C5BE3AE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80415" y="3209661"/>
            <a:ext cx="333785" cy="28348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65CAE2B-8C26-4A9C-BF14-1E2781B333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7345" y="3199467"/>
            <a:ext cx="333785" cy="28348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98D44A3-04E6-43E1-A5F7-DA148F85F9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44392" y="4170860"/>
            <a:ext cx="333785" cy="28348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6F6B828-3C9E-4502-9408-9502673082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47027" y="4142625"/>
            <a:ext cx="333785" cy="28348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5FE9F4C-CF49-47C6-BD6F-E24FF701E4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71701" y="5123277"/>
            <a:ext cx="333785" cy="28348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89A2573-116F-4F3E-A25B-47733065D9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8263" y="5120556"/>
            <a:ext cx="333785" cy="28348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598EF4A-C0C1-4169-8A2E-BBA9D53661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1132" y="5104987"/>
            <a:ext cx="333785" cy="28348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20B487A-F0E6-4FCD-81E4-20A29E647E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30381" y="5137115"/>
            <a:ext cx="333785" cy="28348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F5778FB-2C4C-4BBF-A8E6-848BAAEB75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78537" y="4143107"/>
            <a:ext cx="333785" cy="32006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C3A5C72-AEB9-42E0-8F22-66F6FA14885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24198" y="4120343"/>
            <a:ext cx="333785" cy="32006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CB04EE1-ACE8-4920-A855-009B437E95B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74820" y="4149499"/>
            <a:ext cx="333785" cy="32006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1374F6C-E04F-4B2B-8F66-BA39AB34B09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86712" y="4113836"/>
            <a:ext cx="333785" cy="32006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9F7EB3C-7266-42BB-BCE4-610F2050EF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07694" y="4166844"/>
            <a:ext cx="333785" cy="32006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0C78218-04EF-4EBF-BC70-C676D4E3FFF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79569" y="4113836"/>
            <a:ext cx="333785" cy="32006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0BD914C-A7AD-414C-B122-99DB9C85397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29914" y="5099239"/>
            <a:ext cx="333785" cy="32006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0F42A6B-DAE8-4CB2-A13D-2E61EEBEC2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35454" y="5117529"/>
            <a:ext cx="333785" cy="32006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2A42AFB-5D09-48DD-9B10-CC604B9606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91981" y="5086698"/>
            <a:ext cx="333785" cy="32006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1D4B8D1-FB73-4144-9F34-B477FF7722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78678" y="5080438"/>
            <a:ext cx="333785" cy="32006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BC34D41-88F3-4AA3-BAF0-44E2CC371E8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35205" y="5080438"/>
            <a:ext cx="333785" cy="32006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7D75EA0-38C3-42FB-89FF-7A0D8FD0C76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40821" y="5111260"/>
            <a:ext cx="333785" cy="320068"/>
          </a:xfrm>
          <a:prstGeom prst="rect">
            <a:avLst/>
          </a:prstGeom>
        </p:spPr>
      </p:pic>
      <p:pic>
        <p:nvPicPr>
          <p:cNvPr id="45" name="beat hay mẹ ơi có biết (cao độ -4,27 - nhịp độ 95)">
            <a:hlinkClick r:id="" action="ppaction://media"/>
            <a:extLst>
              <a:ext uri="{FF2B5EF4-FFF2-40B4-BE49-F238E27FC236}">
                <a16:creationId xmlns:a16="http://schemas.microsoft.com/office/drawing/2014/main" id="{A147D11F-55F5-4387-B850-9064AD7719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430655" y="724660"/>
            <a:ext cx="457200" cy="457200"/>
          </a:xfrm>
          <a:prstGeom prst="rect">
            <a:avLst/>
          </a:prstGeom>
        </p:spPr>
      </p:pic>
      <p:pic>
        <p:nvPicPr>
          <p:cNvPr id="46" name="NGHE MAU THEO SACCH.mp3">
            <a:hlinkClick r:id="" action="ppaction://media"/>
            <a:extLst>
              <a:ext uri="{FF2B5EF4-FFF2-40B4-BE49-F238E27FC236}">
                <a16:creationId xmlns:a16="http://schemas.microsoft.com/office/drawing/2014/main" id="{55E3B299-2B49-423B-956B-6BDA94A8781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06673" y="1124744"/>
            <a:ext cx="520911" cy="47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43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160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6089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E OI CO BIET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1203" y="5733256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708920"/>
            <a:ext cx="420054" cy="33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35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6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242</Words>
  <Application>Microsoft Office PowerPoint</Application>
  <PresentationFormat>On-screen Show (4:3)</PresentationFormat>
  <Paragraphs>28</Paragraphs>
  <Slides>8</Slides>
  <Notes>1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1_Office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Hello</cp:lastModifiedBy>
  <cp:revision>54</cp:revision>
  <dcterms:created xsi:type="dcterms:W3CDTF">2021-06-23T07:33:39Z</dcterms:created>
  <dcterms:modified xsi:type="dcterms:W3CDTF">2023-02-25T14:01:33Z</dcterms:modified>
</cp:coreProperties>
</file>