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15"/>
  </p:notesMasterIdLst>
  <p:sldIdLst>
    <p:sldId id="256" r:id="rId5"/>
    <p:sldId id="257" r:id="rId6"/>
    <p:sldId id="284" r:id="rId7"/>
    <p:sldId id="534" r:id="rId8"/>
    <p:sldId id="285" r:id="rId9"/>
    <p:sldId id="286" r:id="rId10"/>
    <p:sldId id="287" r:id="rId11"/>
    <p:sldId id="558" r:id="rId12"/>
    <p:sldId id="278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A66C04A-F38C-412D-A441-79D783FC9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293B74-9226-489D-B640-73D1D6322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vi-V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2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1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60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7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7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7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4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9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73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59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7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2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8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2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4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4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6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1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7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NULL" TargetMode="Externa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0.xml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0" y="1543051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GIỚI THIỆU DÂN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3258A5-4ED0-478B-A60B-58AE28811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2286000"/>
            <a:ext cx="3143250" cy="291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8ED14-858A-4E89-8235-74ECAD4A188D}"/>
              </a:ext>
            </a:extLst>
          </p:cNvPr>
          <p:cNvSpPr txBox="1"/>
          <p:nvPr/>
        </p:nvSpPr>
        <p:spPr>
          <a:xfrm>
            <a:off x="1314450" y="2286000"/>
            <a:ext cx="31432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loại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lưu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gian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do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chính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lao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động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nhiều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từ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khắp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miền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trên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Đặc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vùng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Bộ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chương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trình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tiểu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như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Lý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cây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xanh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Xòe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hoa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….</a:t>
            </a:r>
          </a:p>
        </p:txBody>
      </p:sp>
      <p:pic>
        <p:nvPicPr>
          <p:cNvPr id="10" name="FILE_20220113_013051_Ghi âm của tôi 8">
            <a:hlinkClick r:id="" action="ppaction://media"/>
            <a:extLst>
              <a:ext uri="{FF2B5EF4-FFF2-40B4-BE49-F238E27FC236}">
                <a16:creationId xmlns:a16="http://schemas.microsoft.com/office/drawing/2014/main" id="{138E1955-8B92-480D-B9F3-B8B25010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1816" y="4171950"/>
            <a:ext cx="457200" cy="457200"/>
          </a:xfrm>
          <a:prstGeom prst="rect">
            <a:avLst/>
          </a:prstGeom>
        </p:spPr>
      </p:pic>
      <p:pic>
        <p:nvPicPr>
          <p:cNvPr id="11" name="Ru-con-_-đàn-bầu-Phạm-Đức-Thành">
            <a:hlinkClick r:id="" action="ppaction://media"/>
            <a:extLst>
              <a:ext uri="{FF2B5EF4-FFF2-40B4-BE49-F238E27FC236}">
                <a16:creationId xmlns:a16="http://schemas.microsoft.com/office/drawing/2014/main" id="{10F7CB7D-A7AB-44D1-984A-833CAFD74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353" end="91487.3061"/>
                  <p14:fade out="478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4350" y="17390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1007" y="575730"/>
            <a:ext cx="461078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Gió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mùa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Mẹ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ru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canh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chầy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vừa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</a:t>
            </a:r>
            <a:endParaRPr lang="en-US" sz="2000" b="1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1: </a:t>
            </a:r>
            <a:r>
              <a:rPr lang="vi-VN" sz="2400" i="1" dirty="0">
                <a:latin typeface="Times New Roman"/>
                <a:ea typeface="Calibri"/>
              </a:rPr>
              <a:t>C</a:t>
            </a:r>
            <a:r>
              <a:rPr lang="en-US" sz="2400" i="1" dirty="0" err="1">
                <a:latin typeface="Times New Roman"/>
                <a:ea typeface="Calibri"/>
              </a:rPr>
              <a:t>ảm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nhận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giai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điệu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như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thế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2: </a:t>
            </a:r>
            <a:r>
              <a:rPr lang="en-US" sz="2400" i="1" dirty="0" err="1">
                <a:latin typeface="Times New Roman"/>
                <a:ea typeface="Calibri"/>
              </a:rPr>
              <a:t>Tốc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độ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nhanh</a:t>
            </a:r>
            <a:r>
              <a:rPr lang="en-US" sz="2400" i="1" dirty="0">
                <a:latin typeface="Times New Roman"/>
                <a:ea typeface="Calibri"/>
              </a:rPr>
              <a:t> hay </a:t>
            </a:r>
            <a:r>
              <a:rPr lang="en-US" sz="2400" i="1" dirty="0" err="1">
                <a:latin typeface="Times New Roman"/>
                <a:ea typeface="Calibri"/>
              </a:rPr>
              <a:t>chậm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thể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hiện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mẹ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con </a:t>
            </a:r>
            <a:r>
              <a:rPr lang="en-US" sz="2400" i="1" dirty="0" err="1">
                <a:latin typeface="Times New Roman"/>
                <a:ea typeface="Calibri"/>
              </a:rPr>
              <a:t>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yếm</a:t>
            </a:r>
            <a:r>
              <a:rPr lang="en-US" sz="2400" i="1" dirty="0">
                <a:latin typeface="Times New Roman"/>
                <a:ea typeface="Calibri"/>
              </a:rPr>
              <a:t> ra </a:t>
            </a:r>
            <a:r>
              <a:rPr lang="en-US" sz="2400" i="1" dirty="0" err="1">
                <a:latin typeface="Times New Roman"/>
                <a:ea typeface="Calibri"/>
              </a:rPr>
              <a:t>sao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3: Con </a:t>
            </a:r>
            <a:r>
              <a:rPr lang="en-US" sz="2400" i="1" dirty="0" err="1">
                <a:latin typeface="Times New Roman"/>
                <a:ea typeface="Calibri"/>
              </a:rPr>
              <a:t>thích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trong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?... </a:t>
            </a:r>
            <a:endParaRPr lang="en-US" sz="2400" i="1" dirty="0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 Con Nam Bộ - Thu Hiền [Official Audio]">
            <a:hlinkClick r:id="" action="ppaction://media"/>
            <a:extLst>
              <a:ext uri="{FF2B5EF4-FFF2-40B4-BE49-F238E27FC236}">
                <a16:creationId xmlns:a16="http://schemas.microsoft.com/office/drawing/2014/main" id="{208A6F4B-68E1-4BE4-9295-A407703A4B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6020"/>
                  <p14:fade out="47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486</Words>
  <Application>Microsoft Office PowerPoint</Application>
  <PresentationFormat>On-screen Show (4:3)</PresentationFormat>
  <Paragraphs>26</Paragraphs>
  <Slides>10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1_Office Theme</vt:lpstr>
      <vt:lpstr>Chủ đề của Office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55</cp:revision>
  <dcterms:created xsi:type="dcterms:W3CDTF">2021-06-23T07:33:39Z</dcterms:created>
  <dcterms:modified xsi:type="dcterms:W3CDTF">2023-02-25T14:03:30Z</dcterms:modified>
</cp:coreProperties>
</file>