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Lst>
  <p:notesMasterIdLst>
    <p:notesMasterId r:id="rId15"/>
  </p:notesMasterIdLst>
  <p:sldIdLst>
    <p:sldId id="289" r:id="rId4"/>
    <p:sldId id="290" r:id="rId5"/>
    <p:sldId id="291" r:id="rId6"/>
    <p:sldId id="292" r:id="rId7"/>
    <p:sldId id="301" r:id="rId8"/>
    <p:sldId id="302" r:id="rId9"/>
    <p:sldId id="303" r:id="rId10"/>
    <p:sldId id="304" r:id="rId11"/>
    <p:sldId id="305" r:id="rId12"/>
    <p:sldId id="278" r:id="rId13"/>
    <p:sldId id="27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2/25/2023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3.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3.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128210" y="3168631"/>
            <a:ext cx="4390946"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8701" y="50019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a:solidFill>
                  <a:prstClr val="black"/>
                </a:solidFill>
                <a:latin typeface="Times New Roman"/>
                <a:ea typeface="Calibri"/>
              </a:rPr>
              <a:t>Nghe và cảm nhận bài ƯỚC MƠ HỒNG</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2"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3 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đôi vận động theo nhịp 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2"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2" name="Rectangle 1"/>
          <p:cNvSpPr/>
          <p:nvPr/>
        </p:nvSpPr>
        <p:spPr>
          <a:xfrm>
            <a:off x="452745" y="222718"/>
            <a:ext cx="4283545" cy="483017"/>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gõ đệm nhạc cụ theo phách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36" y="928453"/>
            <a:ext cx="9029477" cy="179856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422" y="2576564"/>
            <a:ext cx="309617" cy="30091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857" y="2608197"/>
            <a:ext cx="309617" cy="3009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3197" y="2608198"/>
            <a:ext cx="309617" cy="30091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977" y="2608198"/>
            <a:ext cx="309617" cy="30091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0836" y="2608198"/>
            <a:ext cx="309617" cy="30091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478" y="2573702"/>
            <a:ext cx="309617" cy="30091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790" y="2591083"/>
            <a:ext cx="309617" cy="3009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409" y="2606693"/>
            <a:ext cx="309617" cy="30091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793" y="2606693"/>
            <a:ext cx="309617" cy="30091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163" y="2591083"/>
            <a:ext cx="309617" cy="3009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4348" y="2566729"/>
            <a:ext cx="309617" cy="30091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413" y="2566730"/>
            <a:ext cx="309617" cy="300913"/>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pic>
        <p:nvPicPr>
          <p:cNvPr id="5"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169" y="2149612"/>
            <a:ext cx="609600" cy="609600"/>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p>
        </p:txBody>
      </p:sp>
    </p:spTree>
    <p:extLst>
      <p:ext uri="{BB962C8B-B14F-4D97-AF65-F5344CB8AC3E}">
        <p14:creationId xmlns:p14="http://schemas.microsoft.com/office/powerpoint/2010/main" val="276031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8644"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320</Words>
  <Application>Microsoft Office PowerPoint</Application>
  <PresentationFormat>Widescreen</PresentationFormat>
  <Paragraphs>24</Paragraphs>
  <Slides>11</Slides>
  <Notes>2</Notes>
  <HiddenSlides>0</HiddenSlides>
  <MMClips>8</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#9Slide05 Dancing Script</vt:lpstr>
      <vt:lpstr>Arial</vt:lpstr>
      <vt:lpstr>Calibri</vt:lpstr>
      <vt:lpstr>Times New Roman</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51</cp:revision>
  <dcterms:created xsi:type="dcterms:W3CDTF">2022-04-04T11:47:32Z</dcterms:created>
  <dcterms:modified xsi:type="dcterms:W3CDTF">2023-02-25T14:06:03Z</dcterms:modified>
</cp:coreProperties>
</file>