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301" r:id="rId3"/>
    <p:sldId id="300" r:id="rId4"/>
    <p:sldId id="302" r:id="rId5"/>
    <p:sldId id="303" r:id="rId6"/>
    <p:sldId id="304" r:id="rId7"/>
    <p:sldId id="305" r:id="rId8"/>
    <p:sldId id="306" r:id="rId9"/>
    <p:sldId id="289" r:id="rId10"/>
    <p:sldId id="270" r:id="rId11"/>
    <p:sldId id="271" r:id="rId12"/>
    <p:sldId id="307" r:id="rId13"/>
    <p:sldId id="290" r:id="rId14"/>
    <p:sldId id="309" r:id="rId15"/>
    <p:sldId id="310" r:id="rId16"/>
    <p:sldId id="311" r:id="rId17"/>
    <p:sldId id="31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1926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84052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7971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5090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17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0.mp3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87" y="0"/>
            <a:ext cx="617551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887"/>
            <a:ext cx="6016487" cy="44991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7387" y="106017"/>
            <a:ext cx="2638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400" dirty="0"/>
          </a:p>
        </p:txBody>
      </p:sp>
      <p:pic>
        <p:nvPicPr>
          <p:cNvPr id="6" name="tro choi nhip dieu am tha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077" y="1569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1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6182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" y="742122"/>
            <a:ext cx="1622403" cy="1683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29" y="861391"/>
            <a:ext cx="10472247" cy="1563757"/>
          </a:xfrm>
          <a:prstGeom prst="rect">
            <a:avLst/>
          </a:prstGeom>
        </p:spPr>
      </p:pic>
      <p:pic>
        <p:nvPicPr>
          <p:cNvPr id="1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09529" y="383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28303"/>
            <a:ext cx="12099235" cy="3723862"/>
          </a:xfrm>
          <a:prstGeom prst="rect">
            <a:avLst/>
          </a:prstGeom>
        </p:spPr>
      </p:pic>
      <p:pic>
        <p:nvPicPr>
          <p:cNvPr id="15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24721" y="4376530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61827" y="0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</a:p>
        </p:txBody>
      </p:sp>
    </p:spTree>
    <p:extLst>
      <p:ext uri="{BB962C8B-B14F-4D97-AF65-F5344CB8AC3E}">
        <p14:creationId xmlns:p14="http://schemas.microsoft.com/office/powerpoint/2010/main" val="3354706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9338" y="371061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" y="0"/>
            <a:ext cx="6908340" cy="6983896"/>
          </a:xfrm>
          <a:prstGeom prst="rect">
            <a:avLst/>
          </a:prstGeom>
        </p:spPr>
      </p:pic>
      <p:pic>
        <p:nvPicPr>
          <p:cNvPr id="4" name="PIANO 1 L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1321" y="1781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9338" y="371061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5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3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46" y="0"/>
            <a:ext cx="4910254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81746" cy="6857999"/>
          </a:xfrm>
          <a:prstGeom prst="rect">
            <a:avLst/>
          </a:prstGeom>
        </p:spPr>
      </p:pic>
      <p:pic>
        <p:nvPicPr>
          <p:cNvPr id="5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1867" y="2483822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40548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917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ANO CA BAI 2 L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1867" y="1261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2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9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660835" cy="3336323"/>
          </a:xfrm>
          <a:prstGeom prst="rect">
            <a:avLst/>
          </a:prstGeom>
        </p:spPr>
      </p:pic>
      <p:pic>
        <p:nvPicPr>
          <p:cNvPr id="8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6306" y="4334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57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87484" cy="3477176"/>
          </a:xfrm>
          <a:prstGeom prst="rect">
            <a:avLst/>
          </a:prstGeom>
        </p:spPr>
      </p:pic>
      <p:pic>
        <p:nvPicPr>
          <p:cNvPr id="8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23360" y="1000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1853" y="1286895"/>
            <a:ext cx="603095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endParaRPr lang="en-US" sz="2800" dirty="0">
              <a:solidFill>
                <a:srgbClr val="FF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51959" y="39597"/>
            <a:ext cx="1734770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23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348" y="1518"/>
            <a:ext cx="1518421" cy="830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96" y="664127"/>
            <a:ext cx="566215" cy="479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0412"/>
            <a:ext cx="3907965" cy="12124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42452" y="2152928"/>
            <a:ext cx="279025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Bùi Anh Tôn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8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1378226"/>
            <a:ext cx="5735444" cy="5479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226"/>
            <a:ext cx="6456556" cy="5479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764" y="-29765"/>
            <a:ext cx="5061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28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3600" dirty="0">
              <a:latin typeface="#9Slide05 Dancing Script" panose="03080800040507000D00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15337" y="101185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80278" y="771576"/>
            <a:ext cx="12011722" cy="771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 sĩ Bùi Anh Tôn sinh năm 1962 tại Sơn Tây – Hà Nội, quê quán Thành Phố Thái Bình, hiện là chuyên viên phụ trách Bộ môn Âm nhạc thuộc Sở Giáo dục và Đào tạo Thành phố Hồ Chí Minh.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https://hopamviet.vn/assets/images/composers/bui_anh_to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44" y="1543390"/>
            <a:ext cx="2141634" cy="251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64382" y="1674108"/>
            <a:ext cx="6096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bài hát có sắc thái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 tươi thể hiện thiên nhiên hòa chung vui với các bạn nhỏ đang có 1 tuổi thơ đẹp trong đó có tình bạn thiết tha được sự yêu thương của thầy cô</a:t>
            </a:r>
          </a:p>
        </p:txBody>
      </p:sp>
    </p:spTree>
    <p:extLst>
      <p:ext uri="{BB962C8B-B14F-4D97-AF65-F5344CB8AC3E}">
        <p14:creationId xmlns:p14="http://schemas.microsoft.com/office/powerpoint/2010/main" val="34022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46" y="0"/>
            <a:ext cx="4910254" cy="68579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97644" y="10036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81746" cy="6857999"/>
          </a:xfrm>
          <a:prstGeom prst="rect">
            <a:avLst/>
          </a:prstGeom>
        </p:spPr>
      </p:pic>
      <p:pic>
        <p:nvPicPr>
          <p:cNvPr id="5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5763" y="2005283"/>
            <a:ext cx="609600" cy="609600"/>
          </a:xfrm>
          <a:prstGeom prst="rect">
            <a:avLst/>
          </a:prstGeom>
        </p:spPr>
      </p:pic>
      <p:pic>
        <p:nvPicPr>
          <p:cNvPr id="3" name="Đẹp mãi tuổi thơ (Tập hát theo lời bài hát mẫu lớp 3 SGK CTPT 2018 - NXBGD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7524" y="723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3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39253" y="-1"/>
            <a:ext cx="1883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6880" y="741083"/>
            <a:ext cx="6004932" cy="2980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1: Nắng lên rồi ... môi xinh.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2: Gió rung cây ... điệu múa.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3: Tuổi thơ ơi ... muôn khúc ca.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4: Còn mãi mãi ... thiết tha.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câu lời 2 như lời 1.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617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</a:p>
        </p:txBody>
      </p:sp>
      <p:sp>
        <p:nvSpPr>
          <p:cNvPr id="9" name="Rectangle 8"/>
          <p:cNvSpPr/>
          <p:nvPr/>
        </p:nvSpPr>
        <p:spPr>
          <a:xfrm>
            <a:off x="5549962" y="-7097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2" y="627502"/>
            <a:ext cx="12078818" cy="1892674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3851" y="3252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8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93347" y="-1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" y="646330"/>
            <a:ext cx="12155263" cy="1862694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7225" y="3570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2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2854" y="3611473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3278460"/>
          </a:xfrm>
          <a:prstGeom prst="rect">
            <a:avLst/>
          </a:prstGeom>
        </p:spPr>
      </p:pic>
      <p:pic>
        <p:nvPicPr>
          <p:cNvPr id="6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8616" y="4352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" y="0"/>
            <a:ext cx="12141967" cy="3260035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99364" y="452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215</Words>
  <Application>Microsoft Office PowerPoint</Application>
  <PresentationFormat>Widescreen</PresentationFormat>
  <Paragraphs>26</Paragraphs>
  <Slides>16</Slides>
  <Notes>8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96</cp:revision>
  <dcterms:created xsi:type="dcterms:W3CDTF">2022-04-03T11:00:56Z</dcterms:created>
  <dcterms:modified xsi:type="dcterms:W3CDTF">2023-02-19T10:59:59Z</dcterms:modified>
</cp:coreProperties>
</file>