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18"/>
  </p:notesMasterIdLst>
  <p:sldIdLst>
    <p:sldId id="256" r:id="rId5"/>
    <p:sldId id="258" r:id="rId6"/>
    <p:sldId id="294" r:id="rId7"/>
    <p:sldId id="281" r:id="rId8"/>
    <p:sldId id="276" r:id="rId9"/>
    <p:sldId id="283" r:id="rId10"/>
    <p:sldId id="289" r:id="rId11"/>
    <p:sldId id="293" r:id="rId12"/>
    <p:sldId id="290" r:id="rId13"/>
    <p:sldId id="291" r:id="rId14"/>
    <p:sldId id="296" r:id="rId15"/>
    <p:sldId id="278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7509" autoAdjust="0"/>
  </p:normalViewPr>
  <p:slideViewPr>
    <p:cSldViewPr>
      <p:cViewPr varScale="1">
        <p:scale>
          <a:sx n="63" d="100"/>
          <a:sy n="63" d="100"/>
        </p:scale>
        <p:origin x="676" y="5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37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09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23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44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70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1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93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51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96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50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33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31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15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53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7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32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05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69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14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1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0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2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p4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1.png"/><Relationship Id="rId4" Type="http://schemas.openxmlformats.org/officeDocument/2006/relationships/video" Target="../media/media6.mp4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6" Type="http://schemas.openxmlformats.org/officeDocument/2006/relationships/image" Target="../media/image33.png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0" y="4212236"/>
            <a:ext cx="918828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26" y="209862"/>
            <a:ext cx="64083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9413" y="59560"/>
            <a:ext cx="4664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-GV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HD HS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4740" y="2098129"/>
            <a:ext cx="457200" cy="609600"/>
          </a:xfrm>
          <a:prstGeom prst="rect">
            <a:avLst/>
          </a:prstGeom>
        </p:spPr>
      </p:pic>
      <p:pic>
        <p:nvPicPr>
          <p:cNvPr id="2" name="van gog tre nga x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17759" y="3762563"/>
            <a:ext cx="3957404" cy="29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81345" y="436602"/>
            <a:ext cx="466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-GV HD HS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40" y="6248400"/>
            <a:ext cx="4572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9512" y="404664"/>
            <a:ext cx="10130971" cy="5939784"/>
            <a:chOff x="179512" y="404664"/>
            <a:chExt cx="10130971" cy="5939784"/>
          </a:xfrm>
        </p:grpSpPr>
        <p:grpSp>
          <p:nvGrpSpPr>
            <p:cNvPr id="63" name="Group 62"/>
            <p:cNvGrpSpPr/>
            <p:nvPr/>
          </p:nvGrpSpPr>
          <p:grpSpPr>
            <a:xfrm>
              <a:off x="179512" y="404664"/>
              <a:ext cx="10130971" cy="5886470"/>
              <a:chOff x="943429" y="1239154"/>
              <a:chExt cx="10130971" cy="5886469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943429" y="1239154"/>
                <a:ext cx="10130971" cy="5632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Bên l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ă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ng Bác Hồ có đôi khóm tre ngà.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Đón gió đâu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về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mà đu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đưa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đu đưa 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Đón nắng đâu về mà thêu hoa, thêu hoa.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Rất 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+mj-lt"/>
                  </a:rPr>
                  <a:t>tr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ong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là tiếng chim, tiếng chim chuyền ngây thơ.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Rất xanh tiếng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sáo diều, tiếng sáo trời ngân nga.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Một khoảng trời quê hương</a:t>
                </a:r>
                <a:endParaRPr lang="en-US" sz="2400" i="1" dirty="0">
                  <a:solidFill>
                    <a:srgbClr val="FF0000"/>
                  </a:solidFill>
                  <a:latin typeface="+mj-lt"/>
                </a:endParaRPr>
              </a:p>
              <a:p>
                <a:pPr>
                  <a:lnSpc>
                    <a:spcPct val="300000"/>
                  </a:lnSpc>
                </a:pP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thân yêu về bên Bác , cho em về ca há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t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     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dưới mái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 tóc </a:t>
                </a:r>
                <a:r>
                  <a:rPr lang="en-US" sz="24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2400" i="1" dirty="0">
                    <a:solidFill>
                      <a:srgbClr val="FF0000"/>
                    </a:solidFill>
                    <a:latin typeface="+mj-lt"/>
                  </a:rPr>
                  <a:t>tre ngà </a:t>
                </a:r>
                <a:endParaRPr lang="en-US" sz="2400" dirty="0">
                  <a:latin typeface="+mj-lt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318431" y="2130285"/>
                <a:ext cx="7951478" cy="4995338"/>
                <a:chOff x="1318431" y="2130285"/>
                <a:chExt cx="7951478" cy="4995338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5662" y="2130285"/>
                  <a:ext cx="590976" cy="719298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2062" y="2291717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8431" y="328851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5450" y="221929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0292" y="2232398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44509" y="229827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5021" y="226557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8921" y="3529176"/>
                  <a:ext cx="446828" cy="404486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1140" y="3350598"/>
                  <a:ext cx="492281" cy="445632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9165" y="327859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4641" y="4394829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9564" y="436576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9358" y="439483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4686" y="3278590"/>
                  <a:ext cx="615731" cy="557384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7517" y="327859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5272" y="5429892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7424" y="5429892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1776" y="652885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220" y="5562730"/>
                  <a:ext cx="595249" cy="538843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0292" y="6645427"/>
                  <a:ext cx="519482" cy="470255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817" y="439483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7284" y="6503731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0672" y="541742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2424" y="5432255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9772" y="5417426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7117" y="3535567"/>
                  <a:ext cx="511581" cy="463103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62825" y="3257887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9165" y="4394830"/>
                  <a:ext cx="659237" cy="596767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75184" y="6528856"/>
                  <a:ext cx="569325" cy="515375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4819" y="6528083"/>
                  <a:ext cx="659237" cy="59676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857" y="5747681"/>
              <a:ext cx="659237" cy="596767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992" y="5855936"/>
              <a:ext cx="529608" cy="479422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2240" y="5645594"/>
              <a:ext cx="659237" cy="596767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306" y="5738591"/>
              <a:ext cx="659237" cy="596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8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5796" y="9502"/>
            <a:ext cx="273630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835977" y="4941197"/>
            <a:ext cx="532859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1600" dirty="0">
                <a:latin typeface="Times New Roman" pitchFamily="18" charset="0"/>
                <a:cs typeface="Times New Roman" pitchFamily="18" charset="0"/>
              </a:rPr>
              <a:t>Trò chơi “Nghe tiết tấu - đoán bài hát” Gõ tiết tấu của từng bài yêu cầu HS đoán tên bài hát, tác giả.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2" y="2518812"/>
            <a:ext cx="549357" cy="941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43640"/>
            <a:ext cx="296976" cy="104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24" y="2412102"/>
            <a:ext cx="296976" cy="104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12102"/>
            <a:ext cx="296976" cy="1048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15032" y="2336042"/>
            <a:ext cx="231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0955" y="471181"/>
            <a:ext cx="2364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TẤU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4170" y="333940"/>
            <a:ext cx="2364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TẤU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08" y="2671211"/>
            <a:ext cx="549357" cy="9417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73" y="2671212"/>
            <a:ext cx="549357" cy="941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19" y="2550210"/>
            <a:ext cx="296976" cy="104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95" y="2596040"/>
            <a:ext cx="296976" cy="10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nen dep pp\KHUG LA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889" y="-8424"/>
            <a:ext cx="3816112" cy="192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2554" y="2708920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LK TRE NGA +HAT MU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114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" y="1627365"/>
            <a:ext cx="2430128" cy="2010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7" y="88126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TIẾT: 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55" y="3238650"/>
            <a:ext cx="2696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 HỒ KÍNH YÊU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1724" y="-170566"/>
            <a:ext cx="6268107" cy="259145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LỚP 5</a:t>
            </a:r>
          </a:p>
        </p:txBody>
      </p:sp>
      <p:sp>
        <p:nvSpPr>
          <p:cNvPr id="3" name="Rectangle 2"/>
          <p:cNvSpPr/>
          <p:nvPr/>
        </p:nvSpPr>
        <p:spPr>
          <a:xfrm>
            <a:off x="4365776" y="1627399"/>
            <a:ext cx="438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+mj-lt"/>
              </a:rPr>
              <a:t>Ôn hai bài hát: Hát mừng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+mj-lt"/>
              </a:rPr>
              <a:t>Tre ngà bên lăng Bác</a:t>
            </a: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1"/>
            <a:ext cx="9143999" cy="306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77117">
            <a:off x="3216216" y="3543869"/>
            <a:ext cx="2711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260648"/>
            <a:ext cx="83529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7936" y="47971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7" y="2060848"/>
            <a:ext cx="512834" cy="585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16" y="2076682"/>
            <a:ext cx="512834" cy="58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10" y="2278388"/>
            <a:ext cx="512834" cy="585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8" y="2072942"/>
            <a:ext cx="512834" cy="585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4" y="2072942"/>
            <a:ext cx="512834" cy="585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076682"/>
            <a:ext cx="512834" cy="585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04" y="2017696"/>
            <a:ext cx="512834" cy="58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2017696"/>
            <a:ext cx="512834" cy="585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5224" y="6488668"/>
            <a:ext cx="323555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HĐ: 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8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4208" y="33268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271" y="2276910"/>
            <a:ext cx="3040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30" y="2386397"/>
            <a:ext cx="3040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9" y="617674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9362" y="223393"/>
            <a:ext cx="276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771525"/>
            <a:ext cx="84249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2636912"/>
            <a:ext cx="4824536" cy="2304256"/>
          </a:xfrm>
          <a:prstGeom prst="rect">
            <a:avLst/>
          </a:prstGeom>
        </p:spPr>
      </p:pic>
      <p:pic>
        <p:nvPicPr>
          <p:cNvPr id="1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311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9" y="617674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9362" y="223393"/>
            <a:ext cx="276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AN DOG HAT M 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555" y="771532"/>
            <a:ext cx="7720373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5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0" y="4212236"/>
            <a:ext cx="918828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26" y="209862"/>
            <a:ext cx="64083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7751" y="3952639"/>
            <a:ext cx="4586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hát:</a:t>
            </a:r>
          </a:p>
          <a:p>
            <a:pPr marL="457200" indent="-457200">
              <a:buFontTx/>
              <a:buChar char="-"/>
            </a:pP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Song ca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Bên Lăng Bác…thêu hoa</a:t>
            </a:r>
          </a:p>
          <a:p>
            <a:pPr marL="457200" indent="-457200">
              <a:buFontTx/>
              <a:buChar char="-"/>
            </a:pP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Rất trong…ngà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5182" y="5653297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9190" y="209862"/>
            <a:ext cx="323555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HĐ: 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36037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260</Words>
  <Application>Microsoft Office PowerPoint</Application>
  <PresentationFormat>On-screen Show (4:3)</PresentationFormat>
  <Paragraphs>39</Paragraphs>
  <Slides>13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98</cp:revision>
  <dcterms:created xsi:type="dcterms:W3CDTF">2021-05-09T14:16:54Z</dcterms:created>
  <dcterms:modified xsi:type="dcterms:W3CDTF">2022-01-17T03:18:14Z</dcterms:modified>
</cp:coreProperties>
</file>