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1" r:id="rId2"/>
    <p:sldId id="479" r:id="rId3"/>
    <p:sldId id="511" r:id="rId4"/>
    <p:sldId id="512" r:id="rId5"/>
    <p:sldId id="513" r:id="rId6"/>
    <p:sldId id="514" r:id="rId7"/>
    <p:sldId id="515" r:id="rId8"/>
    <p:sldId id="525" r:id="rId9"/>
    <p:sldId id="518" r:id="rId10"/>
    <p:sldId id="519" r:id="rId11"/>
    <p:sldId id="520" r:id="rId12"/>
    <p:sldId id="521" r:id="rId13"/>
    <p:sldId id="522" r:id="rId14"/>
    <p:sldId id="523" r:id="rId15"/>
    <p:sldId id="524" r:id="rId16"/>
    <p:sldId id="290" r:id="rId17"/>
    <p:sldId id="29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619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0.mp3"/><Relationship Id="rId7" Type="http://schemas.openxmlformats.org/officeDocument/2006/relationships/image" Target="../media/image2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7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video" Target="../media/media4.mp4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304801"/>
            <a:ext cx="11570208" cy="4511040"/>
          </a:xfrm>
          <a:prstGeom prst="rect">
            <a:avLst/>
          </a:prstGeom>
        </p:spPr>
      </p:pic>
      <p:pic>
        <p:nvPicPr>
          <p:cNvPr id="3" name="LCD DEN DRMS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069" y="418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6158" y="0"/>
            <a:ext cx="851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Hỏi</a:t>
            </a:r>
            <a:r>
              <a:rPr lang="en-US" sz="2800" b="1" dirty="0">
                <a:solidFill>
                  <a:schemeClr val="bg1"/>
                </a:solidFill>
              </a:rPr>
              <a:t> HS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" y="829056"/>
            <a:ext cx="10838688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6285" y="12941"/>
            <a:ext cx="580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876" y="894519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41" y="74496"/>
            <a:ext cx="5334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489239"/>
            <a:ext cx="11180064" cy="261946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096512" y="1597152"/>
            <a:ext cx="1584960" cy="1767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6752" y="2133600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582656" y="1731264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0076" y="4306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29320" y="26325"/>
            <a:ext cx="27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1085" y="556260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" y="857322"/>
            <a:ext cx="11148822" cy="27746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21152" y="1304544"/>
            <a:ext cx="1828800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40496" y="1304544"/>
            <a:ext cx="1652016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843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85344" y="111893"/>
            <a:ext cx="1249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3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0848" y="816864"/>
            <a:ext cx="9558528" cy="4535424"/>
          </a:xfrm>
          <a:prstGeom prst="rect">
            <a:avLst/>
          </a:prstGeom>
        </p:spPr>
      </p:pic>
      <p:pic>
        <p:nvPicPr>
          <p:cNvPr id="10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024" y="1075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141" y="2059777"/>
            <a:ext cx="322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4129" y="12191"/>
            <a:ext cx="97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8960" y="816864"/>
            <a:ext cx="8741664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11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307" y="2818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9" y="4077325"/>
            <a:ext cx="8364512" cy="253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65088" y="3795010"/>
            <a:ext cx="3682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HS xem video thuyết trình về Lăng Bác sau đó hỏi tuần trước học bài hát gì? Tả về vẻ đẹp của Lăng Bác…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Lăng Bác Hồ thuyết minh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8741" y="713907"/>
            <a:ext cx="8544394" cy="29399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87690" y="0"/>
            <a:ext cx="320649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HĐ-KHỞI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873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244184"/>
            <a:ext cx="9460991" cy="4998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3141" y="897977"/>
            <a:ext cx="5906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ktbc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4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5703" y="0"/>
            <a:ext cx="4826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4320" y="5353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8974" y="0"/>
            <a:ext cx="1672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TIẾT 22</a:t>
            </a:r>
            <a:endParaRPr lang="en-US" sz="3200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6331"/>
            <a:ext cx="60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8679" y="584776"/>
            <a:ext cx="453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88" y="3657600"/>
            <a:ext cx="4285168" cy="2456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3583" y="5591068"/>
            <a:ext cx="393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</p:spTree>
    <p:extLst>
      <p:ext uri="{BB962C8B-B14F-4D97-AF65-F5344CB8AC3E}">
        <p14:creationId xmlns:p14="http://schemas.microsoft.com/office/powerpoint/2010/main" val="375406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5911" y="166456"/>
            <a:ext cx="732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1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7085" y="4243418"/>
            <a:ext cx="539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390" y="583567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844" y="3781753"/>
            <a:ext cx="4128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28227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6999" y="3952622"/>
            <a:ext cx="6115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Song ca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Đồng ca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Rất trong…ngà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0242" y="5653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9195" y="59527"/>
            <a:ext cx="6218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-GV cho HS xem nghe VIDEO mẫu sau đó HD HS các động tác vận động cho bài hát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987" y="2098129"/>
            <a:ext cx="609600" cy="609600"/>
          </a:xfrm>
          <a:prstGeom prst="rect">
            <a:avLst/>
          </a:prstGeom>
        </p:spPr>
      </p:pic>
      <p:pic>
        <p:nvPicPr>
          <p:cNvPr id="2" name="van gog tre nga x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7011" y="3762530"/>
            <a:ext cx="5276538" cy="29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1781" y="990201"/>
            <a:ext cx="621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-GV HD HS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43429" y="1239153"/>
            <a:ext cx="10435771" cy="4947992"/>
            <a:chOff x="943429" y="1239153"/>
            <a:chExt cx="10435771" cy="4947992"/>
          </a:xfrm>
        </p:grpSpPr>
        <p:sp>
          <p:nvSpPr>
            <p:cNvPr id="3" name="Rectangle 2"/>
            <p:cNvSpPr/>
            <p:nvPr/>
          </p:nvSpPr>
          <p:spPr>
            <a:xfrm>
              <a:off x="943429" y="1239153"/>
              <a:ext cx="10130971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Bên l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ă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ng Bác Hồ có đôi khóm tre ngà.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Đón gió đâu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về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mà đu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đưa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đu đưa . Đón nắng đâu về mà thêu hoa, thêu hoa .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Rất </a:t>
              </a:r>
              <a:r>
                <a:rPr lang="en-US" sz="2400" i="1" dirty="0" err="1">
                  <a:solidFill>
                    <a:srgbClr val="FF0000"/>
                  </a:solidFill>
                  <a:latin typeface="+mj-lt"/>
                </a:rPr>
                <a:t>tr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ong là tiếng chim , tiếng chim chuyền ngây thơ. Rất xanh tiếng sáo diều, tiếng sáo trời ngân nga.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Một khoảng trời quê hương thân yêu về bên Bác , cho em về ca há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dưới mái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tóc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tre ngà </a:t>
              </a:r>
              <a:endParaRPr lang="en-US" sz="2400" dirty="0">
                <a:latin typeface="+mj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11913" y="2130285"/>
              <a:ext cx="10367287" cy="4056860"/>
              <a:chOff x="1011913" y="2130285"/>
              <a:chExt cx="10367287" cy="40568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5662" y="2130285"/>
                <a:ext cx="590976" cy="71929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2062" y="229171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8140" y="2186512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450" y="221929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292" y="223239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4509" y="229827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021" y="226557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2517" y="329361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042" y="341320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913" y="3336894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6373" y="44495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164" y="44329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7982" y="333689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1617" y="332323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8914" y="330331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1781" y="5416089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424" y="5429892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9847" y="434876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970" y="44495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1519" y="444708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9817" y="439483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3348" y="558343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1689" y="559037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9455" y="551500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618" y="5403653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9832" y="2298274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7150" y="2290351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1345" y="444237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4686" y="5596398"/>
                <a:ext cx="569325" cy="51537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2354" y="551500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9963" y="5536459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9278" y="5518538"/>
                <a:ext cx="659237" cy="596767"/>
              </a:xfrm>
              <a:prstGeom prst="rect">
                <a:avLst/>
              </a:prstGeom>
            </p:spPr>
          </p:pic>
        </p:grp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26" y="3300302"/>
            <a:ext cx="659237" cy="59676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48" y="3323236"/>
            <a:ext cx="659237" cy="5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53" y="25961"/>
            <a:ext cx="438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2: TĐN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240" y="720030"/>
            <a:ext cx="10521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TĐN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chia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nhịp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2/4,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nhịp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vừa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72814" y="-21556"/>
            <a:ext cx="4743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HĐ: TÌM HIỂU KHÁM PHÁ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43250"/>
            <a:ext cx="11192256" cy="4169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8240" y="3744730"/>
            <a:ext cx="119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376" y="5048522"/>
            <a:ext cx="119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</p:txBody>
      </p:sp>
    </p:spTree>
    <p:extLst>
      <p:ext uri="{BB962C8B-B14F-4D97-AF65-F5344CB8AC3E}">
        <p14:creationId xmlns:p14="http://schemas.microsoft.com/office/powerpoint/2010/main" val="1721027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418</Words>
  <Application>Microsoft Office PowerPoint</Application>
  <PresentationFormat>Widescreen</PresentationFormat>
  <Paragraphs>35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Times New Roman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544</cp:revision>
  <dcterms:created xsi:type="dcterms:W3CDTF">2020-08-30T12:35:12Z</dcterms:created>
  <dcterms:modified xsi:type="dcterms:W3CDTF">2022-01-17T03:17:29Z</dcterms:modified>
</cp:coreProperties>
</file>