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</p:sldMasterIdLst>
  <p:notesMasterIdLst>
    <p:notesMasterId r:id="rId14"/>
  </p:notesMasterIdLst>
  <p:sldIdLst>
    <p:sldId id="326" r:id="rId6"/>
    <p:sldId id="345" r:id="rId7"/>
    <p:sldId id="341" r:id="rId8"/>
    <p:sldId id="342" r:id="rId9"/>
    <p:sldId id="343" r:id="rId10"/>
    <p:sldId id="344" r:id="rId11"/>
    <p:sldId id="338" r:id="rId12"/>
    <p:sldId id="327" r:id="rId13"/>
  </p:sldIdLst>
  <p:sldSz cx="12192000" cy="6858000"/>
  <p:notesSz cx="6858000" cy="9144000"/>
  <p:embeddedFontLst>
    <p:embeddedFont>
      <p:font typeface=".VnTime" panose="020B720000000000000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77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91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31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99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01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38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36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5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79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0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06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24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85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48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62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3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20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60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5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22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60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23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38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99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97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54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202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869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44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6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25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077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29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47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5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2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936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05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24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966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998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60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1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9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5008" y="108749"/>
            <a:ext cx="10706933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6469" y="2348957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703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6933" y="573369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26833" y="0"/>
            <a:ext cx="2041264" cy="743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24</a:t>
            </a:r>
            <a:endParaRPr lang="en-US" sz="400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46133" y="753480"/>
            <a:ext cx="406451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TẬP: CHIM SÁO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3114" y="1407909"/>
            <a:ext cx="3430298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TẬP: TĐN 5,6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6847" y="3574472"/>
            <a:ext cx="4292534" cy="1595709"/>
          </a:xfrm>
          <a:prstGeom prst="rect">
            <a:avLst/>
          </a:prstGeom>
        </p:spPr>
        <p:txBody>
          <a:bodyPr wrap="none">
            <a:prstTxWarp prst="textCurveDown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 NHẠC 4</a:t>
            </a:r>
          </a:p>
        </p:txBody>
      </p:sp>
      <p:pic>
        <p:nvPicPr>
          <p:cNvPr id="2050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87" y="816406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26" y="593720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57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5625" y="652930"/>
            <a:ext cx="575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Ôn Luyện cao độ, tiết tấu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914" y="1633303"/>
            <a:ext cx="6364514" cy="3040297"/>
          </a:xfrm>
          <a:prstGeom prst="rect">
            <a:avLst/>
          </a:prstGeom>
        </p:spPr>
      </p:pic>
      <p:pic>
        <p:nvPicPr>
          <p:cNvPr id="11" name="LCD DEN DRMS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2685" y="1328503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2890" y="51930"/>
            <a:ext cx="6725879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2.ÔN TẬP: TĐN 5 HOA BÉ NGOAN</a:t>
            </a:r>
          </a:p>
        </p:txBody>
      </p:sp>
    </p:spTree>
    <p:extLst>
      <p:ext uri="{BB962C8B-B14F-4D97-AF65-F5344CB8AC3E}">
        <p14:creationId xmlns:p14="http://schemas.microsoft.com/office/powerpoint/2010/main" val="422760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9554" y="299466"/>
            <a:ext cx="335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Chia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219" y="0"/>
            <a:ext cx="7259782" cy="4612595"/>
          </a:xfrm>
          <a:prstGeom prst="rect">
            <a:avLst/>
          </a:prstGeom>
        </p:spPr>
      </p:pic>
      <p:pic>
        <p:nvPicPr>
          <p:cNvPr id="2" name="CA BAI TDN5 HOA BE NGO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6228" y="5199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1" y="1330297"/>
            <a:ext cx="8257309" cy="909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1" y="4055919"/>
            <a:ext cx="6949805" cy="561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5705" y="673100"/>
            <a:ext cx="3650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</a:rPr>
              <a:t>- Luyện cao độ, tiết tấu</a:t>
            </a:r>
          </a:p>
        </p:txBody>
      </p:sp>
      <p:pic>
        <p:nvPicPr>
          <p:cNvPr id="2" name="LCD DEN DR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9805" y="1630690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09410" y="0"/>
            <a:ext cx="533986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3.ÔN TẬP: TĐN 6 MÚA VUI</a:t>
            </a:r>
          </a:p>
        </p:txBody>
      </p:sp>
    </p:spTree>
    <p:extLst>
      <p:ext uri="{BB962C8B-B14F-4D97-AF65-F5344CB8AC3E}">
        <p14:creationId xmlns:p14="http://schemas.microsoft.com/office/powerpoint/2010/main" val="230848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26" y="0"/>
            <a:ext cx="6406573" cy="2520373"/>
          </a:xfrm>
          <a:prstGeom prst="rect">
            <a:avLst/>
          </a:prstGeom>
        </p:spPr>
      </p:pic>
      <p:pic>
        <p:nvPicPr>
          <p:cNvPr id="4" name="CA BAI TDN6 MUA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8226" y="95538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9162" y="3817875"/>
            <a:ext cx="5289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>
                <a:solidFill>
                  <a:schemeClr val="bg1"/>
                </a:solidFill>
              </a:rPr>
              <a:t>- Ôn đọc nhạc, nghép lời với các hình thức: Lớp, cá nhân. Chia lớp 2 tổ tổ 1 đọc nhạc, tổ 2 và đổi ngược lại </a:t>
            </a:r>
          </a:p>
        </p:txBody>
      </p:sp>
    </p:spTree>
    <p:extLst>
      <p:ext uri="{BB962C8B-B14F-4D97-AF65-F5344CB8AC3E}">
        <p14:creationId xmlns:p14="http://schemas.microsoft.com/office/powerpoint/2010/main" val="24177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375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176" y="0"/>
            <a:ext cx="11472597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5680" y="2447391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699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9374" y="5353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8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9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147</Words>
  <Application>Microsoft Office PowerPoint</Application>
  <PresentationFormat>Widescreen</PresentationFormat>
  <Paragraphs>14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Calibri</vt:lpstr>
      <vt:lpstr>Times New Roman</vt:lpstr>
      <vt:lpstr>.VnTime</vt:lpstr>
      <vt:lpstr>Calibri Light</vt:lpstr>
      <vt:lpstr>Arial</vt:lpstr>
      <vt:lpstr>Office Theme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157</cp:revision>
  <dcterms:created xsi:type="dcterms:W3CDTF">2020-08-30T12:35:12Z</dcterms:created>
  <dcterms:modified xsi:type="dcterms:W3CDTF">2022-02-27T15:34:54Z</dcterms:modified>
</cp:coreProperties>
</file>