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1" r:id="rId4"/>
    <p:sldId id="501" r:id="rId5"/>
    <p:sldId id="502" r:id="rId6"/>
    <p:sldId id="524" r:id="rId7"/>
    <p:sldId id="525" r:id="rId8"/>
    <p:sldId id="517" r:id="rId9"/>
    <p:sldId id="518" r:id="rId10"/>
    <p:sldId id="519" r:id="rId11"/>
    <p:sldId id="520" r:id="rId12"/>
    <p:sldId id="521" r:id="rId13"/>
    <p:sldId id="522" r:id="rId14"/>
    <p:sldId id="523" r:id="rId15"/>
    <p:sldId id="505" r:id="rId16"/>
    <p:sldId id="506" r:id="rId17"/>
    <p:sldId id="507" r:id="rId18"/>
    <p:sldId id="510" r:id="rId19"/>
    <p:sldId id="511" r:id="rId20"/>
    <p:sldId id="512" r:id="rId21"/>
    <p:sldId id="513" r:id="rId22"/>
    <p:sldId id="514" r:id="rId23"/>
    <p:sldId id="290" r:id="rId24"/>
    <p:sldId id="291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772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2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61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30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26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34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2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00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4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42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797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68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67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40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64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6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71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850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6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50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8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13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5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4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3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6.xml"/><Relationship Id="rId5" Type="http://schemas.openxmlformats.org/officeDocument/2006/relationships/image" Target="../media/image20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13.xml"/><Relationship Id="rId5" Type="http://schemas.openxmlformats.org/officeDocument/2006/relationships/image" Target="../media/image21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slide" Target="slide6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599" y="2943211"/>
            <a:ext cx="4717658" cy="3273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829290">
            <a:off x="2201297" y="4159238"/>
            <a:ext cx="2284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526065" y="5002648"/>
            <a:ext cx="3802742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Quay lại nội dung trò chơI</a:t>
            </a:r>
          </a:p>
        </p:txBody>
      </p:sp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0332" y="4393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831" y="2989943"/>
            <a:ext cx="5399484" cy="3621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921" y="5245099"/>
            <a:ext cx="1596910" cy="113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58645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677" y="3033486"/>
            <a:ext cx="5100637" cy="3410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829290">
            <a:off x="2312496" y="4273398"/>
            <a:ext cx="1760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4: Hát lại câu 4</a:t>
            </a:r>
          </a:p>
        </p:txBody>
      </p:sp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447314" y="5058228"/>
            <a:ext cx="3744686" cy="1792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Chuyển nội dung tiếp theo</a:t>
            </a:r>
          </a:p>
        </p:txBody>
      </p:sp>
      <p:pic>
        <p:nvPicPr>
          <p:cNvPr id="3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828" y="4988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0104667">
            <a:off x="43737" y="560662"/>
            <a:ext cx="2681829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HĐ TĐN SỐ 6</a:t>
            </a:r>
            <a:endParaRPr lang="en-US" sz="2000">
              <a:solidFill>
                <a:srgbClr val="66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9793" y="2473376"/>
            <a:ext cx="2222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giới thiệu: TĐN sô 6 viết nhịp 2/4, có 2 câu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91922" y="2668249"/>
            <a:ext cx="6160956" cy="3717562"/>
            <a:chOff x="4691922" y="2668249"/>
            <a:chExt cx="6160956" cy="3717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922" y="2668249"/>
              <a:ext cx="6160956" cy="371756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813793" y="3119707"/>
              <a:ext cx="22220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Câu 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1922" y="4752759"/>
              <a:ext cx="22220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Câu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111500"/>
            <a:ext cx="6949805" cy="147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711700"/>
            <a:ext cx="6949805" cy="121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28905" y="2588280"/>
            <a:ext cx="604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HD HS luyện cao độ, tiết tấu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7605" y="5107920"/>
            <a:ext cx="2029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Tiết tấu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7605" y="3485346"/>
            <a:ext cx="1876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Cao độ</a:t>
            </a:r>
          </a:p>
        </p:txBody>
      </p:sp>
      <p:pic>
        <p:nvPicPr>
          <p:cNvPr id="2" name="LCD DEN DR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0355" y="280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5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922" y="2668249"/>
            <a:ext cx="6160956" cy="3717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9736" y="2668249"/>
            <a:ext cx="2582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982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9736" y="2668249"/>
            <a:ext cx="258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Dạy từng câu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3191468"/>
            <a:ext cx="8547100" cy="2790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5857" y="2576205"/>
            <a:ext cx="258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6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" y="549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5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24057" y="2759669"/>
            <a:ext cx="2582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3282889"/>
            <a:ext cx="8293100" cy="2609911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700" y="5080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3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9446915">
            <a:off x="48756" y="701288"/>
            <a:ext cx="25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Nghép cả bài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616200"/>
            <a:ext cx="8521700" cy="3314700"/>
          </a:xfrm>
          <a:prstGeom prst="rect">
            <a:avLst/>
          </a:prstGeom>
        </p:spPr>
      </p:pic>
      <p:pic>
        <p:nvPicPr>
          <p:cNvPr id="6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49" y="477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9446915">
            <a:off x="48756" y="701288"/>
            <a:ext cx="2582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Nghép lời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2616200"/>
            <a:ext cx="8521700" cy="3314700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149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42213" y="751135"/>
            <a:ext cx="7669967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ÔN TẬP BÀI HÁT: BÀN TAY MẸ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66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solidFill>
                  <a:srgbClr val="66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+ TẬP ĐỌC NHẠC: TĐN SỐ 6</a:t>
            </a:r>
            <a:endParaRPr lang="en-US" sz="2400">
              <a:solidFill>
                <a:srgbClr val="6600FF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7451" y="99830"/>
            <a:ext cx="2728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TIẾT 22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452" y="3412083"/>
            <a:ext cx="709538" cy="961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46" y="4702689"/>
            <a:ext cx="1028430" cy="10845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552" y="4373671"/>
            <a:ext cx="1093464" cy="158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50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5462" y="2850203"/>
            <a:ext cx="2510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(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02" y="2578100"/>
            <a:ext cx="6159500" cy="3352800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0149" y="6045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35779">
            <a:off x="1161142" y="1799173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- </a:t>
            </a:r>
            <a:r>
              <a:rPr lang="en-US" sz="4000" b="1" i="1">
                <a:solidFill>
                  <a:srgbClr val="FF0000"/>
                </a:solidFill>
              </a:rPr>
              <a:t>Củng cố, dặn dò, nêu giáo dục</a:t>
            </a: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791415">
            <a:off x="368861" y="883093"/>
            <a:ext cx="6633482" cy="1200329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5602" y="2839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749244">
            <a:off x="3852490" y="357847"/>
            <a:ext cx="5942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HĐ ÔN BÀI HÁT BÀN TAY MẸ</a:t>
            </a:r>
          </a:p>
        </p:txBody>
      </p:sp>
      <p:pic>
        <p:nvPicPr>
          <p:cNvPr id="5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613" y="514512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8150" y="2349620"/>
            <a:ext cx="59361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ôn lại bài hát để hát đúng giai điệu, sắc thái, sửa những chỗ hát sai với các hình thức: Lớp, tổ, cá nhân… </a:t>
            </a:r>
          </a:p>
        </p:txBody>
      </p:sp>
    </p:spTree>
    <p:extLst>
      <p:ext uri="{BB962C8B-B14F-4D97-AF65-F5344CB8AC3E}">
        <p14:creationId xmlns:p14="http://schemas.microsoft.com/office/powerpoint/2010/main" val="9493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38703" y="1251501"/>
            <a:ext cx="16950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HS h</a:t>
            </a:r>
            <a:r>
              <a:rPr lang="pt-BR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 với gõ đệm theo PHÁCH: V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755" y="4536657"/>
            <a:ext cx="4981575" cy="1888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3048002" y="330546"/>
            <a:ext cx="8701158" cy="3787238"/>
            <a:chOff x="3048002" y="330546"/>
            <a:chExt cx="8701158" cy="3787238"/>
          </a:xfrm>
        </p:grpSpPr>
        <p:sp>
          <p:nvSpPr>
            <p:cNvPr id="2" name="Rectangle 1"/>
            <p:cNvSpPr/>
            <p:nvPr/>
          </p:nvSpPr>
          <p:spPr>
            <a:xfrm>
              <a:off x="3048002" y="330546"/>
              <a:ext cx="8418287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con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 tay mẹ chăm chúng con</a:t>
              </a: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 con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tay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nấ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u, n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 con uống tay mẹ đun</a:t>
              </a:r>
              <a:b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nóng bức gió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mẹ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b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rét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mẹ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ủ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</a:t>
              </a:r>
              <a:b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con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ừ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</a:t>
              </a:r>
              <a:r>
                <a:rPr lang="en-US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 lớn khôn</a:t>
              </a:r>
              <a:endPara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1" y="706123"/>
              <a:ext cx="325724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097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40" y="706123"/>
              <a:ext cx="28991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875" y="777057"/>
              <a:ext cx="359520" cy="362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6511" y="733049"/>
              <a:ext cx="380332" cy="3792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882" y="733049"/>
              <a:ext cx="406039" cy="406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895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84" y="698629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791" y="676976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3515" y="759461"/>
              <a:ext cx="445645" cy="3264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192" y="36751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2" y="1514830"/>
              <a:ext cx="445645" cy="3367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274" y="147433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390" y="14743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45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92" y="14743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250" y="142341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742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648" y="218997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5" y="1474330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584" y="221990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1" y="222716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697" y="21866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870" y="215021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05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602" y="294615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504" y="223541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76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021" y="293182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037" y="372494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872" y="299536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53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498" y="371565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1" y="37405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744" y="368041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86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358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209" y="368428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4" y="3675195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89" y="370443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4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2" y="5062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5876" y="110594"/>
            <a:ext cx="9564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8628" y="868617"/>
            <a:ext cx="11669485" cy="5110826"/>
            <a:chOff x="638628" y="868617"/>
            <a:chExt cx="11669485" cy="5110826"/>
          </a:xfrm>
        </p:grpSpPr>
        <p:sp>
          <p:nvSpPr>
            <p:cNvPr id="2" name="Rectangle 1"/>
            <p:cNvSpPr/>
            <p:nvPr/>
          </p:nvSpPr>
          <p:spPr>
            <a:xfrm>
              <a:off x="638628" y="868617"/>
              <a:ext cx="1166948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 bế chúng con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àn tay mẹ chăm chúng con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Cơm con ăn tay mẹ nấ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u, n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 con uống tay mẹ đun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nóng bức gió từ tay mẹ con ngủ ngon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 giá rét cũng </a:t>
              </a:r>
              <a:r>
                <a:rPr lang="en-US" sz="3200" b="1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tay mẹ 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 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ấm con</a:t>
              </a:r>
              <a:b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5: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tay mẹ vì chúng con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t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ừ</a:t>
              </a:r>
              <a:r>
                <a:rPr lang="en-US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mẹ con lớn khôn</a:t>
              </a:r>
              <a:endPara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143702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1256504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20289" y="141616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867" y="1416161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52" y="122157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45544" y="13443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986" y="141616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088" y="128360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62258" y="1379309"/>
              <a:ext cx="429059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047" y="2387710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230672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52751" y="2429526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940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395" y="2299689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689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79937" y="235085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211" y="231295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070" y="33819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89" y="347974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333" y="332008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11224" y="3471750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39" y="345568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507" y="3259176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8047" y="434062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4340627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568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11189" y="439820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91" y="4373543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093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069" y="544759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947" y="545107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526234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1301" y="534518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246" y="537749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451" y="518965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21253" y="5311214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810" y="532827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501" y="5174844"/>
              <a:ext cx="919273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82774" y="5244305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97595" y="593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6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20812768">
            <a:off x="3094778" y="765809"/>
            <a:ext cx="2971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Bức tranh bí ẩn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4429" y="0"/>
            <a:ext cx="28195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Cho HS chọn tranh sau đó nhìn từ gợi ý và trả lời đó là tranh minh họa của câu mấy trong bài, hát lại câu hát đó. </a:t>
            </a:r>
          </a:p>
        </p:txBody>
      </p:sp>
      <p:sp>
        <p:nvSpPr>
          <p:cNvPr id="2" name="TextBox 1">
            <a:hlinkClick r:id="rId3" action="ppaction://hlinksldjump"/>
          </p:cNvPr>
          <p:cNvSpPr txBox="1"/>
          <p:nvPr/>
        </p:nvSpPr>
        <p:spPr>
          <a:xfrm rot="21032965">
            <a:off x="2634959" y="1791196"/>
            <a:ext cx="468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1</a:t>
            </a:r>
          </a:p>
        </p:txBody>
      </p:sp>
      <p:sp>
        <p:nvSpPr>
          <p:cNvPr id="15" name="TextBox 14">
            <a:hlinkClick r:id="rId4" action="ppaction://hlinksldjump"/>
          </p:cNvPr>
          <p:cNvSpPr txBox="1"/>
          <p:nvPr/>
        </p:nvSpPr>
        <p:spPr>
          <a:xfrm rot="208707">
            <a:off x="3199897" y="4910502"/>
            <a:ext cx="468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3</a:t>
            </a:r>
          </a:p>
        </p:txBody>
      </p:sp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5950354" y="2944910"/>
            <a:ext cx="468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 TRANH 2</a:t>
            </a:r>
          </a:p>
        </p:txBody>
      </p:sp>
    </p:spTree>
    <p:extLst>
      <p:ext uri="{BB962C8B-B14F-4D97-AF65-F5344CB8AC3E}">
        <p14:creationId xmlns:p14="http://schemas.microsoft.com/office/powerpoint/2010/main" val="3237575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554514" y="3144367"/>
            <a:ext cx="7199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09" y="5228771"/>
            <a:ext cx="1596910" cy="113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432" y="3026289"/>
            <a:ext cx="4740275" cy="3229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868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734639">
            <a:off x="2624362" y="2493160"/>
            <a:ext cx="10577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66"/>
                </a:solidFill>
              </a:rPr>
              <a:t>   </a:t>
            </a:r>
            <a:endParaRPr lang="en-US" sz="3200" i="1">
              <a:solidFill>
                <a:srgbClr val="000066"/>
              </a:solidFill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8389258" y="4913085"/>
            <a:ext cx="3802742" cy="1799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Quay lại nội dung trò chơi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6970" y="2975428"/>
            <a:ext cx="4740275" cy="32874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829290">
            <a:off x="2111101" y="4274683"/>
            <a:ext cx="2084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1: Hát lại câu 1</a:t>
            </a: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58257" y="5508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91" y="5182278"/>
            <a:ext cx="1596910" cy="113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8629" y="3018971"/>
            <a:ext cx="6008914" cy="3079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9590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3518</TotalTime>
  <Words>488</Words>
  <Application>Microsoft Office PowerPoint</Application>
  <PresentationFormat>Widescreen</PresentationFormat>
  <Paragraphs>53</Paragraphs>
  <Slides>22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Times New Roman</vt:lpstr>
      <vt:lpstr>Calibri</vt:lpstr>
      <vt:lpstr>Arial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507</cp:revision>
  <dcterms:created xsi:type="dcterms:W3CDTF">2020-08-30T12:35:12Z</dcterms:created>
  <dcterms:modified xsi:type="dcterms:W3CDTF">2023-02-13T14:01:56Z</dcterms:modified>
</cp:coreProperties>
</file>