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0"/>
  </p:notesMasterIdLst>
  <p:sldIdLst>
    <p:sldId id="653" r:id="rId5"/>
    <p:sldId id="652" r:id="rId6"/>
    <p:sldId id="654" r:id="rId7"/>
    <p:sldId id="655" r:id="rId8"/>
    <p:sldId id="656" r:id="rId9"/>
    <p:sldId id="657" r:id="rId10"/>
    <p:sldId id="658" r:id="rId11"/>
    <p:sldId id="659" r:id="rId12"/>
    <p:sldId id="635" r:id="rId13"/>
    <p:sldId id="636" r:id="rId14"/>
    <p:sldId id="640" r:id="rId15"/>
    <p:sldId id="641" r:id="rId16"/>
    <p:sldId id="647" r:id="rId17"/>
    <p:sldId id="612" r:id="rId18"/>
    <p:sldId id="613" r:id="rId19"/>
  </p:sldIdLst>
  <p:sldSz cx="12192000" cy="6858000"/>
  <p:notesSz cx="6858000" cy="9144000"/>
  <p:embeddedFontLst>
    <p:embeddedFont>
      <p:font typeface="#9Slide05 Dancing Script" panose="020B060402020202020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66" d="100"/>
          <a:sy n="66" d="100"/>
        </p:scale>
        <p:origin x="5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2624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07896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59202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0021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34843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775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2313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58170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43409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231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19735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157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53998"/>
            <a:ext cx="37658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đen.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2023-06-23_171024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322152"/>
            <a:ext cx="6087979" cy="29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42280" y="1777973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2: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móc đơn.</a:t>
            </a:r>
            <a:endParaRPr lang="vi-VN" dirty="0"/>
          </a:p>
        </p:txBody>
      </p:sp>
      <p:sp>
        <p:nvSpPr>
          <p:cNvPr id="6" name="Rectangle 5"/>
          <p:cNvSpPr/>
          <p:nvPr/>
        </p:nvSpPr>
        <p:spPr>
          <a:xfrm>
            <a:off x="-23044" y="2848432"/>
            <a:ext cx="4035079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móc kép.</a:t>
            </a:r>
          </a:p>
        </p:txBody>
      </p:sp>
      <p:pic>
        <p:nvPicPr>
          <p:cNvPr id="8" name="K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7186" y="553998"/>
            <a:ext cx="609600" cy="609600"/>
          </a:xfrm>
          <a:prstGeom prst="rect">
            <a:avLst/>
          </a:prstGeom>
        </p:spPr>
      </p:pic>
      <p:pic>
        <p:nvPicPr>
          <p:cNvPr id="9" name="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3092" y="1657839"/>
            <a:ext cx="609600" cy="609600"/>
          </a:xfrm>
          <a:prstGeom prst="rect">
            <a:avLst/>
          </a:prstGeom>
        </p:spPr>
      </p:pic>
      <p:pic>
        <p:nvPicPr>
          <p:cNvPr id="11" name="T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3092" y="27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8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75" y="4093980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" y="89197"/>
            <a:ext cx="9548868" cy="35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977" y="481423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latin typeface="+mj-lt"/>
              </a:rPr>
              <a:t>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39807"/>
          </a:xfrm>
          <a:prstGeom prst="rect">
            <a:avLst/>
          </a:prstGeom>
        </p:spPr>
      </p:pic>
      <p:pic>
        <p:nvPicPr>
          <p:cNvPr id="3" name="recoder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497" y="367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0998" y="6334431"/>
            <a:ext cx="9386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79653" cy="1916935"/>
          </a:xfrm>
          <a:prstGeom prst="rect">
            <a:avLst/>
          </a:prstGeom>
        </p:spPr>
      </p:pic>
      <p:pic>
        <p:nvPicPr>
          <p:cNvPr id="4" name="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3450" y="285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0306" y="255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89" y="1149431"/>
            <a:ext cx="5818644" cy="510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33" y="1041099"/>
            <a:ext cx="2202474" cy="3531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6165" y="59363"/>
            <a:ext cx="119455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6535" y="686455"/>
            <a:ext cx="5010276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7"/>
            <a:ext cx="3231765" cy="1034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20723" y="115147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9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178" y="1398485"/>
            <a:ext cx="4919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thức: Lớp,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tốp ca, cá nhân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255" y="78019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96620" y="69550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46" y="2108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vỗ tay theo nhịp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9888"/>
            <a:ext cx="5579817" cy="2286335"/>
          </a:xfrm>
          <a:prstGeom prst="rect">
            <a:avLst/>
          </a:prstGeom>
        </p:spPr>
      </p:pic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260" y="3425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1927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rap lời ca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5391" y="36916"/>
            <a:ext cx="10608529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đến đây dưới máy hiên nhà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ghé qua trong nhà dưới phố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người ở xa về đây xum vầy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cháu ông bà quây quần bên nhau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bầy trẻ thơ cùng kheo áo mới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những người lớn lì xì trẻ con,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mọi người hân hoan chúc nhau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 một năm an lành yên vui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884" y="4454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1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6446" y="0"/>
            <a:ext cx="2666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động cơ thể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1721" y="951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130" y="-84255"/>
            <a:ext cx="4969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rap lời ca kết hợp vận động cơ thể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8848" y="524550"/>
            <a:ext cx="9000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đến đây dưới máy hiên nhà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ghé qua trong nhà dưới phố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người ở xa về đây xum vầy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cháu ông bà quây quần bên nhau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bầy trẻ thơ cùng kheo áo mới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những người lớn lì xì trẻ con,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mọi người hân hoan chúc nhau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 một năm an lành yên vui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884" y="4454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5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nối tiếp kết hợp vỗ tay cùng bạn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6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46" y="2108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6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7420" y="259545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003721"/>
            <a:ext cx="9318930" cy="2828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5975" y="1482362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0819" y="285950"/>
            <a:ext cx="362150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</a:p>
        </p:txBody>
      </p:sp>
      <p:pic>
        <p:nvPicPr>
          <p:cNvPr id="5" name="t1 noi tie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6952" y="3113017"/>
            <a:ext cx="609600" cy="609600"/>
          </a:xfrm>
          <a:prstGeom prst="rect">
            <a:avLst/>
          </a:prstGeom>
        </p:spPr>
      </p:pic>
      <p:pic>
        <p:nvPicPr>
          <p:cNvPr id="6" name="bt1 nt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6952" y="4189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10984</TotalTime>
  <Words>476</Words>
  <Application>Microsoft Office PowerPoint</Application>
  <PresentationFormat>Widescreen</PresentationFormat>
  <Paragraphs>27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#9Slide05 Dancing Script</vt:lpstr>
      <vt:lpstr>Wingdings</vt:lpstr>
      <vt:lpstr>Times New Roman</vt:lpstr>
      <vt:lpstr>Tahoma</vt:lpstr>
      <vt:lpstr>Calibri</vt:lpstr>
      <vt:lpstr>Arial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1308</cp:revision>
  <dcterms:created xsi:type="dcterms:W3CDTF">2020-08-30T12:35:12Z</dcterms:created>
  <dcterms:modified xsi:type="dcterms:W3CDTF">2023-11-26T04:50:30Z</dcterms:modified>
</cp:coreProperties>
</file>