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10" r:id="rId5"/>
  </p:sldMasterIdLst>
  <p:sldIdLst>
    <p:sldId id="257" r:id="rId6"/>
    <p:sldId id="273" r:id="rId7"/>
    <p:sldId id="483" r:id="rId8"/>
    <p:sldId id="287" r:id="rId9"/>
    <p:sldId id="503" r:id="rId10"/>
    <p:sldId id="506" r:id="rId11"/>
    <p:sldId id="525" r:id="rId12"/>
    <p:sldId id="277" r:id="rId13"/>
    <p:sldId id="516" r:id="rId14"/>
    <p:sldId id="259" r:id="rId15"/>
    <p:sldId id="260" r:id="rId16"/>
    <p:sldId id="479" r:id="rId17"/>
    <p:sldId id="520" r:id="rId18"/>
    <p:sldId id="526" r:id="rId19"/>
    <p:sldId id="279" r:id="rId20"/>
    <p:sldId id="280" r:id="rId21"/>
    <p:sldId id="262" r:id="rId22"/>
    <p:sldId id="26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63" d="100"/>
          <a:sy n="63" d="100"/>
        </p:scale>
        <p:origin x="920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06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66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169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3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712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57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26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05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173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867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629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894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53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83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774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1241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7590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898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411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676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908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224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4635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5582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993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1142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6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2500"/>
            </a:lvl1pPr>
            <a:lvl2pPr marL="476193" indent="0" algn="ctr">
              <a:buNone/>
              <a:defRPr sz="2083"/>
            </a:lvl2pPr>
            <a:lvl3pPr marL="952386" indent="0" algn="ctr">
              <a:buNone/>
              <a:defRPr sz="1833"/>
            </a:lvl3pPr>
            <a:lvl4pPr marL="1428579" indent="0" algn="ctr">
              <a:buNone/>
              <a:defRPr sz="1667"/>
            </a:lvl4pPr>
            <a:lvl5pPr marL="1904771" indent="0" algn="ctr">
              <a:buNone/>
              <a:defRPr sz="1667"/>
            </a:lvl5pPr>
            <a:lvl6pPr marL="2380964" indent="0" algn="ctr">
              <a:buNone/>
              <a:defRPr sz="1667"/>
            </a:lvl6pPr>
            <a:lvl7pPr marL="2857157" indent="0" algn="ctr">
              <a:buNone/>
              <a:defRPr sz="1667"/>
            </a:lvl7pPr>
            <a:lvl8pPr marL="3333350" indent="0" algn="ctr">
              <a:buNone/>
              <a:defRPr sz="1667"/>
            </a:lvl8pPr>
            <a:lvl9pPr marL="3809543" indent="0" algn="ctr">
              <a:buNone/>
              <a:defRPr sz="166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D2BBC-546B-42A2-BC39-47644A1B9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701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B7E96-F25D-4884-A201-D191897D4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009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2500"/>
            </a:lvl1pPr>
            <a:lvl2pPr marL="476193" indent="0">
              <a:buNone/>
              <a:defRPr sz="2083"/>
            </a:lvl2pPr>
            <a:lvl3pPr marL="952386" indent="0">
              <a:buNone/>
              <a:defRPr sz="1833"/>
            </a:lvl3pPr>
            <a:lvl4pPr marL="1428579" indent="0">
              <a:buNone/>
              <a:defRPr sz="1667"/>
            </a:lvl4pPr>
            <a:lvl5pPr marL="1904771" indent="0">
              <a:buNone/>
              <a:defRPr sz="1667"/>
            </a:lvl5pPr>
            <a:lvl6pPr marL="2380964" indent="0">
              <a:buNone/>
              <a:defRPr sz="1667"/>
            </a:lvl6pPr>
            <a:lvl7pPr marL="2857157" indent="0">
              <a:buNone/>
              <a:defRPr sz="1667"/>
            </a:lvl7pPr>
            <a:lvl8pPr marL="3333350" indent="0">
              <a:buNone/>
              <a:defRPr sz="1667"/>
            </a:lvl8pPr>
            <a:lvl9pPr marL="3809543" indent="0">
              <a:buNone/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325E6-56CD-45B5-9862-4A4C28AC04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663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B6830-A49B-4DAE-B6D9-37692DBFD8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231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6193" indent="0">
              <a:buNone/>
              <a:defRPr sz="2083" b="1"/>
            </a:lvl2pPr>
            <a:lvl3pPr marL="952386" indent="0">
              <a:buNone/>
              <a:defRPr sz="1833" b="1"/>
            </a:lvl3pPr>
            <a:lvl4pPr marL="1428579" indent="0">
              <a:buNone/>
              <a:defRPr sz="1667" b="1"/>
            </a:lvl4pPr>
            <a:lvl5pPr marL="1904771" indent="0">
              <a:buNone/>
              <a:defRPr sz="1667" b="1"/>
            </a:lvl5pPr>
            <a:lvl6pPr marL="2380964" indent="0">
              <a:buNone/>
              <a:defRPr sz="1667" b="1"/>
            </a:lvl6pPr>
            <a:lvl7pPr marL="2857157" indent="0">
              <a:buNone/>
              <a:defRPr sz="1667" b="1"/>
            </a:lvl7pPr>
            <a:lvl8pPr marL="3333350" indent="0">
              <a:buNone/>
              <a:defRPr sz="1667" b="1"/>
            </a:lvl8pPr>
            <a:lvl9pPr marL="3809543" indent="0">
              <a:buNone/>
              <a:defRPr sz="1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6193" indent="0">
              <a:buNone/>
              <a:defRPr sz="2083" b="1"/>
            </a:lvl2pPr>
            <a:lvl3pPr marL="952386" indent="0">
              <a:buNone/>
              <a:defRPr sz="1833" b="1"/>
            </a:lvl3pPr>
            <a:lvl4pPr marL="1428579" indent="0">
              <a:buNone/>
              <a:defRPr sz="1667" b="1"/>
            </a:lvl4pPr>
            <a:lvl5pPr marL="1904771" indent="0">
              <a:buNone/>
              <a:defRPr sz="1667" b="1"/>
            </a:lvl5pPr>
            <a:lvl6pPr marL="2380964" indent="0">
              <a:buNone/>
              <a:defRPr sz="1667" b="1"/>
            </a:lvl6pPr>
            <a:lvl7pPr marL="2857157" indent="0">
              <a:buNone/>
              <a:defRPr sz="1667" b="1"/>
            </a:lvl7pPr>
            <a:lvl8pPr marL="3333350" indent="0">
              <a:buNone/>
              <a:defRPr sz="1667" b="1"/>
            </a:lvl8pPr>
            <a:lvl9pPr marL="3809543" indent="0">
              <a:buNone/>
              <a:defRPr sz="1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6DB08-8602-491C-951F-9D867AA82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968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6D077-4AF4-4960-86F1-1397237D0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04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412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4CED0-9BC7-4F22-AC7D-A03807CB6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397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3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3333"/>
            </a:lvl1pPr>
            <a:lvl2pPr>
              <a:defRPr sz="2917"/>
            </a:lvl2pPr>
            <a:lvl3pPr>
              <a:defRPr sz="2500"/>
            </a:lvl3pPr>
            <a:lvl4pPr>
              <a:defRPr sz="2083"/>
            </a:lvl4pPr>
            <a:lvl5pPr>
              <a:defRPr sz="2083"/>
            </a:lvl5pPr>
            <a:lvl6pPr>
              <a:defRPr sz="2083"/>
            </a:lvl6pPr>
            <a:lvl7pPr>
              <a:defRPr sz="2083"/>
            </a:lvl7pPr>
            <a:lvl8pPr>
              <a:defRPr sz="2083"/>
            </a:lvl8pPr>
            <a:lvl9pPr>
              <a:defRPr sz="2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1667"/>
            </a:lvl1pPr>
            <a:lvl2pPr marL="476193" indent="0">
              <a:buNone/>
              <a:defRPr sz="1417"/>
            </a:lvl2pPr>
            <a:lvl3pPr marL="952386" indent="0">
              <a:buNone/>
              <a:defRPr sz="1250"/>
            </a:lvl3pPr>
            <a:lvl4pPr marL="1428579" indent="0">
              <a:buNone/>
              <a:defRPr sz="1000"/>
            </a:lvl4pPr>
            <a:lvl5pPr marL="1904771" indent="0">
              <a:buNone/>
              <a:defRPr sz="1000"/>
            </a:lvl5pPr>
            <a:lvl6pPr marL="2380964" indent="0">
              <a:buNone/>
              <a:defRPr sz="1000"/>
            </a:lvl6pPr>
            <a:lvl7pPr marL="2857157" indent="0">
              <a:buNone/>
              <a:defRPr sz="1000"/>
            </a:lvl7pPr>
            <a:lvl8pPr marL="3333350" indent="0">
              <a:buNone/>
              <a:defRPr sz="1000"/>
            </a:lvl8pPr>
            <a:lvl9pPr marL="38095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5BD84-DCC4-4D26-A498-67587F686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650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3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3333"/>
            </a:lvl1pPr>
            <a:lvl2pPr marL="476193" indent="0">
              <a:buNone/>
              <a:defRPr sz="2917"/>
            </a:lvl2pPr>
            <a:lvl3pPr marL="952386" indent="0">
              <a:buNone/>
              <a:defRPr sz="2500"/>
            </a:lvl3pPr>
            <a:lvl4pPr marL="1428579" indent="0">
              <a:buNone/>
              <a:defRPr sz="2083"/>
            </a:lvl4pPr>
            <a:lvl5pPr marL="1904771" indent="0">
              <a:buNone/>
              <a:defRPr sz="2083"/>
            </a:lvl5pPr>
            <a:lvl6pPr marL="2380964" indent="0">
              <a:buNone/>
              <a:defRPr sz="2083"/>
            </a:lvl6pPr>
            <a:lvl7pPr marL="2857157" indent="0">
              <a:buNone/>
              <a:defRPr sz="2083"/>
            </a:lvl7pPr>
            <a:lvl8pPr marL="3333350" indent="0">
              <a:buNone/>
              <a:defRPr sz="2083"/>
            </a:lvl8pPr>
            <a:lvl9pPr marL="3809543" indent="0">
              <a:buNone/>
              <a:defRPr sz="208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1667"/>
            </a:lvl1pPr>
            <a:lvl2pPr marL="476193" indent="0">
              <a:buNone/>
              <a:defRPr sz="1417"/>
            </a:lvl2pPr>
            <a:lvl3pPr marL="952386" indent="0">
              <a:buNone/>
              <a:defRPr sz="1250"/>
            </a:lvl3pPr>
            <a:lvl4pPr marL="1428579" indent="0">
              <a:buNone/>
              <a:defRPr sz="1000"/>
            </a:lvl4pPr>
            <a:lvl5pPr marL="1904771" indent="0">
              <a:buNone/>
              <a:defRPr sz="1000"/>
            </a:lvl5pPr>
            <a:lvl6pPr marL="2380964" indent="0">
              <a:buNone/>
              <a:defRPr sz="1000"/>
            </a:lvl6pPr>
            <a:lvl7pPr marL="2857157" indent="0">
              <a:buNone/>
              <a:defRPr sz="1000"/>
            </a:lvl7pPr>
            <a:lvl8pPr marL="3333350" indent="0">
              <a:buNone/>
              <a:defRPr sz="1000"/>
            </a:lvl8pPr>
            <a:lvl9pPr marL="38095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82AC8-9027-4FCA-85DB-CF5BFEF39F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782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71894-8F94-4D91-BB07-FF142C301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142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DC62D-95DC-4A19-9168-F2609B1593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930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D6CD8-D827-4B11-B86B-376904EC6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721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F0009-2997-4EE9-9728-2BF926DFE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725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6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2500"/>
            </a:lvl1pPr>
            <a:lvl2pPr marL="476193" indent="0" algn="ctr">
              <a:buNone/>
              <a:defRPr sz="2083"/>
            </a:lvl2pPr>
            <a:lvl3pPr marL="952386" indent="0" algn="ctr">
              <a:buNone/>
              <a:defRPr sz="1833"/>
            </a:lvl3pPr>
            <a:lvl4pPr marL="1428579" indent="0" algn="ctr">
              <a:buNone/>
              <a:defRPr sz="1667"/>
            </a:lvl4pPr>
            <a:lvl5pPr marL="1904771" indent="0" algn="ctr">
              <a:buNone/>
              <a:defRPr sz="1667"/>
            </a:lvl5pPr>
            <a:lvl6pPr marL="2380964" indent="0" algn="ctr">
              <a:buNone/>
              <a:defRPr sz="1667"/>
            </a:lvl6pPr>
            <a:lvl7pPr marL="2857157" indent="0" algn="ctr">
              <a:buNone/>
              <a:defRPr sz="1667"/>
            </a:lvl7pPr>
            <a:lvl8pPr marL="3333350" indent="0" algn="ctr">
              <a:buNone/>
              <a:defRPr sz="1667"/>
            </a:lvl8pPr>
            <a:lvl9pPr marL="3809543" indent="0" algn="ctr">
              <a:buNone/>
              <a:defRPr sz="166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C3D19-B8E4-40BF-9A37-C7A859EF7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646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063FD-F52E-4A76-AAD5-9A42E2EF1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427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2500"/>
            </a:lvl1pPr>
            <a:lvl2pPr marL="476193" indent="0">
              <a:buNone/>
              <a:defRPr sz="2083"/>
            </a:lvl2pPr>
            <a:lvl3pPr marL="952386" indent="0">
              <a:buNone/>
              <a:defRPr sz="1833"/>
            </a:lvl3pPr>
            <a:lvl4pPr marL="1428579" indent="0">
              <a:buNone/>
              <a:defRPr sz="1667"/>
            </a:lvl4pPr>
            <a:lvl5pPr marL="1904771" indent="0">
              <a:buNone/>
              <a:defRPr sz="1667"/>
            </a:lvl5pPr>
            <a:lvl6pPr marL="2380964" indent="0">
              <a:buNone/>
              <a:defRPr sz="1667"/>
            </a:lvl6pPr>
            <a:lvl7pPr marL="2857157" indent="0">
              <a:buNone/>
              <a:defRPr sz="1667"/>
            </a:lvl7pPr>
            <a:lvl8pPr marL="3333350" indent="0">
              <a:buNone/>
              <a:defRPr sz="1667"/>
            </a:lvl8pPr>
            <a:lvl9pPr marL="3809543" indent="0">
              <a:buNone/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E339B-9AA4-495E-ACA3-748319B9C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469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21EAA-81AB-4331-8F4A-B4D3EEA98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188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6193" indent="0">
              <a:buNone/>
              <a:defRPr sz="2083" b="1"/>
            </a:lvl2pPr>
            <a:lvl3pPr marL="952386" indent="0">
              <a:buNone/>
              <a:defRPr sz="1833" b="1"/>
            </a:lvl3pPr>
            <a:lvl4pPr marL="1428579" indent="0">
              <a:buNone/>
              <a:defRPr sz="1667" b="1"/>
            </a:lvl4pPr>
            <a:lvl5pPr marL="1904771" indent="0">
              <a:buNone/>
              <a:defRPr sz="1667" b="1"/>
            </a:lvl5pPr>
            <a:lvl6pPr marL="2380964" indent="0">
              <a:buNone/>
              <a:defRPr sz="1667" b="1"/>
            </a:lvl6pPr>
            <a:lvl7pPr marL="2857157" indent="0">
              <a:buNone/>
              <a:defRPr sz="1667" b="1"/>
            </a:lvl7pPr>
            <a:lvl8pPr marL="3333350" indent="0">
              <a:buNone/>
              <a:defRPr sz="1667" b="1"/>
            </a:lvl8pPr>
            <a:lvl9pPr marL="3809543" indent="0">
              <a:buNone/>
              <a:defRPr sz="1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6193" indent="0">
              <a:buNone/>
              <a:defRPr sz="2083" b="1"/>
            </a:lvl2pPr>
            <a:lvl3pPr marL="952386" indent="0">
              <a:buNone/>
              <a:defRPr sz="1833" b="1"/>
            </a:lvl3pPr>
            <a:lvl4pPr marL="1428579" indent="0">
              <a:buNone/>
              <a:defRPr sz="1667" b="1"/>
            </a:lvl4pPr>
            <a:lvl5pPr marL="1904771" indent="0">
              <a:buNone/>
              <a:defRPr sz="1667" b="1"/>
            </a:lvl5pPr>
            <a:lvl6pPr marL="2380964" indent="0">
              <a:buNone/>
              <a:defRPr sz="1667" b="1"/>
            </a:lvl6pPr>
            <a:lvl7pPr marL="2857157" indent="0">
              <a:buNone/>
              <a:defRPr sz="1667" b="1"/>
            </a:lvl7pPr>
            <a:lvl8pPr marL="3333350" indent="0">
              <a:buNone/>
              <a:defRPr sz="1667" b="1"/>
            </a:lvl8pPr>
            <a:lvl9pPr marL="3809543" indent="0">
              <a:buNone/>
              <a:defRPr sz="1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316FB-E161-4718-A96E-A6978DEBC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3884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943C9-C416-4F2F-B886-FA42F9E95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659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30DF2-898E-4BBD-8AFD-D100BDEC6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1955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3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3333"/>
            </a:lvl1pPr>
            <a:lvl2pPr>
              <a:defRPr sz="2917"/>
            </a:lvl2pPr>
            <a:lvl3pPr>
              <a:defRPr sz="2500"/>
            </a:lvl3pPr>
            <a:lvl4pPr>
              <a:defRPr sz="2083"/>
            </a:lvl4pPr>
            <a:lvl5pPr>
              <a:defRPr sz="2083"/>
            </a:lvl5pPr>
            <a:lvl6pPr>
              <a:defRPr sz="2083"/>
            </a:lvl6pPr>
            <a:lvl7pPr>
              <a:defRPr sz="2083"/>
            </a:lvl7pPr>
            <a:lvl8pPr>
              <a:defRPr sz="2083"/>
            </a:lvl8pPr>
            <a:lvl9pPr>
              <a:defRPr sz="2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1667"/>
            </a:lvl1pPr>
            <a:lvl2pPr marL="476193" indent="0">
              <a:buNone/>
              <a:defRPr sz="1417"/>
            </a:lvl2pPr>
            <a:lvl3pPr marL="952386" indent="0">
              <a:buNone/>
              <a:defRPr sz="1250"/>
            </a:lvl3pPr>
            <a:lvl4pPr marL="1428579" indent="0">
              <a:buNone/>
              <a:defRPr sz="1000"/>
            </a:lvl4pPr>
            <a:lvl5pPr marL="1904771" indent="0">
              <a:buNone/>
              <a:defRPr sz="1000"/>
            </a:lvl5pPr>
            <a:lvl6pPr marL="2380964" indent="0">
              <a:buNone/>
              <a:defRPr sz="1000"/>
            </a:lvl6pPr>
            <a:lvl7pPr marL="2857157" indent="0">
              <a:buNone/>
              <a:defRPr sz="1000"/>
            </a:lvl7pPr>
            <a:lvl8pPr marL="3333350" indent="0">
              <a:buNone/>
              <a:defRPr sz="1000"/>
            </a:lvl8pPr>
            <a:lvl9pPr marL="38095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EE85C-AC78-426A-AE8E-BCBBCEBDE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409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3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3333"/>
            </a:lvl1pPr>
            <a:lvl2pPr marL="476193" indent="0">
              <a:buNone/>
              <a:defRPr sz="2917"/>
            </a:lvl2pPr>
            <a:lvl3pPr marL="952386" indent="0">
              <a:buNone/>
              <a:defRPr sz="2500"/>
            </a:lvl3pPr>
            <a:lvl4pPr marL="1428579" indent="0">
              <a:buNone/>
              <a:defRPr sz="2083"/>
            </a:lvl4pPr>
            <a:lvl5pPr marL="1904771" indent="0">
              <a:buNone/>
              <a:defRPr sz="2083"/>
            </a:lvl5pPr>
            <a:lvl6pPr marL="2380964" indent="0">
              <a:buNone/>
              <a:defRPr sz="2083"/>
            </a:lvl6pPr>
            <a:lvl7pPr marL="2857157" indent="0">
              <a:buNone/>
              <a:defRPr sz="2083"/>
            </a:lvl7pPr>
            <a:lvl8pPr marL="3333350" indent="0">
              <a:buNone/>
              <a:defRPr sz="2083"/>
            </a:lvl8pPr>
            <a:lvl9pPr marL="3809543" indent="0">
              <a:buNone/>
              <a:defRPr sz="208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1667"/>
            </a:lvl1pPr>
            <a:lvl2pPr marL="476193" indent="0">
              <a:buNone/>
              <a:defRPr sz="1417"/>
            </a:lvl2pPr>
            <a:lvl3pPr marL="952386" indent="0">
              <a:buNone/>
              <a:defRPr sz="1250"/>
            </a:lvl3pPr>
            <a:lvl4pPr marL="1428579" indent="0">
              <a:buNone/>
              <a:defRPr sz="1000"/>
            </a:lvl4pPr>
            <a:lvl5pPr marL="1904771" indent="0">
              <a:buNone/>
              <a:defRPr sz="1000"/>
            </a:lvl5pPr>
            <a:lvl6pPr marL="2380964" indent="0">
              <a:buNone/>
              <a:defRPr sz="1000"/>
            </a:lvl6pPr>
            <a:lvl7pPr marL="2857157" indent="0">
              <a:buNone/>
              <a:defRPr sz="1000"/>
            </a:lvl7pPr>
            <a:lvl8pPr marL="3333350" indent="0">
              <a:buNone/>
              <a:defRPr sz="1000"/>
            </a:lvl8pPr>
            <a:lvl9pPr marL="38095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69F83-AF3A-4CEA-A158-F97D59855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335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D3F22-C416-4694-A207-97D7EB285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134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70714-4457-44C7-82D6-011AFD68B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104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5753B-CA0F-4262-BF9D-562D3A8400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642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AFC2E-508F-471D-B431-4763BD8E6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9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52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79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29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66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E29CD-CF13-4584-8CD7-08B1064F13D0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0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22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479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17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17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17">
                <a:latin typeface="Arial" charset="0"/>
              </a:defRPr>
            </a:lvl1pPr>
          </a:lstStyle>
          <a:p>
            <a:pPr>
              <a:defRPr/>
            </a:pPr>
            <a:fld id="{6DE070EF-67C2-4051-9F59-128F80B63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3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583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5pPr>
      <a:lvl6pPr marL="476193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6pPr>
      <a:lvl7pPr marL="952386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7pPr>
      <a:lvl8pPr marL="1428579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8pPr>
      <a:lvl9pPr marL="1904771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55851" indent="-355851" algn="l" rtl="0" eaLnBrk="0" fontAlgn="base" hangingPunct="0">
        <a:spcBef>
          <a:spcPct val="20000"/>
        </a:spcBef>
        <a:spcAft>
          <a:spcPct val="0"/>
        </a:spcAft>
        <a:buChar char="•"/>
        <a:defRPr sz="3333" kern="1200">
          <a:solidFill>
            <a:schemeClr val="tx1"/>
          </a:solidFill>
          <a:latin typeface="+mn-lt"/>
          <a:ea typeface="+mn-ea"/>
          <a:cs typeface="+mn-cs"/>
        </a:defRPr>
      </a:lvl1pPr>
      <a:lvl2pPr marL="772552" indent="-296321" algn="l" rtl="0" eaLnBrk="0" fontAlgn="base" hangingPunct="0">
        <a:spcBef>
          <a:spcPct val="20000"/>
        </a:spcBef>
        <a:spcAft>
          <a:spcPct val="0"/>
        </a:spcAft>
        <a:buChar char="–"/>
        <a:defRPr sz="2917" kern="1200">
          <a:solidFill>
            <a:schemeClr val="tx1"/>
          </a:solidFill>
          <a:latin typeface="+mn-lt"/>
          <a:ea typeface="+mn-ea"/>
          <a:cs typeface="+mn-cs"/>
        </a:defRPr>
      </a:lvl2pPr>
      <a:lvl3pPr marL="1189255" indent="-236793" algn="l" rtl="0" eaLnBrk="0" fontAlgn="base" hangingPunct="0">
        <a:spcBef>
          <a:spcPct val="20000"/>
        </a:spcBef>
        <a:spcAft>
          <a:spcPct val="0"/>
        </a:spcAft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65486" indent="-236793" algn="l" rtl="0" eaLnBrk="0" fontAlgn="base" hangingPunct="0">
        <a:spcBef>
          <a:spcPct val="20000"/>
        </a:spcBef>
        <a:spcAft>
          <a:spcPct val="0"/>
        </a:spcAft>
        <a:buChar char="–"/>
        <a:defRPr sz="2083" kern="1200">
          <a:solidFill>
            <a:schemeClr val="tx1"/>
          </a:solidFill>
          <a:latin typeface="+mn-lt"/>
          <a:ea typeface="+mn-ea"/>
          <a:cs typeface="+mn-cs"/>
        </a:defRPr>
      </a:lvl4pPr>
      <a:lvl5pPr marL="2141717" indent="-236793" algn="l" rtl="0" eaLnBrk="0" fontAlgn="base" hangingPunct="0">
        <a:spcBef>
          <a:spcPct val="20000"/>
        </a:spcBef>
        <a:spcAft>
          <a:spcPct val="0"/>
        </a:spcAft>
        <a:buChar char="»"/>
        <a:defRPr sz="2083" kern="1200">
          <a:solidFill>
            <a:schemeClr val="tx1"/>
          </a:solidFill>
          <a:latin typeface="+mn-lt"/>
          <a:ea typeface="+mn-ea"/>
          <a:cs typeface="+mn-cs"/>
        </a:defRPr>
      </a:lvl5pPr>
      <a:lvl6pPr marL="2619061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3095254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571446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4047639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1pPr>
      <a:lvl2pPr marL="476193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2pPr>
      <a:lvl3pPr marL="952386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3pPr>
      <a:lvl4pPr marL="1428579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4pPr>
      <a:lvl5pPr marL="1904771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5pPr>
      <a:lvl6pPr marL="2380964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2857157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333350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3809543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17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17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17">
                <a:latin typeface="Arial" charset="0"/>
              </a:defRPr>
            </a:lvl1pPr>
          </a:lstStyle>
          <a:p>
            <a:pPr>
              <a:defRPr/>
            </a:pPr>
            <a:fld id="{1C8DC88B-81B1-4B93-9145-1164749CC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90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7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8077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583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5pPr>
      <a:lvl6pPr marL="476193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6pPr>
      <a:lvl7pPr marL="952386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7pPr>
      <a:lvl8pPr marL="1428579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8pPr>
      <a:lvl9pPr marL="1904771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55851" indent="-355851" algn="l" rtl="0" eaLnBrk="0" fontAlgn="base" hangingPunct="0">
        <a:spcBef>
          <a:spcPct val="20000"/>
        </a:spcBef>
        <a:spcAft>
          <a:spcPct val="0"/>
        </a:spcAft>
        <a:buChar char="•"/>
        <a:defRPr sz="3333" kern="1200">
          <a:solidFill>
            <a:schemeClr val="tx1"/>
          </a:solidFill>
          <a:latin typeface="+mn-lt"/>
          <a:ea typeface="+mn-ea"/>
          <a:cs typeface="+mn-cs"/>
        </a:defRPr>
      </a:lvl1pPr>
      <a:lvl2pPr marL="772552" indent="-296321" algn="l" rtl="0" eaLnBrk="0" fontAlgn="base" hangingPunct="0">
        <a:spcBef>
          <a:spcPct val="20000"/>
        </a:spcBef>
        <a:spcAft>
          <a:spcPct val="0"/>
        </a:spcAft>
        <a:buChar char="–"/>
        <a:defRPr sz="2917" kern="1200">
          <a:solidFill>
            <a:schemeClr val="tx1"/>
          </a:solidFill>
          <a:latin typeface="+mn-lt"/>
          <a:ea typeface="+mn-ea"/>
          <a:cs typeface="+mn-cs"/>
        </a:defRPr>
      </a:lvl2pPr>
      <a:lvl3pPr marL="1189255" indent="-236793" algn="l" rtl="0" eaLnBrk="0" fontAlgn="base" hangingPunct="0">
        <a:spcBef>
          <a:spcPct val="20000"/>
        </a:spcBef>
        <a:spcAft>
          <a:spcPct val="0"/>
        </a:spcAft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65486" indent="-236793" algn="l" rtl="0" eaLnBrk="0" fontAlgn="base" hangingPunct="0">
        <a:spcBef>
          <a:spcPct val="20000"/>
        </a:spcBef>
        <a:spcAft>
          <a:spcPct val="0"/>
        </a:spcAft>
        <a:buChar char="–"/>
        <a:defRPr sz="2083" kern="1200">
          <a:solidFill>
            <a:schemeClr val="tx1"/>
          </a:solidFill>
          <a:latin typeface="+mn-lt"/>
          <a:ea typeface="+mn-ea"/>
          <a:cs typeface="+mn-cs"/>
        </a:defRPr>
      </a:lvl4pPr>
      <a:lvl5pPr marL="2141717" indent="-236793" algn="l" rtl="0" eaLnBrk="0" fontAlgn="base" hangingPunct="0">
        <a:spcBef>
          <a:spcPct val="20000"/>
        </a:spcBef>
        <a:spcAft>
          <a:spcPct val="0"/>
        </a:spcAft>
        <a:buChar char="»"/>
        <a:defRPr sz="2083" kern="1200">
          <a:solidFill>
            <a:schemeClr val="tx1"/>
          </a:solidFill>
          <a:latin typeface="+mn-lt"/>
          <a:ea typeface="+mn-ea"/>
          <a:cs typeface="+mn-cs"/>
        </a:defRPr>
      </a:lvl5pPr>
      <a:lvl6pPr marL="2619061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3095254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571446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4047639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1pPr>
      <a:lvl2pPr marL="476193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2pPr>
      <a:lvl3pPr marL="952386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3pPr>
      <a:lvl4pPr marL="1428579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4pPr>
      <a:lvl5pPr marL="1904771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5pPr>
      <a:lvl6pPr marL="2380964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2857157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333350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3809543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png"/><Relationship Id="rId5" Type="http://schemas.openxmlformats.org/officeDocument/2006/relationships/image" Target="../media/image33.jp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4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521" y="6237318"/>
            <a:ext cx="6223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546359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1564" y="1772822"/>
            <a:ext cx="7344816" cy="1200329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Chào mừng quý thầy cô và các bạn học sinh đến với tiết âm nhạc</a:t>
            </a:r>
          </a:p>
        </p:txBody>
      </p:sp>
      <p:pic>
        <p:nvPicPr>
          <p:cNvPr id="3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3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5" t="-570" r="52" b="46715"/>
          <a:stretch/>
        </p:blipFill>
        <p:spPr>
          <a:xfrm>
            <a:off x="220227" y="1018168"/>
            <a:ext cx="8534916" cy="56886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9552" y="294178"/>
            <a:ext cx="82293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Ôn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cao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độ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6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nốt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Đồ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-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rê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-mi-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pha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-sol-la </a:t>
            </a:r>
          </a:p>
        </p:txBody>
      </p:sp>
      <p:sp>
        <p:nvSpPr>
          <p:cNvPr id="5" name="Rectangle 4"/>
          <p:cNvSpPr/>
          <p:nvPr/>
        </p:nvSpPr>
        <p:spPr>
          <a:xfrm>
            <a:off x="1331640" y="1052736"/>
            <a:ext cx="6024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tabLst>
                <a:tab pos="279400" algn="l"/>
              </a:tabLst>
            </a:pP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Ôn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nhạc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Bài</a:t>
            </a:r>
            <a:r>
              <a:rPr lang="en-US" sz="3600" b="1" i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số</a:t>
            </a:r>
            <a:r>
              <a:rPr lang="en-US" sz="3600" b="1" i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2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en-US" sz="3600" dirty="0">
              <a:solidFill>
                <a:srgbClr val="002060"/>
              </a:solidFill>
              <a:ea typeface="Calibri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14" y="6211866"/>
            <a:ext cx="750289" cy="601514"/>
          </a:xfrm>
          <a:prstGeom prst="rect">
            <a:avLst/>
          </a:prstGeom>
        </p:spPr>
      </p:pic>
      <p:pic>
        <p:nvPicPr>
          <p:cNvPr id="3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4652" y="2708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9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3528" y="525750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HS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ôn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tay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6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nốt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Đô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-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rê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-mi-sol-la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trên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cao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độ</a:t>
            </a:r>
            <a:endParaRPr lang="en-US" sz="3600" dirty="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67744" y="5564783"/>
            <a:ext cx="44694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Ôn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ký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hiệu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bàn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tay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14" y="6191671"/>
            <a:ext cx="750289" cy="601514"/>
          </a:xfrm>
          <a:prstGeom prst="rect">
            <a:avLst/>
          </a:prstGeom>
        </p:spPr>
      </p:pic>
      <p:pic>
        <p:nvPicPr>
          <p:cNvPr id="8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120" y="1722978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7495DA-3A36-4844-BB4B-52A61D3592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457" y="3087177"/>
            <a:ext cx="1152525" cy="22888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8FE290-43E4-4E46-97C9-18A3A75452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9859" y="2708920"/>
            <a:ext cx="1366572" cy="23676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2491EA-7D65-4BE2-AD63-33FDB93608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8273" y="2203066"/>
            <a:ext cx="1287315" cy="2367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FBED19-6378-4CC6-9C4C-C094BF93EC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0958" y="2359174"/>
            <a:ext cx="1287315" cy="22114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A79080-B7DD-4935-9776-E86CF0D336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8134" y="2492896"/>
            <a:ext cx="1366572" cy="23050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2136AF7-27F0-4228-88A1-CFDB7B640A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38093" y="1418023"/>
            <a:ext cx="1114425" cy="281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7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DOC NHAC 2 - Part.mp3">
            <a:hlinkClick r:id="" action="ppaction://media"/>
            <a:extLst>
              <a:ext uri="{FF2B5EF4-FFF2-40B4-BE49-F238E27FC236}">
                <a16:creationId xmlns:a16="http://schemas.microsoft.com/office/drawing/2014/main" id="{7AA9F5E9-00AA-46F8-A10A-42F36AEBA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794" y="23376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B53BF7-0A0F-4245-B15D-E627A0AE1F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37012"/>
            <a:ext cx="8424936" cy="45522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-17938"/>
            <a:ext cx="9144000" cy="687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8280920" cy="403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987" y="2953227"/>
            <a:ext cx="48021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449" y="2949641"/>
            <a:ext cx="480219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056" y="2949641"/>
            <a:ext cx="48021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63" y="2958624"/>
            <a:ext cx="480219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221" y="4811375"/>
            <a:ext cx="48021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410" y="4811375"/>
            <a:ext cx="480219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056" y="4815001"/>
            <a:ext cx="48021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63" y="4858964"/>
            <a:ext cx="480219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DOC NHAC 2 - Part.mp3">
            <a:hlinkClick r:id="" action="ppaction://media"/>
            <a:extLst>
              <a:ext uri="{FF2B5EF4-FFF2-40B4-BE49-F238E27FC236}">
                <a16:creationId xmlns:a16="http://schemas.microsoft.com/office/drawing/2014/main" id="{9638E310-5CFC-47BD-9C94-FC8A74378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8768" y="134076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56C414-F1E0-4A2E-A401-1F5605C26C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27"/>
          <a:stretch/>
        </p:blipFill>
        <p:spPr>
          <a:xfrm>
            <a:off x="530002" y="1514401"/>
            <a:ext cx="8208912" cy="4017233"/>
          </a:xfrm>
          <a:prstGeom prst="rect">
            <a:avLst/>
          </a:prstGeom>
        </p:spPr>
      </p:pic>
      <p:pic>
        <p:nvPicPr>
          <p:cNvPr id="8" name="DOC NHAC 2 - Part.mp3">
            <a:hlinkClick r:id="" action="ppaction://media"/>
            <a:extLst>
              <a:ext uri="{FF2B5EF4-FFF2-40B4-BE49-F238E27FC236}">
                <a16:creationId xmlns:a16="http://schemas.microsoft.com/office/drawing/2014/main" id="{EADF1D9D-3CB2-463B-B0A3-17238348D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728" y="1355997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86BF36-840B-4088-8748-32CD5455941F}"/>
              </a:ext>
            </a:extLst>
          </p:cNvPr>
          <p:cNvSpPr txBox="1"/>
          <p:nvPr/>
        </p:nvSpPr>
        <p:spPr>
          <a:xfrm>
            <a:off x="2699792" y="1052736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vận động cơ thể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5059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0959" y="1412776"/>
            <a:ext cx="73694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</a:rPr>
              <a:t>–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biểu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diễn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Học</a:t>
            </a:r>
            <a:r>
              <a:rPr lang="en-US" sz="3200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sinh</a:t>
            </a:r>
            <a:r>
              <a:rPr lang="en-US" sz="3200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lớp</a:t>
            </a:r>
            <a:r>
              <a:rPr lang="en-US" sz="3200" i="1" dirty="0">
                <a:solidFill>
                  <a:srgbClr val="FF0000"/>
                </a:solidFill>
                <a:latin typeface="Times New Roman"/>
                <a:ea typeface="Times New Roman"/>
              </a:rPr>
              <a:t> Hai </a:t>
            </a:r>
            <a:r>
              <a:rPr lang="en-US" sz="32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chăm</a:t>
            </a:r>
            <a:r>
              <a:rPr lang="en-US" sz="3200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ngoan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kết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hợp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vận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phụ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hoạ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lớp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nhóm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cá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nhân</a:t>
            </a:r>
            <a:endParaRPr lang="en-US" sz="3200" dirty="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55776" y="277035"/>
            <a:ext cx="3816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>
                <a:solidFill>
                  <a:srgbClr val="FC330E"/>
                </a:solidFill>
                <a:latin typeface="Times New Roman"/>
                <a:ea typeface="Arial"/>
              </a:rPr>
              <a:t>VẬN DỤNG – SÁNG TẠO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  <a:p>
            <a:pPr lvl="0" algn="just"/>
            <a:r>
              <a:rPr lang="en-US" sz="2400" b="1">
                <a:solidFill>
                  <a:prstClr val="black"/>
                </a:solidFill>
                <a:latin typeface="Times New Roman"/>
                <a:ea typeface="Arial"/>
              </a:rPr>
              <a:t>2. Vận dụng – Sáng tạo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6" name="hs l2 cham ngoan b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0792" y="82933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14" y="6211866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2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7613" y="188640"/>
            <a:ext cx="8496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1610" indent="-180340">
              <a:spcAft>
                <a:spcPts val="0"/>
              </a:spcAft>
            </a:pPr>
            <a:r>
              <a:rPr lang="en-US" sz="3200">
                <a:latin typeface="Times New Roman"/>
                <a:ea typeface="Times New Roman"/>
                <a:cs typeface="Arial"/>
              </a:rPr>
              <a:t>– Hát và thể hiện bài hát Học sinh lớp hai chăm ngoan với nhịp độ nhanh – chậm theo ý thích:</a:t>
            </a:r>
            <a:endParaRPr lang="en-US" sz="3200">
              <a:ea typeface="Calibri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265858"/>
            <a:ext cx="3779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400" i="1">
                <a:solidFill>
                  <a:srgbClr val="FF0000"/>
                </a:solidFill>
                <a:latin typeface="Times New Roman"/>
                <a:ea typeface="Times New Roman"/>
              </a:rPr>
              <a:t>Câu 1: Em là học sinh lớp 2 , em là một cậu con trai</a:t>
            </a:r>
            <a:endParaRPr lang="en-US" sz="24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61606" y="1265858"/>
            <a:ext cx="28296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fr-FR" sz="4000" b="1">
                <a:solidFill>
                  <a:srgbClr val="002060"/>
                </a:solidFill>
                <a:latin typeface="Times New Roman"/>
                <a:ea typeface="Times New Roman"/>
              </a:rPr>
              <a:t>+Hát nhanh</a:t>
            </a:r>
            <a:endParaRPr lang="en-US" sz="4000" b="1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58038" y="2107580"/>
            <a:ext cx="38379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400" i="1">
                <a:solidFill>
                  <a:srgbClr val="FF0000"/>
                </a:solidFill>
                <a:latin typeface="Times New Roman"/>
                <a:ea typeface="Times New Roman"/>
              </a:rPr>
              <a:t>Câu 2: Em là học lớp 2, em là một cô bé gai </a:t>
            </a:r>
            <a:endParaRPr lang="en-US" sz="24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13383" y="2107580"/>
            <a:ext cx="26292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fr-FR" sz="4000" b="1">
                <a:solidFill>
                  <a:srgbClr val="002060"/>
                </a:solidFill>
                <a:latin typeface="Times New Roman"/>
                <a:ea typeface="Times New Roman"/>
              </a:rPr>
              <a:t>+Hát chậm</a:t>
            </a:r>
            <a:endParaRPr lang="en-US" sz="4000" b="1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08011" y="2884296"/>
            <a:ext cx="38879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400" i="1">
                <a:solidFill>
                  <a:srgbClr val="FF0000"/>
                </a:solidFill>
                <a:latin typeface="Times New Roman"/>
                <a:ea typeface="Times New Roman"/>
              </a:rPr>
              <a:t>Câu 3: Ai là học sinh lớp 2 chăm ngoan học giỏi mới tài</a:t>
            </a:r>
            <a:endParaRPr lang="en-US" sz="24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13383" y="3007407"/>
            <a:ext cx="28296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fr-FR" sz="4000" b="1">
                <a:solidFill>
                  <a:srgbClr val="002060"/>
                </a:solidFill>
                <a:latin typeface="Times New Roman"/>
                <a:ea typeface="Times New Roman"/>
              </a:rPr>
              <a:t>+Hát nhanh</a:t>
            </a:r>
            <a:endParaRPr lang="en-US" sz="4000" b="1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25047" y="3715293"/>
            <a:ext cx="4211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400" i="1">
                <a:solidFill>
                  <a:srgbClr val="FF0000"/>
                </a:solidFill>
                <a:latin typeface="Times New Roman"/>
                <a:ea typeface="Times New Roman"/>
              </a:rPr>
              <a:t>Câu 4: Mỗi ngày đến trường đến lớp, là em có thêm bao niềm vui.</a:t>
            </a:r>
            <a:endParaRPr lang="en-US" sz="24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61793" y="3776848"/>
            <a:ext cx="26292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fr-FR" sz="4000" b="1">
                <a:solidFill>
                  <a:srgbClr val="002060"/>
                </a:solidFill>
                <a:latin typeface="Times New Roman"/>
                <a:ea typeface="Times New Roman"/>
              </a:rPr>
              <a:t>+Hát chậm</a:t>
            </a:r>
            <a:endParaRPr lang="en-US" sz="4000" b="1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13" name="Striped Right Arrow 12"/>
          <p:cNvSpPr/>
          <p:nvPr/>
        </p:nvSpPr>
        <p:spPr>
          <a:xfrm>
            <a:off x="3995936" y="1388969"/>
            <a:ext cx="534812" cy="70788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riped Right Arrow 13"/>
          <p:cNvSpPr/>
          <p:nvPr/>
        </p:nvSpPr>
        <p:spPr>
          <a:xfrm>
            <a:off x="3995936" y="2169135"/>
            <a:ext cx="534634" cy="70788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riped Right Arrow 14"/>
          <p:cNvSpPr/>
          <p:nvPr/>
        </p:nvSpPr>
        <p:spPr>
          <a:xfrm>
            <a:off x="3969795" y="3029421"/>
            <a:ext cx="534634" cy="70788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riped Right Arrow 15"/>
          <p:cNvSpPr/>
          <p:nvPr/>
        </p:nvSpPr>
        <p:spPr>
          <a:xfrm>
            <a:off x="4036880" y="3853809"/>
            <a:ext cx="534634" cy="70788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hs l2 cham ngoan b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5951" y="55675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8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5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164291" y="836712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51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7" y="-169500"/>
            <a:ext cx="1148327" cy="1148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6359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058" y="6369604"/>
            <a:ext cx="617942" cy="495410"/>
          </a:xfrm>
          <a:prstGeom prst="rect">
            <a:avLst/>
          </a:prstGeom>
        </p:spPr>
      </p:pic>
      <p:pic>
        <p:nvPicPr>
          <p:cNvPr id="7" name="DOC NHAC 2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7984" y="51274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0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59731" y="21673"/>
            <a:ext cx="8609162" cy="295232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5400" b="1">
                <a:solidFill>
                  <a:srgbClr val="002060"/>
                </a:solidFill>
              </a:rPr>
              <a:t>ÂM NHẠC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9872" y="1932581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TIẾT 12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718" y="6619664"/>
            <a:ext cx="297285" cy="238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598" y="834501"/>
            <a:ext cx="1016505" cy="10165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" y="3356998"/>
            <a:ext cx="8112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9310" marR="2006600" indent="-802005" algn="ctr">
              <a:lnSpc>
                <a:spcPct val="150000"/>
              </a:lnSpc>
              <a:spcAft>
                <a:spcPts val="0"/>
              </a:spcAft>
              <a:tabLst>
                <a:tab pos="816610" algn="l"/>
              </a:tabLst>
            </a:pPr>
            <a:r>
              <a:rPr lang="en-US" sz="3200" b="1" dirty="0">
                <a:solidFill>
                  <a:srgbClr val="FC190F"/>
                </a:solidFill>
                <a:latin typeface="Times New Roman"/>
                <a:ea typeface="Arial"/>
              </a:rPr>
              <a:t> * VẬN DỤNG - SÁNG TẠO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032001" y="2684223"/>
            <a:ext cx="88081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9310" marR="2006600" lvl="0" indent="-802005" algn="ctr">
              <a:lnSpc>
                <a:spcPct val="150000"/>
              </a:lnSpc>
              <a:tabLst>
                <a:tab pos="816610" algn="l"/>
              </a:tabLst>
            </a:pPr>
            <a:r>
              <a:rPr lang="en-US" sz="3200" b="1" dirty="0">
                <a:solidFill>
                  <a:srgbClr val="FC190F"/>
                </a:solidFill>
                <a:latin typeface="Times New Roman"/>
                <a:ea typeface="Arial"/>
              </a:rPr>
              <a:t>*ÔN TẬP: HÁT VÀ ĐỌC NHẠC</a:t>
            </a:r>
            <a:endParaRPr lang="en-US" sz="3200" b="1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690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892271" y="4073261"/>
            <a:ext cx="2820458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i="1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305720" y="3488532"/>
            <a:ext cx="6686021" cy="60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761970" fontAlgn="base">
              <a:spcBef>
                <a:spcPct val="50000"/>
              </a:spcBef>
              <a:spcAft>
                <a:spcPct val="0"/>
              </a:spcAft>
            </a:pPr>
            <a:r>
              <a:rPr lang="en-US" sz="3333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pic>
        <p:nvPicPr>
          <p:cNvPr id="12293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052737"/>
            <a:ext cx="6948132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Text Box 10"/>
          <p:cNvSpPr txBox="1">
            <a:spLocks noChangeArrowheads="1"/>
          </p:cNvSpPr>
          <p:nvPr/>
        </p:nvSpPr>
        <p:spPr bwMode="auto">
          <a:xfrm>
            <a:off x="346605" y="2853532"/>
            <a:ext cx="6686021" cy="4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761970" fontAlgn="base">
              <a:spcBef>
                <a:spcPct val="50000"/>
              </a:spcBef>
              <a:spcAft>
                <a:spcPct val="0"/>
              </a:spcAft>
            </a:pPr>
            <a:r>
              <a:rPr lang="en-US" sz="2333" b="1">
                <a:solidFill>
                  <a:srgbClr val="1713CB"/>
                </a:solidFill>
                <a:latin typeface="Cambria" pitchFamily="18" charset="0"/>
              </a:rPr>
              <a:t>ÔN TẬP BÀI HÁT</a:t>
            </a:r>
          </a:p>
        </p:txBody>
      </p:sp>
      <p:pic>
        <p:nvPicPr>
          <p:cNvPr id="1229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794125"/>
            <a:ext cx="963083" cy="141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657" y="1942042"/>
            <a:ext cx="734218" cy="164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t mau 1 la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836712"/>
            <a:ext cx="8640960" cy="56166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8" y="116632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Ôn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tập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hát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lớp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Hai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chăm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ngoan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7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02824"/>
            <a:ext cx="6541038" cy="50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4" y="2564904"/>
            <a:ext cx="1512094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678" y="1358636"/>
            <a:ext cx="1199885" cy="269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hat mau 1 lan hs l 2 cham ngoan.mp3">
            <a:hlinkClick r:id="" action="ppaction://media"/>
            <a:extLst>
              <a:ext uri="{FF2B5EF4-FFF2-40B4-BE49-F238E27FC236}">
                <a16:creationId xmlns:a16="http://schemas.microsoft.com/office/drawing/2014/main" id="{E89771F3-54AD-41DB-9650-A2A7D3CB15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20" y="1415549"/>
            <a:ext cx="515811" cy="515811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28F6039A-94C5-4E6E-851D-502CEBB87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9"/>
            <a:ext cx="9144000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691276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" y="3231984"/>
            <a:ext cx="1234282" cy="169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955" y="1124744"/>
            <a:ext cx="1140354" cy="256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hat mau 1 lan hs l 2 cham ngoan.mp3">
            <a:hlinkClick r:id="" action="ppaction://media"/>
            <a:extLst>
              <a:ext uri="{FF2B5EF4-FFF2-40B4-BE49-F238E27FC236}">
                <a16:creationId xmlns:a16="http://schemas.microsoft.com/office/drawing/2014/main" id="{98BF9110-F803-4EC8-95E2-96F0B94D5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20" y="1415549"/>
            <a:ext cx="515811" cy="515811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D0DD425E-DFF3-4480-8CE4-5CE415768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9"/>
            <a:ext cx="9144000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773" y="260648"/>
            <a:ext cx="6912627" cy="5535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3" y="3381928"/>
            <a:ext cx="1234282" cy="169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227" y="1634179"/>
            <a:ext cx="1140354" cy="256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4">
            <a:extLst>
              <a:ext uri="{FF2B5EF4-FFF2-40B4-BE49-F238E27FC236}">
                <a16:creationId xmlns:a16="http://schemas.microsoft.com/office/drawing/2014/main" id="{06B96924-C314-4DC8-910D-208C2FEC0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3256"/>
            <a:ext cx="9144000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hat mau 1 lan hs l 2 cham ngoan.mp3">
            <a:hlinkClick r:id="" action="ppaction://media"/>
            <a:extLst>
              <a:ext uri="{FF2B5EF4-FFF2-40B4-BE49-F238E27FC236}">
                <a16:creationId xmlns:a16="http://schemas.microsoft.com/office/drawing/2014/main" id="{EEB80BCD-CE70-4934-BD2B-D5950BBAD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520" y="1415549"/>
            <a:ext cx="515811" cy="515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590195" y="729746"/>
            <a:ext cx="1996889" cy="14522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HÁT TO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97" y="551328"/>
            <a:ext cx="1964531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65782" y="553339"/>
            <a:ext cx="1678218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761" y="2151375"/>
            <a:ext cx="1577564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073" y="2106445"/>
            <a:ext cx="1505196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val 10"/>
          <p:cNvSpPr/>
          <p:nvPr/>
        </p:nvSpPr>
        <p:spPr>
          <a:xfrm>
            <a:off x="3919605" y="2518099"/>
            <a:ext cx="1472453" cy="9841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HÁT NHỎ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04" y="3658690"/>
            <a:ext cx="1343235" cy="11572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4280" y="3658689"/>
            <a:ext cx="1124159" cy="11572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Oval 14"/>
          <p:cNvSpPr/>
          <p:nvPr/>
        </p:nvSpPr>
        <p:spPr>
          <a:xfrm>
            <a:off x="4332736" y="3873037"/>
            <a:ext cx="880468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HÁT THẦM</a:t>
            </a:r>
          </a:p>
        </p:txBody>
      </p:sp>
      <p:sp>
        <p:nvSpPr>
          <p:cNvPr id="5" name="Rectangle 4"/>
          <p:cNvSpPr/>
          <p:nvPr/>
        </p:nvSpPr>
        <p:spPr>
          <a:xfrm>
            <a:off x="1245019" y="0"/>
            <a:ext cx="6506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333333"/>
                </a:solidFill>
                <a:latin typeface="Times New Roman"/>
                <a:ea typeface="Times New Roman"/>
              </a:rPr>
              <a:t>HD HS hát to nhỏ theo chỉ huy:giơ hai tay cách xa thì học sinh hát to, hai tay gần nhau thì hát nhỏ hơn, khi hai tay gần sát thì hát thầm.</a:t>
            </a:r>
            <a:endParaRPr lang="en-US"/>
          </a:p>
        </p:txBody>
      </p:sp>
      <p:pic>
        <p:nvPicPr>
          <p:cNvPr id="17" name="hat mau 1 lan hs l 2 cham ngoan.mp3">
            <a:hlinkClick r:id="" action="ppaction://media"/>
            <a:extLst>
              <a:ext uri="{FF2B5EF4-FFF2-40B4-BE49-F238E27FC236}">
                <a16:creationId xmlns:a16="http://schemas.microsoft.com/office/drawing/2014/main" id="{7D27B8FF-C8B4-42D5-9176-6C51B1F29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1415549"/>
            <a:ext cx="515811" cy="51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4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25 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25 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25 -2.22222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-0.25 4.8148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25 -4.81481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-0.25 -1.11111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44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6686021" cy="122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46605" y="2853532"/>
            <a:ext cx="6686021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76197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1713CB"/>
                </a:solidFill>
                <a:latin typeface="Cambria" pitchFamily="18" charset="0"/>
              </a:rPr>
              <a:t>ÔN TẬP ĐỌC NHẠC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059831" y="3607422"/>
            <a:ext cx="4176465" cy="78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761970" fontAlgn="base">
              <a:spcBef>
                <a:spcPct val="50000"/>
              </a:spcBef>
              <a:spcAft>
                <a:spcPct val="0"/>
              </a:spcAft>
            </a:pPr>
            <a:r>
              <a:rPr lang="en-US" sz="4500" b="1" dirty="0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310</Words>
  <Application>Microsoft Office PowerPoint</Application>
  <PresentationFormat>On-screen Show (4:3)</PresentationFormat>
  <Paragraphs>34</Paragraphs>
  <Slides>18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Times New Roman</vt:lpstr>
      <vt:lpstr>Office Theme</vt:lpstr>
      <vt:lpstr>1_Office Theme</vt:lpstr>
      <vt:lpstr>3_Office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41</cp:revision>
  <dcterms:created xsi:type="dcterms:W3CDTF">2021-06-19T11:12:44Z</dcterms:created>
  <dcterms:modified xsi:type="dcterms:W3CDTF">2021-11-21T14:58:11Z</dcterms:modified>
</cp:coreProperties>
</file>