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6"/>
  </p:notesMasterIdLst>
  <p:sldIdLst>
    <p:sldId id="275" r:id="rId4"/>
    <p:sldId id="276" r:id="rId5"/>
    <p:sldId id="294" r:id="rId6"/>
    <p:sldId id="277" r:id="rId7"/>
    <p:sldId id="261" r:id="rId8"/>
    <p:sldId id="281" r:id="rId9"/>
    <p:sldId id="282" r:id="rId10"/>
    <p:sldId id="283" r:id="rId11"/>
    <p:sldId id="284" r:id="rId12"/>
    <p:sldId id="285" r:id="rId13"/>
    <p:sldId id="286" r:id="rId14"/>
    <p:sldId id="290" r:id="rId15"/>
    <p:sldId id="287" r:id="rId16"/>
    <p:sldId id="288" r:id="rId17"/>
    <p:sldId id="289" r:id="rId18"/>
    <p:sldId id="295" r:id="rId19"/>
    <p:sldId id="300" r:id="rId20"/>
    <p:sldId id="296" r:id="rId21"/>
    <p:sldId id="297" r:id="rId22"/>
    <p:sldId id="298" r:id="rId23"/>
    <p:sldId id="292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8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6210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49268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22212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7465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11/8/2022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8.png"/><Relationship Id="rId2" Type="http://schemas.openxmlformats.org/officeDocument/2006/relationships/audio" Target="../media/media7.mp3"/><Relationship Id="rId16" Type="http://schemas.openxmlformats.org/officeDocument/2006/relationships/image" Target="../media/image42.png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23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99260" y="452387"/>
            <a:ext cx="195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3" y="2009040"/>
            <a:ext cx="10555753" cy="1419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340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3" y="1255692"/>
            <a:ext cx="10563540" cy="3885020"/>
          </a:xfrm>
          <a:prstGeom prst="rect">
            <a:avLst/>
          </a:prstGeom>
        </p:spPr>
      </p:pic>
      <p:pic>
        <p:nvPicPr>
          <p:cNvPr id="27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258048"/>
            <a:ext cx="2981518" cy="16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3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  <p:pic>
        <p:nvPicPr>
          <p:cNvPr id="6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959" y="1768686"/>
            <a:ext cx="5185088" cy="4781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7" y="581312"/>
            <a:ext cx="6028029" cy="60105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4390" y="1060800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4390" y="581312"/>
            <a:ext cx="3120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3562" y="37563"/>
            <a:ext cx="65647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VUI ĐẾN TRƯỜNG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VUI DEN TRUOG BEAT 2 LAN">
            <a:hlinkClick r:id="" action="ppaction://media"/>
            <a:extLst>
              <a:ext uri="{FF2B5EF4-FFF2-40B4-BE49-F238E27FC236}">
                <a16:creationId xmlns:a16="http://schemas.microsoft.com/office/drawing/2014/main" id="{AC41F0A1-6B58-74D4-2CCE-0C83BB602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25959" y="1535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VUI ĐẾN TRƯỜNG - LỚP 3 KẾT NỐI TRI THỨC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12427E5-B010-9B40-411F-96CD8EB1F9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2000" cy="6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hát câu 1,3 nhóm 2 hát câu 2,4 cả 2 nhóm hát câu 5,6)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15" y="1705773"/>
            <a:ext cx="5001705" cy="13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513" y="6322431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2513" y="1384274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và nhận ra kí hiệu bàn tay mới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" y="1933548"/>
            <a:ext cx="10565136" cy="2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6068" y="1450362"/>
            <a:ext cx="391293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584" y="566571"/>
            <a:ext cx="169790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7"/>
            <a:ext cx="5130427" cy="16153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2337" y="2193777"/>
            <a:ext cx="6740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VUI ĐẾN TRƯỜNG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" y="1514970"/>
            <a:ext cx="11621862" cy="44093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72500" y="63952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49079" y="393894"/>
            <a:ext cx="9182902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885040" y="4150636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885040" y="425004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73127" y="5786685"/>
            <a:ext cx="9543364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573127" y="588054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</a:p>
        </p:txBody>
      </p:sp>
      <p:sp>
        <p:nvSpPr>
          <p:cNvPr id="12" name="Rectangle 11"/>
          <p:cNvSpPr/>
          <p:nvPr/>
        </p:nvSpPr>
        <p:spPr>
          <a:xfrm rot="10800000" flipV="1">
            <a:off x="2849078" y="1022847"/>
            <a:ext cx="673768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5" y="1378729"/>
            <a:ext cx="10504162" cy="27230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8503" y="4594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9" y="1301383"/>
            <a:ext cx="10566691" cy="2043983"/>
          </a:xfrm>
          <a:prstGeom prst="rect">
            <a:avLst/>
          </a:prstGeom>
        </p:spPr>
      </p:pic>
      <p:pic>
        <p:nvPicPr>
          <p:cNvPr id="3" name="GO TEMPORI THEO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4341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4099"/>
            <a:ext cx="2755625" cy="1550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2" y="1266843"/>
            <a:ext cx="10238879" cy="3673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315736" y="3345366"/>
            <a:ext cx="7508488" cy="24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4542" y="34853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77927" y="4736823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877927" y="48891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6" y="1862029"/>
            <a:ext cx="10564913" cy="1204555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7713" y="3577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207</Words>
  <Application>Microsoft Office PowerPoint</Application>
  <PresentationFormat>Widescreen</PresentationFormat>
  <Paragraphs>33</Paragraphs>
  <Slides>22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39</cp:revision>
  <dcterms:created xsi:type="dcterms:W3CDTF">2022-04-04T02:41:08Z</dcterms:created>
  <dcterms:modified xsi:type="dcterms:W3CDTF">2022-11-08T02:24:41Z</dcterms:modified>
</cp:coreProperties>
</file>