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0" r:id="rId3"/>
    <p:sldId id="288" r:id="rId4"/>
    <p:sldId id="263" r:id="rId5"/>
    <p:sldId id="265" r:id="rId6"/>
    <p:sldId id="266" r:id="rId7"/>
    <p:sldId id="554" r:id="rId8"/>
    <p:sldId id="267" r:id="rId9"/>
    <p:sldId id="268" r:id="rId10"/>
    <p:sldId id="289" r:id="rId11"/>
    <p:sldId id="270" r:id="rId12"/>
    <p:sldId id="271" r:id="rId13"/>
    <p:sldId id="272" r:id="rId14"/>
    <p:sldId id="290" r:id="rId15"/>
    <p:sldId id="273" r:id="rId16"/>
    <p:sldId id="274" r:id="rId17"/>
    <p:sldId id="275" r:id="rId18"/>
    <p:sldId id="276" r:id="rId19"/>
    <p:sldId id="545" r:id="rId20"/>
    <p:sldId id="546" r:id="rId21"/>
    <p:sldId id="552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3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3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13.mp3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.mp3"/><Relationship Id="rId7" Type="http://schemas.openxmlformats.org/officeDocument/2006/relationships/image" Target="../media/image31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.mp3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.mp3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13735" y="343734"/>
            <a:ext cx="1626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79" y="2240530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752" y="1299411"/>
            <a:ext cx="683064" cy="697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9" y="1225621"/>
            <a:ext cx="1270709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28" y="1183598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964581"/>
            <a:ext cx="8177247" cy="3907647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9473" y="2243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646331"/>
            <a:ext cx="9419034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66389" y="750771"/>
            <a:ext cx="245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825" y="44597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0" y="961795"/>
            <a:ext cx="7746932" cy="38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2288382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3984686" y="405029"/>
            <a:ext cx="5279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nhịp</a:t>
            </a:r>
            <a:endParaRPr lang="en-US" sz="24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94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09601" y="43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609600" y="1535213"/>
            <a:ext cx="383438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9EB3C-6078-993A-DB72-CA30401446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8"/>
          <a:stretch/>
        </p:blipFill>
        <p:spPr>
          <a:xfrm>
            <a:off x="2490687" y="1365434"/>
            <a:ext cx="7210626" cy="2973809"/>
          </a:xfrm>
          <a:prstGeom prst="rect">
            <a:avLst/>
          </a:prstGeom>
        </p:spPr>
      </p:pic>
      <p:pic>
        <p:nvPicPr>
          <p:cNvPr id="4" name="[KARAOKE] VUI ĐẾN TRƯỜNG - LỚP 3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98FB953-2079-7976-5F17-8450314F2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937"/>
            <a:ext cx="270935" cy="152401"/>
          </a:xfrm>
          <a:prstGeom prst="rect">
            <a:avLst/>
          </a:prstGeom>
        </p:spPr>
      </p:pic>
      <p:pic>
        <p:nvPicPr>
          <p:cNvPr id="2" name="VUI DEN TRUOG BEAT 2 LAN">
            <a:hlinkClick r:id="" action="ppaction://media"/>
            <a:extLst>
              <a:ext uri="{FF2B5EF4-FFF2-40B4-BE49-F238E27FC236}">
                <a16:creationId xmlns:a16="http://schemas.microsoft.com/office/drawing/2014/main" id="{263B271C-3441-D89D-C726-03357F1A25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3125" y="391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56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2288382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3984686" y="405029"/>
            <a:ext cx="5279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phách</a:t>
            </a:r>
            <a:endParaRPr lang="en-US" sz="24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94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09601" y="43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609600" y="1535213"/>
            <a:ext cx="383438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5887FA-09D6-768D-177D-D491B57A43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2" b="7400"/>
          <a:stretch/>
        </p:blipFill>
        <p:spPr>
          <a:xfrm>
            <a:off x="2078182" y="1535213"/>
            <a:ext cx="8005156" cy="2485217"/>
          </a:xfrm>
          <a:prstGeom prst="rect">
            <a:avLst/>
          </a:prstGeom>
        </p:spPr>
      </p:pic>
      <p:pic>
        <p:nvPicPr>
          <p:cNvPr id="3" name="[KARAOKE] VUI ĐẾN TRƯỜNG - LỚP 3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88B02F7-863D-AB19-2A84-30E89732D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998" y="32402"/>
            <a:ext cx="227442" cy="127936"/>
          </a:xfrm>
          <a:prstGeom prst="rect">
            <a:avLst/>
          </a:prstGeom>
        </p:spPr>
      </p:pic>
      <p:pic>
        <p:nvPicPr>
          <p:cNvPr id="4" name="VUI DEN TRUOG BEAT 2 LAN">
            <a:hlinkClick r:id="" action="ppaction://media"/>
            <a:extLst>
              <a:ext uri="{FF2B5EF4-FFF2-40B4-BE49-F238E27FC236}">
                <a16:creationId xmlns:a16="http://schemas.microsoft.com/office/drawing/2014/main" id="{B9B8E1C2-C606-5155-A4F2-EE73498963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8851" y="402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872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864289"/>
            <a:ext cx="4289644" cy="4409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785"/>
            <a:ext cx="12192000" cy="5009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7"/>
            <a:ext cx="3985021" cy="11891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52312" y="1406814"/>
            <a:ext cx="5308215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7482" y="2006147"/>
            <a:ext cx="419661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</a:t>
            </a:r>
            <a:r>
              <a:rPr lang="vi-VN" sz="2400" i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 </a:t>
            </a:r>
            <a:r>
              <a:rPr lang="en-US" sz="2400" i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endParaRPr lang="en-US" sz="2400" i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0778" y="760395"/>
            <a:ext cx="1619196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2288382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3984686" y="405029"/>
            <a:ext cx="5279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HOẠT ĐỘNG KẾT NỐI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94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09601" y="43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609600" y="1535213"/>
            <a:ext cx="383438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1D54B-BD66-85C9-C5B3-30EDC5F63949}"/>
              </a:ext>
            </a:extLst>
          </p:cNvPr>
          <p:cNvSpPr txBox="1"/>
          <p:nvPr/>
        </p:nvSpPr>
        <p:spPr>
          <a:xfrm>
            <a:off x="2313830" y="1996584"/>
            <a:ext cx="7633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7632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4893" y="-29765"/>
            <a:ext cx="7796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4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2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8030" y="493455"/>
            <a:ext cx="439349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395" y="231845"/>
            <a:ext cx="2695697" cy="6858000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462">
            <a:off x="6602405" y="1192932"/>
            <a:ext cx="3677901" cy="493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7634" y="1145406"/>
            <a:ext cx="5549564" cy="5565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>
                <a:latin typeface="+mj-lt"/>
              </a:rPr>
              <a:t>: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r>
              <a:rPr lang="en-US" sz="2400" i="1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đến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8902" y="223681"/>
            <a:ext cx="2103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76" y="14228"/>
            <a:ext cx="302870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17" y="3619099"/>
            <a:ext cx="3479214" cy="3015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7" y="223682"/>
            <a:ext cx="7101360" cy="6410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9646" y="1735545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2660" y="902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339967" y="96253"/>
            <a:ext cx="3119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513" y="0"/>
            <a:ext cx="2547485" cy="6872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61" y="1804945"/>
            <a:ext cx="3851616" cy="50530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8265" y="681029"/>
            <a:ext cx="6044666" cy="56938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quen</a:t>
            </a:r>
            <a:b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b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b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La la la la la la lá la là.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La la la la la la lá la la. Dưới mái trường là khoảng trời thân thương</a:t>
            </a: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48488" y="134754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07" y="14228"/>
            <a:ext cx="183517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33" y="4366940"/>
            <a:ext cx="4612433" cy="2665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886" y="537448"/>
            <a:ext cx="10135403" cy="358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đến trường lòng rộn ràng như hoa nở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 thơm ngọt ngào từng góc phố thân quen</a:t>
            </a:r>
            <a:b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Nụ hoa xinh xinh trong từng chiếc lá 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lời thầy cho em những ước mơ.</a:t>
            </a:r>
            <a:b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xanh xanh trong nắng ấm ban mai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chân nhẹ em vui đi đến trường</a:t>
            </a:r>
            <a:b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reo vang bao khúc hát líu lo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 mái trường là khoảng trời thân thương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la.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la.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BFBA17-C59D-6C37-2691-F319C08FB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06241"/>
            <a:ext cx="7459586" cy="26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3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5984" y="575361"/>
            <a:ext cx="1424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457" y="418085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3" y="1259359"/>
            <a:ext cx="9322297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5780" y="600612"/>
            <a:ext cx="1684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396729"/>
            <a:ext cx="9571386" cy="2564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4893" y="14228"/>
            <a:ext cx="2839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30" y="14228"/>
            <a:ext cx="283945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7" y="4206240"/>
            <a:ext cx="5656091" cy="2651760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093" y="463080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599003"/>
            <a:ext cx="9226752" cy="37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519</Words>
  <Application>Microsoft Office PowerPoint</Application>
  <PresentationFormat>Widescreen</PresentationFormat>
  <Paragraphs>42</Paragraphs>
  <Slides>22</Slides>
  <Notes>15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#9Slide05 Dancing Script</vt:lpstr>
      <vt:lpstr>Arial</vt:lpstr>
      <vt:lpstr>Calibri</vt:lpstr>
      <vt:lpstr>Cambria</vt:lpstr>
      <vt:lpstr>Times New Roman</vt:lpstr>
      <vt:lpstr>Wingdings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62</cp:revision>
  <dcterms:created xsi:type="dcterms:W3CDTF">2022-04-03T11:00:56Z</dcterms:created>
  <dcterms:modified xsi:type="dcterms:W3CDTF">2023-10-30T13:45:24Z</dcterms:modified>
</cp:coreProperties>
</file>