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9" r:id="rId3"/>
    <p:sldMasterId id="2147483712" r:id="rId4"/>
  </p:sldMasterIdLst>
  <p:notesMasterIdLst>
    <p:notesMasterId r:id="rId20"/>
  </p:notesMasterIdLst>
  <p:sldIdLst>
    <p:sldId id="280" r:id="rId5"/>
    <p:sldId id="259" r:id="rId6"/>
    <p:sldId id="261" r:id="rId7"/>
    <p:sldId id="324" r:id="rId8"/>
    <p:sldId id="369" r:id="rId9"/>
    <p:sldId id="379" r:id="rId10"/>
    <p:sldId id="380" r:id="rId11"/>
    <p:sldId id="374" r:id="rId12"/>
    <p:sldId id="381" r:id="rId13"/>
    <p:sldId id="382" r:id="rId14"/>
    <p:sldId id="386" r:id="rId15"/>
    <p:sldId id="383" r:id="rId16"/>
    <p:sldId id="384" r:id="rId17"/>
    <p:sldId id="387" r:id="rId18"/>
    <p:sldId id="3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B4427E-E1DB-449B-B879-14F014F72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127927-E4D5-4584-98FE-5EF2F1EF3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C6210-710C-4894-9250-867CC7BDD1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CA693-24A2-4298-A55F-D4A7C7261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76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DA8BD5-0824-4042-A1D7-840FFEDEF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25ED8B-71BC-4CB0-BE01-7AEB9904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3913B4-BC0B-45FB-B14E-4E6B871B4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0A859-7ACD-46ED-B3FA-FFBC082507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934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6983EB-BEC8-4BC6-A2BD-CAF5C7D3A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24BE6-1ADB-4B5C-A333-E8B9720F01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F4A4C9-4631-468F-9181-DB9854B51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D07A2-3406-4138-9DDE-AAD77B333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439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7CCDF0-4A30-4F10-A7CE-A3AB8013D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E40912-7DC3-48A4-AFC7-2E8F2DFEDB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DAA26-8D0B-4F96-8E66-766539C1F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63EDB-9D08-44D2-A332-7BF3D44F0D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08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133907-F32F-4F1A-B758-6230C7561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7E573A-53CF-49EA-A47B-C40E06490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70F3365-AEF0-49EC-A9A6-291590495D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8724E-1B71-4A6F-A6F7-5A9545DC2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218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3CB52F-62BE-49B1-94D6-747CFA862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4371DA-9D10-4AE6-B458-E5B099EDAE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2DF731-EED1-4D7E-AA0F-D2F821620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B3E67-837E-4470-B64C-E2C689AE6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92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B80397D-49D0-4B92-A1F5-13E1A5730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700A38-6295-4B6C-ACFC-91F2E82C61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F7B7D3-76D4-46F4-B752-1669B8D934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95B67-791F-4E72-8554-E1E97DFBB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395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B97628-0F40-4A32-B073-A5BAF20DA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95FDAD-2880-4CB0-AB0B-4889849E5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723345-9FF9-480E-BE39-44349A06C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F2378-2B4A-477B-AC3D-A40450B3D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55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D08016-3635-470A-A80B-B23967A0B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8C67E-91E8-47C1-9B33-13B22F2D2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99291-D659-4E0A-B87B-57AAAACB46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3725E-DB38-4A71-B385-7A2925736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844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6B1EE7-ED09-478D-8173-895C4AFDD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56702C-9835-4ED2-B752-B9D305BA5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6216-26A7-4DD5-9967-FD26E925C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7582A-F588-4DEB-81B1-66B99205E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C3D05F-A2F0-4CAC-873E-A30E29EF5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4DF8DC-3825-4B60-B436-4A2EB85EB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516466-49FF-4B21-BFFD-C9D53A5F9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DD01F-9223-4632-9385-D0FE731D6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00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479C271-D98C-4A8C-A0CB-7A9A68F91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EE3848B-7B39-4547-B8EB-8FAB85B65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5C46A4-0768-4A74-A905-2EFC7BF5F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63312-C973-4BE8-A1FA-69939E147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735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385C70-0FC0-47D4-9EFC-15840EEDA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323CAE1-34D2-47DE-9A00-EBE35A43A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B708D3E-EBB1-486D-BCB3-9EFBA6D26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E9626-A91F-4058-944B-91305F87EB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041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04CE33-DBF1-4C21-B675-280657FD5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8A9739-616F-49B9-99B3-B593DCE2A0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07148E-C34F-4097-AC69-3E74145B2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2A3C8-8A4D-4014-906D-945C653A6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901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874FD-CFA9-4120-8976-BD4B13AE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D03AA-4C4B-4655-8868-C93A416D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3E8AF-2468-4B37-8D5A-0A37DC28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AE15-3DA8-4770-8A48-CEA2134A5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33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DB6F-DE86-453D-B071-C8D88F18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0BFBC-13FB-46F0-B7D2-04889D74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C4776-E929-4ED4-90B8-4EB53A57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E7DE-61B9-4B0D-99C5-4D1032157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82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3AD95-A371-4683-8072-E2BF857C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8BDA4-6E3B-4BDF-84E2-CF6A4808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71567-19C5-428F-82A5-63C1418E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4EBC-B30F-42FC-8780-4CFD6E9CC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74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D381C6-79DB-46CD-909C-9639CDE2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81F117-553E-491B-91FA-691FE04A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23D372-6885-4CF5-A3CD-934A704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E989-6B9A-4EE1-883F-216138208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04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B0BE0D-4306-4E64-BF5E-51BAF7A5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C5F847-F68E-4F20-9E13-F225E266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C5B901-47F2-4EB6-814C-B9C0C60B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57E9-5D12-4FB5-B374-BE3271513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992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F46A5A-C1B1-468F-B4A1-5DE92C01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6BF6EB-7F79-4CF6-B511-F95C3395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FA54AE-DD4E-411C-A5FD-EA162456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0A37-AFCE-4008-B18D-68C0FDDD3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057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69F739-1F59-490B-9120-17CAED1C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7A7E8D-49F7-4058-9963-F4A97EAE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918041-AD90-43C8-9CF8-857B844D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50DD-9323-42D6-BA19-1C6207EFA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455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D6F63D-B546-4947-92B5-8B6CDDCD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02B1CA-4D7A-4EFA-A0B3-3827007C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6A1256-E644-4583-9AF4-439B6AEF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AA04-29AF-4900-A1BC-09CFCB4C6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692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B5859E-5401-4830-854E-1DE360FB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4C8815-E9E7-4205-9B06-E4A3460E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523B46-7396-4BA8-878A-74BCBB13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6A61-B507-4382-8E13-94E039BCB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715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0DEC-3B3A-4DF0-8988-52134FA8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B528B-3EDB-47E7-894D-D64F6A06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4AC1-17BC-4120-A15A-DB219C72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0621-A64A-4C1F-AC98-096426456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96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28678-47A6-457A-A46B-6C544817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C10A-5600-4738-9E28-218AA7C0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AFFB1-93A1-4F5B-B4BC-64F5F73D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BDFAC-1717-494F-9B96-5AE9140BF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344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FB6B08-8B34-4483-A5A4-91D9758B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D9CA95-B008-48D6-86E9-8C34D5BE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E409B1-BBDB-434E-AA69-9C3CE19C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B3C-9782-4F39-9DBB-D960ED9AC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563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AD0E6-202C-4A24-8F4F-80BEC78C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470DC-E003-439C-9886-0B7BA9FB2054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C0B3E-04C5-405F-84E0-661DC6C8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E3037-FAD7-4748-94A0-513B951D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F2B31-E534-4B9A-A1A6-DA92B512F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2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1103D-2473-4799-81E9-29FF21FA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DDBD3-8E7F-41AE-A29A-FB5F6E7991CA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7B15-9FFB-4FB1-8BFD-33821F83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52181-6F75-40CE-BEAF-BFEA914A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5C18-DBD2-404C-B990-A9BABBCB5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3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0B954-444E-4357-935E-9571BC66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BE682-C1C8-47A8-A71B-7E0A037A255F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6BF47-992B-4EAF-BFF5-55BE3785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95512-DA61-4CCC-8A18-AEA30F13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0568-B5A2-490B-95FD-BB31207BC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7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2F905B-A242-4D90-BD95-10A1A9F9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76B1-339B-4BE8-8D94-A40B81FB4D8C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DDA5C8-3D0E-40A4-B100-59606034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F21CE-8067-46E2-9757-051D8381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CE20-C0BC-4FBB-BAB6-FC408613F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33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ABCCC8-16A6-47CC-9C9C-464CA296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522C-200A-4B5B-B0D8-7C0191726648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74CE8D-597E-4C53-821E-19519D9B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E2ADB9-BCF8-48FC-90A6-89C81D67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B3BC0-411E-4710-9FCD-4905B94F9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83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D0A4DC1-D049-452D-A2E7-232279683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B804-D95A-43B6-A1AC-7FAB03C4206D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4CA35A-E11A-4863-B3E4-2772B705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F959BE-D7AF-4D97-A0AD-A2F74FB6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51E3-27F4-4FCB-8FE8-5B031394B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1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D5DDF6-59C4-4C06-A289-6D391240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DD1C-86D5-4A9D-8E83-B76180CDFF2B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9AAA1A-179B-4F1B-B751-E867D8A0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AE4B28-F1A0-4E28-AB66-99157ABE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42E1-39C6-4118-90A5-9B0D1A16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53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3F2A01-2EDB-4FC8-BD88-299246120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D2F8-3214-4137-9A00-CDE4276CA3CF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775E0D-EB92-4ADB-97CB-7E157B46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81CBDE-6C22-4643-A358-82B9F547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480E-FA9A-440A-AE4A-80A1D59B4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28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B0B208-09A5-4D83-85DC-E47323B0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51B19-ED8A-4555-B166-FEE0EC8D446A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4FC33B-BD4A-4EBC-BCD7-D274322A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6690B9-60E1-4BE1-8B08-0DC1F868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F6A02-6398-4613-B17D-FFE7C2BE7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8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5881C-2A22-4C31-B8C2-AE7C5BBC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A823-E9D1-45F9-BAC5-5E7F73E7E45E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33DC5-688E-45E0-A4F5-F1B84F38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0B827-29C6-4DB7-A26F-AB71CB2E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64450-32DB-4D5A-BDC8-3CACE1460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207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2E53-84CF-449C-8611-F70F26D9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0667-C59A-4F19-9148-343454F9FA5E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B659A-98DB-4F27-9A8A-9C8CB480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239A5-91F3-4D37-AFD3-CAF93BE2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4D9A-B5DC-4062-99E0-0945A896E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5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84CF55-8073-447B-A4AB-B8A9F4A7D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F54BD8-6281-4B56-91EF-25A645D74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F4D04D-F70A-4470-9D3D-A8081DABE1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6D03FA-00E5-48C8-B933-2D71FE6DCB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FEACED-7048-407A-8897-206D17E081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C9704BD6-7508-4905-85DA-533D029EC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44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8298B3E-4EE8-4B29-8791-8A7473FB83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515F97-7659-416E-8B48-0E24ADE7D4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073DF-5526-4B14-A188-EC48CDA79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276A0-B9AF-4357-B906-0C8DA6628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5CEFB-9CE0-494F-A187-CA2901A4A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6FA007-26CB-47B9-BEE1-B576DDEFE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5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519BC91-280D-4CE0-8693-2520002A1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9CF3446-C373-4858-90C5-0EE5B6430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554DF-223A-462A-ACDC-3E07339A8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334587-F751-4937-82C8-C3AD8544AAC9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2CD3F-D52E-40A8-9A7C-77BC4E46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237FC-6D6C-42FA-968F-AE225E924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BB4E04-454F-4995-B06C-25059312D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9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.wikipedia.org/wiki/Ho%C3%A0ng_L%C3%A2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39239" y="177150"/>
            <a:ext cx="48965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lễ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0" y="2780928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1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>
            <a:extLst>
              <a:ext uri="{FF2B5EF4-FFF2-40B4-BE49-F238E27FC236}">
                <a16:creationId xmlns:a16="http://schemas.microsoft.com/office/drawing/2014/main" id="{2A40561B-9DC5-4942-8A43-5B9B462E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9445F3E0-7B69-4EB5-8EEC-65CF282F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EB8F2"/>
              </a:clrFrom>
              <a:clrTo>
                <a:srgbClr val="4EB8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3" b="7091"/>
          <a:stretch>
            <a:fillRect/>
          </a:stretch>
        </p:blipFill>
        <p:spPr bwMode="auto">
          <a:xfrm>
            <a:off x="0" y="773907"/>
            <a:ext cx="2724150" cy="522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3B4C1-0906-41DC-8F8B-3A1D80DA8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10" y="2659856"/>
            <a:ext cx="16454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15365" name="TextBox 13">
            <a:extLst>
              <a:ext uri="{FF2B5EF4-FFF2-40B4-BE49-F238E27FC236}">
                <a16:creationId xmlns:a16="http://schemas.microsoft.com/office/drawing/2014/main" id="{749DB7A5-B0EB-4261-ACEA-A8923416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453" y="2358629"/>
            <a:ext cx="547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4" descr="Ảnh động đẹp (62)">
            <a:extLst>
              <a:ext uri="{FF2B5EF4-FFF2-40B4-BE49-F238E27FC236}">
                <a16:creationId xmlns:a16="http://schemas.microsoft.com/office/drawing/2014/main" id="{F5674668-4D25-45C2-8C15-A157E45A22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2" y="978694"/>
            <a:ext cx="450056" cy="10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EE401A-77B3-4097-8300-68047874D2CF}"/>
              </a:ext>
            </a:extLst>
          </p:cNvPr>
          <p:cNvSpPr txBox="1"/>
          <p:nvPr/>
        </p:nvSpPr>
        <p:spPr>
          <a:xfrm>
            <a:off x="2993232" y="692696"/>
            <a:ext cx="402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HÁT TỪNG CÂU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AAC1D7D-EBB5-4466-B46E-27C9A26A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8125370" cy="153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1941101"/>
      </p:ext>
    </p:extLst>
  </p:cSld>
  <p:clrMapOvr>
    <a:masterClrMapping/>
  </p:clrMapOvr>
  <p:transition spd="slow" advTm="562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Rực rỡ sắc hương với bộ sưu tập background hoa đẹp">
            <a:extLst>
              <a:ext uri="{FF2B5EF4-FFF2-40B4-BE49-F238E27FC236}">
                <a16:creationId xmlns:a16="http://schemas.microsoft.com/office/drawing/2014/main" id="{6D9BA5B8-D4EB-407B-B4D5-8383542F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>
            <a:extLst>
              <a:ext uri="{FF2B5EF4-FFF2-40B4-BE49-F238E27FC236}">
                <a16:creationId xmlns:a16="http://schemas.microsoft.com/office/drawing/2014/main" id="{3C5B96E7-9A99-4669-8D93-93219DB2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 và 4</a:t>
            </a:r>
            <a:endParaRPr lang="en-SG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02A459D-B68A-46F8-BF04-D1A84D49E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2076"/>
            <a:ext cx="7977631" cy="24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6183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>
            <a:extLst>
              <a:ext uri="{FF2B5EF4-FFF2-40B4-BE49-F238E27FC236}">
                <a16:creationId xmlns:a16="http://schemas.microsoft.com/office/drawing/2014/main" id="{2A40561B-9DC5-4942-8A43-5B9B462E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9445F3E0-7B69-4EB5-8EEC-65CF282F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EB8F2"/>
              </a:clrFrom>
              <a:clrTo>
                <a:srgbClr val="4EB8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3" b="7091"/>
          <a:stretch>
            <a:fillRect/>
          </a:stretch>
        </p:blipFill>
        <p:spPr bwMode="auto">
          <a:xfrm>
            <a:off x="0" y="773907"/>
            <a:ext cx="2724150" cy="522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3B4C1-0906-41DC-8F8B-3A1D80DA8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10" y="2659856"/>
            <a:ext cx="16454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</p:txBody>
      </p:sp>
      <p:sp>
        <p:nvSpPr>
          <p:cNvPr id="15365" name="TextBox 13">
            <a:extLst>
              <a:ext uri="{FF2B5EF4-FFF2-40B4-BE49-F238E27FC236}">
                <a16:creationId xmlns:a16="http://schemas.microsoft.com/office/drawing/2014/main" id="{749DB7A5-B0EB-4261-ACEA-A8923416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453" y="2358629"/>
            <a:ext cx="547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4" descr="Ảnh động đẹp (62)">
            <a:extLst>
              <a:ext uri="{FF2B5EF4-FFF2-40B4-BE49-F238E27FC236}">
                <a16:creationId xmlns:a16="http://schemas.microsoft.com/office/drawing/2014/main" id="{F5674668-4D25-45C2-8C15-A157E45A22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2" y="978694"/>
            <a:ext cx="450056" cy="10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EE401A-77B3-4097-8300-68047874D2CF}"/>
              </a:ext>
            </a:extLst>
          </p:cNvPr>
          <p:cNvSpPr txBox="1"/>
          <p:nvPr/>
        </p:nvSpPr>
        <p:spPr>
          <a:xfrm>
            <a:off x="2993232" y="692696"/>
            <a:ext cx="402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HÁT TỪNG CÂU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57FDDB4E-8434-46EC-8043-E4FECFBC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34397"/>
            <a:ext cx="8245350" cy="13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1839786"/>
      </p:ext>
    </p:extLst>
  </p:cSld>
  <p:clrMapOvr>
    <a:masterClrMapping/>
  </p:clrMapOvr>
  <p:transition spd="slow" advTm="562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>
            <a:extLst>
              <a:ext uri="{FF2B5EF4-FFF2-40B4-BE49-F238E27FC236}">
                <a16:creationId xmlns:a16="http://schemas.microsoft.com/office/drawing/2014/main" id="{2A40561B-9DC5-4942-8A43-5B9B462E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9445F3E0-7B69-4EB5-8EEC-65CF282F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EB8F2"/>
              </a:clrFrom>
              <a:clrTo>
                <a:srgbClr val="4EB8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3" b="7091"/>
          <a:stretch>
            <a:fillRect/>
          </a:stretch>
        </p:blipFill>
        <p:spPr bwMode="auto">
          <a:xfrm>
            <a:off x="0" y="773907"/>
            <a:ext cx="2724150" cy="522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3B4C1-0906-41DC-8F8B-3A1D80DA8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10" y="2659856"/>
            <a:ext cx="16454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15365" name="TextBox 13">
            <a:extLst>
              <a:ext uri="{FF2B5EF4-FFF2-40B4-BE49-F238E27FC236}">
                <a16:creationId xmlns:a16="http://schemas.microsoft.com/office/drawing/2014/main" id="{749DB7A5-B0EB-4261-ACEA-A8923416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453" y="2358629"/>
            <a:ext cx="547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4" descr="Ảnh động đẹp (62)">
            <a:extLst>
              <a:ext uri="{FF2B5EF4-FFF2-40B4-BE49-F238E27FC236}">
                <a16:creationId xmlns:a16="http://schemas.microsoft.com/office/drawing/2014/main" id="{F5674668-4D25-45C2-8C15-A157E45A22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2" y="978694"/>
            <a:ext cx="450056" cy="10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EE401A-77B3-4097-8300-68047874D2CF}"/>
              </a:ext>
            </a:extLst>
          </p:cNvPr>
          <p:cNvSpPr txBox="1"/>
          <p:nvPr/>
        </p:nvSpPr>
        <p:spPr>
          <a:xfrm>
            <a:off x="2993232" y="692696"/>
            <a:ext cx="402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HÁT TỪNG CÂU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63E1356-5105-4FEF-A1DF-37566DFDE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1161"/>
            <a:ext cx="7998554" cy="150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241634"/>
      </p:ext>
    </p:extLst>
  </p:cSld>
  <p:clrMapOvr>
    <a:masterClrMapping/>
  </p:clrMapOvr>
  <p:transition spd="slow" advTm="562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Rực rỡ sắc hương với bộ sưu tập background hoa đẹp">
            <a:extLst>
              <a:ext uri="{FF2B5EF4-FFF2-40B4-BE49-F238E27FC236}">
                <a16:creationId xmlns:a16="http://schemas.microsoft.com/office/drawing/2014/main" id="{6D9BA5B8-D4EB-407B-B4D5-8383542F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" y="0"/>
            <a:ext cx="9123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>
            <a:extLst>
              <a:ext uri="{FF2B5EF4-FFF2-40B4-BE49-F238E27FC236}">
                <a16:creationId xmlns:a16="http://schemas.microsoft.com/office/drawing/2014/main" id="{3C5B96E7-9A99-4669-8D93-93219DB2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502049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SG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1A90360-A40D-44B8-915D-4142A4A64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8858"/>
            <a:ext cx="8136905" cy="250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6183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>
            <a:extLst>
              <a:ext uri="{FF2B5EF4-FFF2-40B4-BE49-F238E27FC236}">
                <a16:creationId xmlns:a16="http://schemas.microsoft.com/office/drawing/2014/main" id="{2A40561B-9DC5-4942-8A43-5B9B462E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9445F3E0-7B69-4EB5-8EEC-65CF282F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EB8F2"/>
              </a:clrFrom>
              <a:clrTo>
                <a:srgbClr val="4EB8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3" b="7091"/>
          <a:stretch>
            <a:fillRect/>
          </a:stretch>
        </p:blipFill>
        <p:spPr bwMode="auto">
          <a:xfrm>
            <a:off x="0" y="773907"/>
            <a:ext cx="2724150" cy="522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3B4C1-0906-41DC-8F8B-3A1D80DA8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10" y="2659856"/>
            <a:ext cx="16454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</p:txBody>
      </p:sp>
      <p:sp>
        <p:nvSpPr>
          <p:cNvPr id="15365" name="TextBox 13">
            <a:extLst>
              <a:ext uri="{FF2B5EF4-FFF2-40B4-BE49-F238E27FC236}">
                <a16:creationId xmlns:a16="http://schemas.microsoft.com/office/drawing/2014/main" id="{749DB7A5-B0EB-4261-ACEA-A8923416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453" y="2358629"/>
            <a:ext cx="547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4" descr="Ảnh động đẹp (62)">
            <a:extLst>
              <a:ext uri="{FF2B5EF4-FFF2-40B4-BE49-F238E27FC236}">
                <a16:creationId xmlns:a16="http://schemas.microsoft.com/office/drawing/2014/main" id="{F5674668-4D25-45C2-8C15-A157E45A22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2" y="978694"/>
            <a:ext cx="450056" cy="10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B62E5E5-9682-4E0B-9F6E-35D805AB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76" y="3429000"/>
            <a:ext cx="7788964" cy="129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EE401A-77B3-4097-8300-68047874D2CF}"/>
              </a:ext>
            </a:extLst>
          </p:cNvPr>
          <p:cNvSpPr txBox="1"/>
          <p:nvPr/>
        </p:nvSpPr>
        <p:spPr>
          <a:xfrm>
            <a:off x="2993232" y="692696"/>
            <a:ext cx="402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HÁT TỪNG CÂU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793607"/>
      </p:ext>
    </p:extLst>
  </p:cSld>
  <p:clrMapOvr>
    <a:masterClrMapping/>
  </p:clrMapOvr>
  <p:transition spd="slow" advTm="562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17032"/>
            <a:ext cx="3564396" cy="31132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7704" y="-34834"/>
            <a:ext cx="7560840" cy="214733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ÂM NHẠC LỚP 5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6096" y="2286737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AU" sz="16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NHẠC VÀ LỜI: HOÀNG LONG</a:t>
            </a:r>
            <a:endParaRPr lang="en-US" sz="1600" i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2" y="620688"/>
            <a:ext cx="1467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TIẾT 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3322" y="176845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HỌC HÁT: BÀI NHỮNG BÔNG HOA NHỮNG BÀI CA</a:t>
            </a:r>
            <a:endParaRPr lang="en-US" dirty="0">
              <a:solidFill>
                <a:srgbClr val="FF0000"/>
              </a:solidFill>
              <a:latin typeface=".VnTime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6566" y="630932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 ƠN THẦY CÔ</a:t>
            </a:r>
          </a:p>
        </p:txBody>
      </p:sp>
    </p:spTree>
    <p:extLst>
      <p:ext uri="{BB962C8B-B14F-4D97-AF65-F5344CB8AC3E}">
        <p14:creationId xmlns:p14="http://schemas.microsoft.com/office/powerpoint/2010/main" val="15309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941" y="6272996"/>
            <a:ext cx="302433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0"/>
            <a:ext cx="518457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HĐ: TÌM HIỂU-KHÁM PHÁ</a:t>
            </a:r>
          </a:p>
        </p:txBody>
      </p:sp>
      <p:sp>
        <p:nvSpPr>
          <p:cNvPr id="2" name="Rectangle 1"/>
          <p:cNvSpPr/>
          <p:nvPr/>
        </p:nvSpPr>
        <p:spPr>
          <a:xfrm>
            <a:off x="5868144" y="2348880"/>
            <a:ext cx="2520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2776"/>
            <a:ext cx="28803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63888" y="1955674"/>
            <a:ext cx="24751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 Long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(sinh 1942) anh em song sinh 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tooltip="Hoàng Lân"/>
              </a:rPr>
              <a:t>Hoàng Lân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và chân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bông hoa những bài ca (1982)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chú bộ đội (1982)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5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3">
            <a:extLst>
              <a:ext uri="{FF2B5EF4-FFF2-40B4-BE49-F238E27FC236}">
                <a16:creationId xmlns:a16="http://schemas.microsoft.com/office/drawing/2014/main" id="{96F979D8-5A7C-4C1C-9F69-BD0569B14BF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112" y="0"/>
            <a:ext cx="9144000" cy="5562600"/>
          </a:xfrm>
          <a:noFill/>
        </p:spPr>
      </p:pic>
      <p:pic>
        <p:nvPicPr>
          <p:cNvPr id="33796" name="Picture 24" descr="sweet_couples_cute_lover_996553_topa_wallcoo.com.jpg">
            <a:hlinkClick r:id="" action="ppaction://noaction"/>
            <a:extLst>
              <a:ext uri="{FF2B5EF4-FFF2-40B4-BE49-F238E27FC236}">
                <a16:creationId xmlns:a16="http://schemas.microsoft.com/office/drawing/2014/main" id="{256A2232-28A4-4B8C-9044-A0516A30034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99" r="20522" b="69209"/>
          <a:stretch>
            <a:fillRect/>
          </a:stretch>
        </p:blipFill>
        <p:spPr bwMode="auto">
          <a:xfrm>
            <a:off x="0" y="48768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NGHE MAU NH BOG HOA BAI CA CO LOI.mp3">
            <a:hlinkClick r:id="" action="ppaction://media"/>
            <a:extLst>
              <a:ext uri="{FF2B5EF4-FFF2-40B4-BE49-F238E27FC236}">
                <a16:creationId xmlns:a16="http://schemas.microsoft.com/office/drawing/2014/main" id="{D8F0A6B9-AF01-48BB-A299-D11FAFE844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04" y="188640"/>
            <a:ext cx="574888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9DDE2B0C-A6DD-4C04-B800-BDBE0C12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48680"/>
            <a:ext cx="7285434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:Cùng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:Lời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:Ngàn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:Náo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:Những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:Chúng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:Thầy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:Học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:Nhớ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:Những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bao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:Chúng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B8BCA816-3CDD-4163-A05D-07018FCD1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123950"/>
            <a:ext cx="67139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Box 1">
            <a:extLst>
              <a:ext uri="{FF2B5EF4-FFF2-40B4-BE49-F238E27FC236}">
                <a16:creationId xmlns:a16="http://schemas.microsoft.com/office/drawing/2014/main" id="{16E6E810-DBF6-4F53-A980-0E65CD971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44624"/>
            <a:ext cx="393417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endParaRPr lang="en-SG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E9122-176E-423A-BEC0-FE41262F2DD9}"/>
              </a:ext>
            </a:extLst>
          </p:cNvPr>
          <p:cNvSpPr txBox="1"/>
          <p:nvPr/>
        </p:nvSpPr>
        <p:spPr>
          <a:xfrm>
            <a:off x="107504" y="6447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03841-4575-400F-B6F7-2880E39BF366}"/>
              </a:ext>
            </a:extLst>
          </p:cNvPr>
          <p:cNvSpPr txBox="1"/>
          <p:nvPr/>
        </p:nvSpPr>
        <p:spPr>
          <a:xfrm>
            <a:off x="107504" y="356372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ransition spd="slow" advTm="35702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>
            <a:extLst>
              <a:ext uri="{FF2B5EF4-FFF2-40B4-BE49-F238E27FC236}">
                <a16:creationId xmlns:a16="http://schemas.microsoft.com/office/drawing/2014/main" id="{2A40561B-9DC5-4942-8A43-5B9B462E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9445F3E0-7B69-4EB5-8EEC-65CF282F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4EB8F2"/>
              </a:clrFrom>
              <a:clrTo>
                <a:srgbClr val="4EB8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3" b="7091"/>
          <a:stretch>
            <a:fillRect/>
          </a:stretch>
        </p:blipFill>
        <p:spPr bwMode="auto">
          <a:xfrm>
            <a:off x="0" y="0"/>
            <a:ext cx="2555776" cy="587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3B4C1-0906-41DC-8F8B-3A1D80DA8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183902"/>
            <a:ext cx="16339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</p:txBody>
      </p:sp>
      <p:sp>
        <p:nvSpPr>
          <p:cNvPr id="15365" name="TextBox 13">
            <a:extLst>
              <a:ext uri="{FF2B5EF4-FFF2-40B4-BE49-F238E27FC236}">
                <a16:creationId xmlns:a16="http://schemas.microsoft.com/office/drawing/2014/main" id="{749DB7A5-B0EB-4261-ACEA-A8923416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453" y="2358629"/>
            <a:ext cx="547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4" descr="Ảnh động đẹp (62)">
            <a:extLst>
              <a:ext uri="{FF2B5EF4-FFF2-40B4-BE49-F238E27FC236}">
                <a16:creationId xmlns:a16="http://schemas.microsoft.com/office/drawing/2014/main" id="{F5674668-4D25-45C2-8C15-A157E45A22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2" y="978694"/>
            <a:ext cx="450056" cy="10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B62E5E5-9682-4E0B-9F6E-35D805AB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083"/>
            <a:ext cx="7788964" cy="129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EE401A-77B3-4097-8300-68047874D2CF}"/>
              </a:ext>
            </a:extLst>
          </p:cNvPr>
          <p:cNvSpPr txBox="1"/>
          <p:nvPr/>
        </p:nvSpPr>
        <p:spPr>
          <a:xfrm>
            <a:off x="2993232" y="692696"/>
            <a:ext cx="402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HÁT TỪNG CÂU</a:t>
            </a:r>
          </a:p>
        </p:txBody>
      </p:sp>
    </p:spTree>
    <p:custDataLst>
      <p:tags r:id="rId1"/>
    </p:custDataLst>
  </p:cSld>
  <p:clrMapOvr>
    <a:masterClrMapping/>
  </p:clrMapOvr>
  <p:transition spd="slow" advTm="562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>
            <a:extLst>
              <a:ext uri="{FF2B5EF4-FFF2-40B4-BE49-F238E27FC236}">
                <a16:creationId xmlns:a16="http://schemas.microsoft.com/office/drawing/2014/main" id="{2A40561B-9DC5-4942-8A43-5B9B462E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9445F3E0-7B69-4EB5-8EEC-65CF282F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EB8F2"/>
              </a:clrFrom>
              <a:clrTo>
                <a:srgbClr val="4EB8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3" b="7091"/>
          <a:stretch>
            <a:fillRect/>
          </a:stretch>
        </p:blipFill>
        <p:spPr bwMode="auto">
          <a:xfrm>
            <a:off x="0" y="773907"/>
            <a:ext cx="2724150" cy="522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3B4C1-0906-41DC-8F8B-3A1D80DA8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10" y="2659856"/>
            <a:ext cx="16454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15365" name="TextBox 13">
            <a:extLst>
              <a:ext uri="{FF2B5EF4-FFF2-40B4-BE49-F238E27FC236}">
                <a16:creationId xmlns:a16="http://schemas.microsoft.com/office/drawing/2014/main" id="{749DB7A5-B0EB-4261-ACEA-A8923416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453" y="2358629"/>
            <a:ext cx="547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4" descr="Ảnh động đẹp (62)">
            <a:extLst>
              <a:ext uri="{FF2B5EF4-FFF2-40B4-BE49-F238E27FC236}">
                <a16:creationId xmlns:a16="http://schemas.microsoft.com/office/drawing/2014/main" id="{F5674668-4D25-45C2-8C15-A157E45A22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2" y="978694"/>
            <a:ext cx="450056" cy="10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EE401A-77B3-4097-8300-68047874D2CF}"/>
              </a:ext>
            </a:extLst>
          </p:cNvPr>
          <p:cNvSpPr txBox="1"/>
          <p:nvPr/>
        </p:nvSpPr>
        <p:spPr>
          <a:xfrm>
            <a:off x="2993232" y="692696"/>
            <a:ext cx="402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HÁT TỪNG CÂU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A32A05F-E4F4-445A-AC14-722F6121E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7488832" cy="124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0786011"/>
      </p:ext>
    </p:extLst>
  </p:cSld>
  <p:clrMapOvr>
    <a:masterClrMapping/>
  </p:clrMapOvr>
  <p:transition spd="slow" advTm="562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Rực rỡ sắc hương với bộ sưu tập background hoa đẹp">
            <a:extLst>
              <a:ext uri="{FF2B5EF4-FFF2-40B4-BE49-F238E27FC236}">
                <a16:creationId xmlns:a16="http://schemas.microsoft.com/office/drawing/2014/main" id="{6D9BA5B8-D4EB-407B-B4D5-8383542F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>
            <a:extLst>
              <a:ext uri="{FF2B5EF4-FFF2-40B4-BE49-F238E27FC236}">
                <a16:creationId xmlns:a16="http://schemas.microsoft.com/office/drawing/2014/main" id="{3C5B96E7-9A99-4669-8D93-93219DB2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SG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1F1FB31-FA4E-4A71-9412-90E3115E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7886700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6183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>
            <a:extLst>
              <a:ext uri="{FF2B5EF4-FFF2-40B4-BE49-F238E27FC236}">
                <a16:creationId xmlns:a16="http://schemas.microsoft.com/office/drawing/2014/main" id="{2A40561B-9DC5-4942-8A43-5B9B462E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9445F3E0-7B69-4EB5-8EEC-65CF282F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EB8F2"/>
              </a:clrFrom>
              <a:clrTo>
                <a:srgbClr val="4EB8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3" b="7091"/>
          <a:stretch>
            <a:fillRect/>
          </a:stretch>
        </p:blipFill>
        <p:spPr bwMode="auto">
          <a:xfrm>
            <a:off x="0" y="773907"/>
            <a:ext cx="2724150" cy="522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3B4C1-0906-41DC-8F8B-3A1D80DA8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10" y="2659856"/>
            <a:ext cx="16454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5365" name="TextBox 13">
            <a:extLst>
              <a:ext uri="{FF2B5EF4-FFF2-40B4-BE49-F238E27FC236}">
                <a16:creationId xmlns:a16="http://schemas.microsoft.com/office/drawing/2014/main" id="{749DB7A5-B0EB-4261-ACEA-A8923416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453" y="2358629"/>
            <a:ext cx="547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4" descr="Ảnh động đẹp (62)">
            <a:extLst>
              <a:ext uri="{FF2B5EF4-FFF2-40B4-BE49-F238E27FC236}">
                <a16:creationId xmlns:a16="http://schemas.microsoft.com/office/drawing/2014/main" id="{F5674668-4D25-45C2-8C15-A157E45A22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2" y="978694"/>
            <a:ext cx="450056" cy="10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EE401A-77B3-4097-8300-68047874D2CF}"/>
              </a:ext>
            </a:extLst>
          </p:cNvPr>
          <p:cNvSpPr txBox="1"/>
          <p:nvPr/>
        </p:nvSpPr>
        <p:spPr>
          <a:xfrm>
            <a:off x="2993232" y="692696"/>
            <a:ext cx="402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HÁT TỪNG CÂU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6DA0D0C-529F-42B2-897F-BF590094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4545"/>
            <a:ext cx="7920880" cy="122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2878763"/>
      </p:ext>
    </p:extLst>
  </p:cSld>
  <p:clrMapOvr>
    <a:masterClrMapping/>
  </p:clrMapOvr>
  <p:transition spd="slow" advTm="562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365</Words>
  <Application>Microsoft Office PowerPoint</Application>
  <PresentationFormat>On-screen Show (4:3)</PresentationFormat>
  <Paragraphs>43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Times New Roman</vt:lpstr>
      <vt:lpstr>Office Theme</vt:lpstr>
      <vt:lpstr>Default Design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 và 2</vt:lpstr>
      <vt:lpstr>PowerPoint Presentation</vt:lpstr>
      <vt:lpstr>PowerPoint Presentation</vt:lpstr>
      <vt:lpstr>Câu 3 và 4</vt:lpstr>
      <vt:lpstr>PowerPoint Presentation</vt:lpstr>
      <vt:lpstr>PowerPoint Presentation</vt:lpstr>
      <vt:lpstr>Câu 5 và 6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62</cp:revision>
  <dcterms:created xsi:type="dcterms:W3CDTF">2021-05-09T14:16:54Z</dcterms:created>
  <dcterms:modified xsi:type="dcterms:W3CDTF">2022-10-29T14:18:13Z</dcterms:modified>
</cp:coreProperties>
</file>