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22" y="-10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8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4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4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CustomShape 2"/>
          <p:cNvSpPr/>
          <p:nvPr/>
        </p:nvSpPr>
        <p:spPr>
          <a:xfrm>
            <a:off x="5843520" y="5429160"/>
            <a:ext cx="4786560" cy="163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1713CB"/>
                </a:solidFill>
                <a:latin typeface="Constantia"/>
                <a:ea typeface="Times New Roman"/>
              </a:rPr>
              <a:t>Facebook: Huỳnh Bo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28760" y="3048000"/>
            <a:ext cx="10129680" cy="25716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7342</TotalTime>
  <Words>274</Words>
  <Application>Microsoft Office PowerPoint</Application>
  <PresentationFormat>Custom</PresentationFormat>
  <Paragraphs>60</Paragraphs>
  <Slides>19</Slides>
  <Notes>2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AutoBVT</cp:lastModifiedBy>
  <cp:revision>607</cp:revision>
  <dcterms:created xsi:type="dcterms:W3CDTF">2010-04-30T21:19:48Z</dcterms:created>
  <dcterms:modified xsi:type="dcterms:W3CDTF">2021-09-02T12:13:16Z</dcterms:modified>
  <dc:language>en-US</dc:language>
</cp:coreProperties>
</file>