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2"/>
  </p:notesMasterIdLst>
  <p:sldIdLst>
    <p:sldId id="277" r:id="rId4"/>
    <p:sldId id="299" r:id="rId5"/>
    <p:sldId id="303" r:id="rId6"/>
    <p:sldId id="300" r:id="rId7"/>
    <p:sldId id="301" r:id="rId8"/>
    <p:sldId id="302" r:id="rId9"/>
    <p:sldId id="261" r:id="rId10"/>
    <p:sldId id="281" r:id="rId11"/>
    <p:sldId id="282" r:id="rId12"/>
    <p:sldId id="283" r:id="rId13"/>
    <p:sldId id="284" r:id="rId14"/>
    <p:sldId id="285" r:id="rId15"/>
    <p:sldId id="286" r:id="rId16"/>
    <p:sldId id="290" r:id="rId17"/>
    <p:sldId id="304" r:id="rId18"/>
    <p:sldId id="288" r:id="rId19"/>
    <p:sldId id="305" r:id="rId20"/>
    <p:sldId id="28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2" autoAdjust="0"/>
    <p:restoredTop sz="94660"/>
  </p:normalViewPr>
  <p:slideViewPr>
    <p:cSldViewPr snapToGrid="0">
      <p:cViewPr varScale="1">
        <p:scale>
          <a:sx n="66" d="100"/>
          <a:sy n="66" d="100"/>
        </p:scale>
        <p:origin x="4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54638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07532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03336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18003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04763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30.png"/><Relationship Id="rId5" Type="http://schemas.openxmlformats.org/officeDocument/2006/relationships/image" Target="../media/image21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0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48254" y="1996242"/>
            <a:ext cx="5303754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85936" y="401503"/>
            <a:ext cx="1971695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33725" y="1163423"/>
            <a:ext cx="7542309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ĐÓN XUÂN 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24" y="3649628"/>
            <a:ext cx="2889724" cy="25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52" y="1356266"/>
            <a:ext cx="10524671" cy="39362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từng câu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802780" y="3925628"/>
            <a:ext cx="7976840" cy="115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420803" y="379244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364971" y="5191656"/>
            <a:ext cx="8537312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016447" y="510427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402" y="5333787"/>
            <a:ext cx="2063931" cy="153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31" y="2100986"/>
            <a:ext cx="10595952" cy="1300136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39137" y="42466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56" y="2049434"/>
            <a:ext cx="10594576" cy="1251327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21527" y="38714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34254" y="479077"/>
            <a:ext cx="733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các hình thức: Lớp, cá nhân, tổ, nhóm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9098" y="39142"/>
            <a:ext cx="6089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/>
                <a:ea typeface="Arial"/>
              </a:rPr>
              <a:t>HOẠT ĐỘNG THỰC HÀNH LUYỆN TẬP </a:t>
            </a:r>
            <a:endParaRPr lang="en-US" sz="160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3535"/>
            <a:ext cx="2403566" cy="17844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3" y="1279226"/>
            <a:ext cx="10348205" cy="3405674"/>
          </a:xfrm>
          <a:prstGeom prst="rect">
            <a:avLst/>
          </a:prstGeom>
        </p:spPr>
      </p:pic>
      <p:pic>
        <p:nvPicPr>
          <p:cNvPr id="12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8888" y="50735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7776" y="322960"/>
            <a:ext cx="8577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BỔ SUNG GV CHO ĐỌC NHẠC BẰNG VIDEO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04541" y="24995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pic>
        <p:nvPicPr>
          <p:cNvPr id="36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34287" y="5754957"/>
            <a:ext cx="609600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323" y="5403959"/>
            <a:ext cx="536449" cy="2545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932" y="5403960"/>
            <a:ext cx="536449" cy="25450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23" y="3986180"/>
            <a:ext cx="536449" cy="2545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157" y="3999864"/>
            <a:ext cx="536449" cy="2545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95" y="3933848"/>
            <a:ext cx="536449" cy="25450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25" y="5332000"/>
            <a:ext cx="504445" cy="42672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89" y="5296200"/>
            <a:ext cx="504445" cy="42672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74" y="3900073"/>
            <a:ext cx="504445" cy="42672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19" y="5332000"/>
            <a:ext cx="504445" cy="42672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245" y="3913261"/>
            <a:ext cx="579027" cy="37156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65" y="3941334"/>
            <a:ext cx="579027" cy="37156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293" y="5312130"/>
            <a:ext cx="579027" cy="37156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845" y="5312130"/>
            <a:ext cx="579027" cy="37156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815" y="5323776"/>
            <a:ext cx="579027" cy="37156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03" y="3958401"/>
            <a:ext cx="504445" cy="42672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765" y="4068943"/>
            <a:ext cx="489205" cy="29413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92" y="3958401"/>
            <a:ext cx="489205" cy="29413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34" y="5397607"/>
            <a:ext cx="536449" cy="25450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407" y="3823357"/>
            <a:ext cx="454153" cy="47548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502" y="3999864"/>
            <a:ext cx="472441" cy="382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23" y="5421701"/>
            <a:ext cx="568202" cy="33325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23" y="5342341"/>
            <a:ext cx="549505" cy="40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85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754352" y="105520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vỗ tay hoặc gõ đêm theo phách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85" y="3932363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90" y="3928415"/>
            <a:ext cx="346726" cy="34672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49" y="3962445"/>
            <a:ext cx="346726" cy="34672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776" y="3946624"/>
            <a:ext cx="346726" cy="3467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03" y="3948882"/>
            <a:ext cx="346726" cy="3467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33" y="3947667"/>
            <a:ext cx="346726" cy="34672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55" y="3928415"/>
            <a:ext cx="346726" cy="3467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994" y="5373413"/>
            <a:ext cx="346726" cy="34672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99" y="5273587"/>
            <a:ext cx="346726" cy="34672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4" y="5233503"/>
            <a:ext cx="346726" cy="3467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720" y="3918479"/>
            <a:ext cx="346726" cy="3467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096" y="5282209"/>
            <a:ext cx="346726" cy="3467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25" y="5252226"/>
            <a:ext cx="346726" cy="34672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40" y="5271073"/>
            <a:ext cx="346726" cy="3467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70" y="5291322"/>
            <a:ext cx="346726" cy="3467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553" y="5351111"/>
            <a:ext cx="346726" cy="346726"/>
          </a:xfrm>
          <a:prstGeom prst="rect">
            <a:avLst/>
          </a:prstGeom>
        </p:spPr>
      </p:pic>
      <p:pic>
        <p:nvPicPr>
          <p:cNvPr id="44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04651" y="5697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109149" y="132046"/>
            <a:ext cx="35126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và gõ đêm theo nhịp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44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04651" y="569783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195" y="4016297"/>
            <a:ext cx="455341" cy="45534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902" y="5519720"/>
            <a:ext cx="455341" cy="45534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04" y="4096213"/>
            <a:ext cx="455341" cy="45534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859" y="4016297"/>
            <a:ext cx="455341" cy="45534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45" y="4096213"/>
            <a:ext cx="455341" cy="45534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04" y="5493862"/>
            <a:ext cx="455341" cy="45534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51" y="5517014"/>
            <a:ext cx="455341" cy="45534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12" y="5493862"/>
            <a:ext cx="455341" cy="45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27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13735" y="336317"/>
            <a:ext cx="4004109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</a:rPr>
              <a:t>Đọc nhạc theo nhóm</a:t>
            </a:r>
            <a:endParaRPr lang="en-US" sz="32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12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2F36F9-EB40-D5B2-514C-6FF9679309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72" y="1441251"/>
            <a:ext cx="9913434" cy="4410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531EB9-ECB1-57D9-F8DD-315F85E7AA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7" y="-170738"/>
            <a:ext cx="2827026" cy="2087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34B74B-ACD2-3D1B-715E-121C759180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278" y="-120293"/>
            <a:ext cx="2643548" cy="233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09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006"/>
            <a:ext cx="6344381" cy="66705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80" y="3412274"/>
            <a:ext cx="5847619" cy="3523786"/>
          </a:xfrm>
          <a:prstGeom prst="rect">
            <a:avLst/>
          </a:prstGeom>
        </p:spPr>
      </p:pic>
      <p:pic>
        <p:nvPicPr>
          <p:cNvPr id="5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89268" y="1925141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85012" y="981885"/>
            <a:ext cx="2366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10506" y="553491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65485" y="89412"/>
            <a:ext cx="468269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TẬP BÀI HÁT  ĐÓN XUÂN VỀ</a:t>
            </a:r>
            <a:endParaRPr lang="en-US" dirty="0"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563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4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1"/>
            <a:ext cx="6344381" cy="69450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80" y="3412274"/>
            <a:ext cx="5847619" cy="3523786"/>
          </a:xfrm>
          <a:prstGeom prst="rect">
            <a:avLst/>
          </a:prstGeom>
        </p:spPr>
      </p:pic>
      <p:pic>
        <p:nvPicPr>
          <p:cNvPr id="5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89268" y="1925141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84381" y="181915"/>
            <a:ext cx="4724399" cy="1621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nhóm hát nối tiếp: 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1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 sang khắp trên bản làng.</a:t>
            </a:r>
            <a:br>
              <a:rPr lang="en-US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2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 vui múa ca nhịp nhàng.</a:t>
            </a:r>
            <a:br>
              <a:rPr lang="en-US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1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 hát vang mừng xuân mới sang.</a:t>
            </a:r>
            <a:br>
              <a:rPr lang="en-US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2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 hát vang mừng xuân mới sang…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1176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5485" cy="2241395"/>
          </a:xfrm>
          <a:prstGeom prst="rect">
            <a:avLst/>
          </a:prstGeom>
        </p:spPr>
      </p:pic>
      <p:pic>
        <p:nvPicPr>
          <p:cNvPr id="11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0805" y="2674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14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30259" y="1035117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0721" y="78059"/>
            <a:ext cx="4215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vận động phụ họa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00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4785" y="146824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6" y="1124286"/>
            <a:ext cx="12088801" cy="16077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0721" y="78059"/>
            <a:ext cx="4215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vận động cơ thể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48" y="2817740"/>
            <a:ext cx="500667" cy="415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514" y="2749962"/>
            <a:ext cx="774917" cy="5515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787" y="2817739"/>
            <a:ext cx="500667" cy="415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923" y="2759607"/>
            <a:ext cx="500667" cy="415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415" y="2759607"/>
            <a:ext cx="500667" cy="4159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468" y="2682184"/>
            <a:ext cx="774917" cy="5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4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04" y="1285855"/>
            <a:ext cx="11786276" cy="440810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72500" y="63952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Giới thiệu, đọc mẫu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44105" y="-36758"/>
            <a:ext cx="62878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TÌM HIỂU HÌNH THÀNH KIẾN THỨC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877927" y="4106032"/>
            <a:ext cx="8669749" cy="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877927" y="420543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70156" y="5775987"/>
            <a:ext cx="9656956" cy="35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970156" y="591737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429122" y="6169996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</a:p>
        </p:txBody>
      </p:sp>
      <p:sp>
        <p:nvSpPr>
          <p:cNvPr id="26" name="Rectangle 25"/>
          <p:cNvSpPr/>
          <p:nvPr/>
        </p:nvSpPr>
        <p:spPr>
          <a:xfrm>
            <a:off x="-46123" y="12439"/>
            <a:ext cx="548687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BÀI SỐ 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7927" y="1148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6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8" grpId="0" animBg="1"/>
      <p:bldP spid="20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37" y="2409821"/>
            <a:ext cx="10655427" cy="2104009"/>
          </a:xfrm>
          <a:prstGeom prst="rect">
            <a:avLst/>
          </a:prstGeom>
        </p:spPr>
      </p:pic>
      <p:pic>
        <p:nvPicPr>
          <p:cNvPr id="10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5980" y="4597036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21FB48-77E2-D45A-316D-A5CE5341DEF2}"/>
              </a:ext>
            </a:extLst>
          </p:cNvPr>
          <p:cNvSpPr txBox="1"/>
          <p:nvPr/>
        </p:nvSpPr>
        <p:spPr>
          <a:xfrm>
            <a:off x="3402529" y="1132590"/>
            <a:ext cx="5637197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Times New Roman"/>
                <a:ea typeface="Calibri"/>
              </a:rPr>
              <a:t>Luyện</a:t>
            </a:r>
            <a:r>
              <a:rPr lang="en-US" sz="3600" b="1" dirty="0">
                <a:latin typeface="Times New Roman"/>
                <a:ea typeface="Calibri"/>
              </a:rPr>
              <a:t> </a:t>
            </a:r>
            <a:r>
              <a:rPr lang="en-US" sz="3600" b="1" dirty="0" err="1">
                <a:latin typeface="Times New Roman"/>
                <a:ea typeface="Calibri"/>
              </a:rPr>
              <a:t>cao</a:t>
            </a:r>
            <a:r>
              <a:rPr lang="en-US" sz="3600" b="1" dirty="0">
                <a:latin typeface="Times New Roman"/>
                <a:ea typeface="Calibri"/>
              </a:rPr>
              <a:t> </a:t>
            </a:r>
            <a:r>
              <a:rPr lang="en-US" sz="3600" b="1" dirty="0" err="1">
                <a:latin typeface="Times New Roman"/>
                <a:ea typeface="Calibri"/>
              </a:rPr>
              <a:t>độ</a:t>
            </a:r>
            <a:r>
              <a:rPr lang="en-US" sz="3600" b="1" dirty="0">
                <a:latin typeface="Times New Roman"/>
                <a:ea typeface="Calibri"/>
              </a:rPr>
              <a:t> </a:t>
            </a:r>
            <a:r>
              <a:rPr lang="en-US" sz="3600" b="1" dirty="0" err="1">
                <a:latin typeface="Times New Roman"/>
                <a:ea typeface="Calibri"/>
              </a:rPr>
              <a:t>và</a:t>
            </a:r>
            <a:r>
              <a:rPr lang="en-US" sz="3600" b="1" dirty="0">
                <a:latin typeface="Times New Roman"/>
                <a:ea typeface="Calibri"/>
              </a:rPr>
              <a:t> </a:t>
            </a:r>
            <a:r>
              <a:rPr lang="en-US" sz="3600" b="1" dirty="0" err="1">
                <a:latin typeface="Times New Roman"/>
                <a:ea typeface="Calibri"/>
              </a:rPr>
              <a:t>thế</a:t>
            </a:r>
            <a:r>
              <a:rPr lang="en-US" sz="3600" b="1" dirty="0">
                <a:latin typeface="Times New Roman"/>
                <a:ea typeface="Calibri"/>
              </a:rPr>
              <a:t> </a:t>
            </a:r>
            <a:r>
              <a:rPr lang="en-US" sz="3600" b="1" dirty="0" err="1">
                <a:latin typeface="Times New Roman"/>
                <a:ea typeface="Calibri"/>
              </a:rPr>
              <a:t>tay</a:t>
            </a:r>
            <a:r>
              <a:rPr lang="en-US" sz="3600" b="1" dirty="0">
                <a:latin typeface="Times New Roman"/>
                <a:ea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432" y="93678"/>
            <a:ext cx="2100496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41" y="2500240"/>
            <a:ext cx="10634918" cy="2074346"/>
          </a:xfrm>
          <a:prstGeom prst="rect">
            <a:avLst/>
          </a:prstGeom>
        </p:spPr>
      </p:pic>
      <p:pic>
        <p:nvPicPr>
          <p:cNvPr id="7" name="LUYEN 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9537" y="4819015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5DC9E7-CE16-8080-EFF7-92FD035FE59F}"/>
              </a:ext>
            </a:extLst>
          </p:cNvPr>
          <p:cNvSpPr txBox="1"/>
          <p:nvPr/>
        </p:nvSpPr>
        <p:spPr>
          <a:xfrm>
            <a:off x="3590223" y="1289785"/>
            <a:ext cx="3272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/>
                <a:ea typeface="Calibri"/>
              </a:rPr>
              <a:t>Luyện</a:t>
            </a:r>
            <a:r>
              <a:rPr lang="en-US" sz="3600" b="1" dirty="0">
                <a:latin typeface="Times New Roman"/>
                <a:ea typeface="Calibri"/>
              </a:rPr>
              <a:t> </a:t>
            </a:r>
            <a:r>
              <a:rPr lang="en-US" sz="3600" b="1" dirty="0" err="1">
                <a:latin typeface="Times New Roman"/>
                <a:ea typeface="Calibri"/>
              </a:rPr>
              <a:t>tiết</a:t>
            </a:r>
            <a:r>
              <a:rPr lang="en-US" sz="3600" b="1" dirty="0">
                <a:latin typeface="Times New Roman"/>
                <a:ea typeface="Calibri"/>
              </a:rPr>
              <a:t> </a:t>
            </a:r>
            <a:r>
              <a:rPr lang="en-US" sz="3600" b="1" dirty="0" err="1">
                <a:latin typeface="Times New Roman"/>
                <a:ea typeface="Calibri"/>
              </a:rPr>
              <a:t>tấu</a:t>
            </a:r>
            <a:endParaRPr lang="en-US" sz="3600" b="1" dirty="0">
              <a:latin typeface="Times New Roman"/>
              <a:ea typeface="Calibri"/>
            </a:endParaRP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207</Words>
  <Application>Microsoft Office PowerPoint</Application>
  <PresentationFormat>Widescreen</PresentationFormat>
  <Paragraphs>30</Paragraphs>
  <Slides>18</Slides>
  <Notes>5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#9Slide05 Dancing Script</vt:lpstr>
      <vt:lpstr>Arial</vt:lpstr>
      <vt:lpstr>Calibri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51</cp:revision>
  <dcterms:created xsi:type="dcterms:W3CDTF">2022-04-04T02:41:08Z</dcterms:created>
  <dcterms:modified xsi:type="dcterms:W3CDTF">2023-01-29T09:21:02Z</dcterms:modified>
</cp:coreProperties>
</file>