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68" r:id="rId9"/>
  </p:sldMasterIdLst>
  <p:sldIdLst>
    <p:sldId id="286" r:id="rId10"/>
    <p:sldId id="296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7" r:id="rId20"/>
    <p:sldId id="298" r:id="rId21"/>
    <p:sldId id="299" r:id="rId22"/>
    <p:sldId id="300" r:id="rId23"/>
    <p:sldId id="302" r:id="rId24"/>
    <p:sldId id="303" r:id="rId25"/>
    <p:sldId id="287" r:id="rId26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Wingdings 2" panose="05020102010507070707" pitchFamily="18" charset="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font" Target="fonts/font8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22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60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68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26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82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3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62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91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52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4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02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21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72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56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30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1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12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68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747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38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9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19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1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14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68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5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14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740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56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99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70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19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77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3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212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02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1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02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6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29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812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22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99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67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19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9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46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23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73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0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69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631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199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60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6403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8164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A64E4-18F3-47AD-87E7-AF3510E9DD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499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7529E-1AA2-45A2-9058-23FDAA3F01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35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6403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8164" y="434215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2E6A4-2D6E-4159-91F6-C04E5CC5A4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314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5AF6C-6366-47BA-8B52-CC3C590CC4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5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423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740CC-EA94-49DD-A934-7D3488823F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433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9C0D8-E3E5-414F-8BCB-5EC6254D65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927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6403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84849-28F2-4053-B13A-1ABEBBF5D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475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05A37-C38C-4162-9BDC-BC44604A30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08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06403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8534400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4DBF3-FAEB-44A7-AD23-E78F8C7AE8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442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D2A1F-C8B7-49FB-B37E-743AC285F0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65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57"/>
            <a:ext cx="26416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55"/>
            <a:ext cx="79248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81501-EFB6-4421-AE8A-25ED7EBA7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687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007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128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16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332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614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84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862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256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9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21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613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922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461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75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7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258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21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047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35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859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73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8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992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020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238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510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0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104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287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088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819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317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441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912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912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7510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716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5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5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4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3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8164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984" y="4986391"/>
            <a:ext cx="10911416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670984" y="530278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551" y="6111928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551" y="6111928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551" y="6111928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FADA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EF1187-F5ED-4FF7-9EC0-AF4C4715AEA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2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6594DA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FF3D39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FF3D39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BEFF4B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0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7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2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1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08" y="108749"/>
            <a:ext cx="1070693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6469" y="234895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03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6933" y="573369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3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3"/>
          <p:cNvSpPr txBox="1">
            <a:spLocks noChangeArrowheads="1"/>
          </p:cNvSpPr>
          <p:nvPr/>
        </p:nvSpPr>
        <p:spPr bwMode="auto">
          <a:xfrm>
            <a:off x="2103235" y="0"/>
            <a:ext cx="8601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Xem video và biểu diễn các động tác phụ họa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9445" y="690263"/>
            <a:ext cx="139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white"/>
                </a:solidFill>
              </a:rPr>
              <a:t>NỬA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24325" y="770602"/>
            <a:ext cx="139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white"/>
                </a:solidFill>
              </a:rPr>
              <a:t>NỬA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00189" y="2704807"/>
            <a:ext cx="139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white"/>
                </a:solidFill>
              </a:rPr>
              <a:t>Cả Lớp</a:t>
            </a:r>
          </a:p>
        </p:txBody>
      </p:sp>
      <p:pic>
        <p:nvPicPr>
          <p:cNvPr id="8" name="TREN NGUA TA PHI NH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325" y="955268"/>
            <a:ext cx="792088" cy="48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16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6703" y="1963634"/>
            <a:ext cx="7375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2 1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(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8841" y="280471"/>
            <a:ext cx="86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.BIỂU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DIỄN BÀI HÁT KHĂN QUÀNG THẮP SÁNG BÌNH MINH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HAN Q THAM MAI VAI E A'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353" y="3456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0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62568" y="2924973"/>
            <a:ext cx="4836573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10500" r="40031" b="80875"/>
          <a:stretch>
            <a:fillRect/>
          </a:stretch>
        </p:blipFill>
        <p:spPr bwMode="auto">
          <a:xfrm>
            <a:off x="-39880" y="0"/>
            <a:ext cx="12231880" cy="1628800"/>
          </a:xfrm>
          <a:prstGeom prst="rect">
            <a:avLst/>
          </a:prstGeom>
          <a:solidFill>
            <a:srgbClr val="AFFFAF">
              <a:alpha val="94000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194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208" y="1688817"/>
            <a:ext cx="578331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897" y="1653176"/>
            <a:ext cx="578331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06" y="1653176"/>
            <a:ext cx="578331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097" y="1653176"/>
            <a:ext cx="578331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365" y="1688817"/>
            <a:ext cx="578331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023" y="1674638"/>
            <a:ext cx="543116" cy="5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141" y="1689104"/>
            <a:ext cx="514531" cy="5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669" y="1674638"/>
            <a:ext cx="578331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KHAN Q THAM MAI VAI E A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0363" y="4941168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0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7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HAN Q THAM MAI VAI E A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1531" y="6038056"/>
            <a:ext cx="812800" cy="6096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327917" y="103866"/>
            <a:ext cx="1824203" cy="1164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7213" y="393942"/>
            <a:ext cx="182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TỔ 1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5291209" y="1378109"/>
            <a:ext cx="1824203" cy="1110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5327917" y="2517028"/>
            <a:ext cx="1824203" cy="120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5327917" y="3717032"/>
            <a:ext cx="1824203" cy="125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66153" y="1640938"/>
            <a:ext cx="182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TỔ 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69325" y="2824659"/>
            <a:ext cx="182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TỔ 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69325" y="4054270"/>
            <a:ext cx="182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TỔ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99292" y="501629"/>
            <a:ext cx="480798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trông phương đông…ánh dương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38460" y="1748656"/>
            <a:ext cx="433014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Khăn quàng trên vai…tới trường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40917" y="2888420"/>
            <a:ext cx="337004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yêu khăn…học hành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36892" y="4161956"/>
            <a:ext cx="365565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 cho…Bác Hồ Chí Minh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5375089" y="5083674"/>
            <a:ext cx="1824203" cy="125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69323" y="5420912"/>
            <a:ext cx="226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 LỚP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83721" y="5528598"/>
            <a:ext cx="182782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 đoạn 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4299" y="6274902"/>
            <a:ext cx="297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1157" y="899428"/>
            <a:ext cx="5406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HD Hát nối tiếp hòa giọng</a:t>
            </a:r>
          </a:p>
        </p:txBody>
      </p:sp>
    </p:spTree>
    <p:extLst>
      <p:ext uri="{BB962C8B-B14F-4D97-AF65-F5344CB8AC3E}">
        <p14:creationId xmlns:p14="http://schemas.microsoft.com/office/powerpoint/2010/main" val="281007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HAN Q THAM MAI VAI E A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1531" y="6038056"/>
            <a:ext cx="8128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832" y="253147"/>
            <a:ext cx="3966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song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38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" y="1340768"/>
            <a:ext cx="12176937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8887">
            <a:off x="3399044" y="2835581"/>
            <a:ext cx="582669" cy="63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8887">
            <a:off x="6759419" y="2835575"/>
            <a:ext cx="582669" cy="63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8887">
            <a:off x="10503834" y="2835576"/>
            <a:ext cx="582669" cy="63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8059" y="95536"/>
            <a:ext cx="6390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BIỂU DIỄN BÀI HÁT: CÒ LẢ</a:t>
            </a:r>
          </a:p>
        </p:txBody>
      </p:sp>
      <p:sp>
        <p:nvSpPr>
          <p:cNvPr id="2" name="Rectangle 1"/>
          <p:cNvSpPr/>
          <p:nvPr/>
        </p:nvSpPr>
        <p:spPr>
          <a:xfrm>
            <a:off x="1292730" y="946094"/>
            <a:ext cx="3499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gõ đệm theo nhịp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962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5" y="116632"/>
            <a:ext cx="4092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lĩnh xướng hòa giọng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76" y="639852"/>
            <a:ext cx="2994325" cy="1826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1636" y="1351360"/>
            <a:ext cx="2756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HS NỮ HÁT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7584" y="1228244"/>
            <a:ext cx="6538845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-31636" y="2493459"/>
            <a:ext cx="2994325" cy="1826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1637" y="3114387"/>
            <a:ext cx="315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 LỚP HÁT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7581" y="2991271"/>
            <a:ext cx="8939112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 tính tang…nhớ hay chăng</a:t>
            </a:r>
          </a:p>
        </p:txBody>
      </p:sp>
      <p:pic>
        <p:nvPicPr>
          <p:cNvPr id="10" name="CO 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5958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6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176" y="0"/>
            <a:ext cx="11472597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5680" y="2447391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99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ay-Cao-Tieng-Hat-Uoc-Mo-Various-Artists - Pa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1780" y="5158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0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441210"/>
            <a:ext cx="5112568" cy="141277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ÂM </a:t>
            </a:r>
            <a:r>
              <a:rPr lang="en-US" sz="4800" b="1">
                <a:solidFill>
                  <a:schemeClr val="bg1"/>
                </a:solidFill>
              </a:rPr>
              <a:t>NHẠC 4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2568" y="111550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TIẾT: 18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8635" y="1875184"/>
            <a:ext cx="5194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 DIỄN CÁC BÀI HÁT ĐÃ HỌC</a:t>
            </a:r>
          </a:p>
        </p:txBody>
      </p:sp>
    </p:spTree>
    <p:extLst>
      <p:ext uri="{BB962C8B-B14F-4D97-AF65-F5344CB8AC3E}">
        <p14:creationId xmlns:p14="http://schemas.microsoft.com/office/powerpoint/2010/main" val="183983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02223" y="1152785"/>
            <a:ext cx="7039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5787" y="2852936"/>
            <a:ext cx="8128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8204" y="36340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1.BIỂU DIỄN BÀI HÁT: EM YÊU HÒA BÌNH</a:t>
            </a:r>
          </a:p>
        </p:txBody>
      </p:sp>
    </p:spTree>
    <p:extLst>
      <p:ext uri="{BB962C8B-B14F-4D97-AF65-F5344CB8AC3E}">
        <p14:creationId xmlns:p14="http://schemas.microsoft.com/office/powerpoint/2010/main" val="403920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5684" y="467020"/>
            <a:ext cx="7680853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Hát: “Từ đầu…tre đường làng”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239349" y="0"/>
            <a:ext cx="2592288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185" y="516786"/>
            <a:ext cx="2112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HS NỮ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230309" y="1556792"/>
            <a:ext cx="2592288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575" y="2113556"/>
            <a:ext cx="234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HS NAM</a:t>
            </a:r>
          </a:p>
        </p:txBody>
      </p:sp>
      <p:sp>
        <p:nvSpPr>
          <p:cNvPr id="7" name="Striped Right Arrow 6"/>
          <p:cNvSpPr/>
          <p:nvPr/>
        </p:nvSpPr>
        <p:spPr>
          <a:xfrm>
            <a:off x="160695" y="3103921"/>
            <a:ext cx="2592288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839" y="3620707"/>
            <a:ext cx="234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 LỚP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15684" y="2036996"/>
            <a:ext cx="7680853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Hát: “Em yêu xóm làng…lời ca”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03712" y="3328327"/>
            <a:ext cx="5664629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9429" y="0"/>
            <a:ext cx="543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 NỐI TIẾP ĐỒNG CA</a:t>
            </a:r>
          </a:p>
        </p:txBody>
      </p:sp>
      <p:pic>
        <p:nvPicPr>
          <p:cNvPr id="13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8501" y="550598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1849" y="1916832"/>
            <a:ext cx="8128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1136" y="389655"/>
            <a:ext cx="6881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2.BIỂU DIỄN BÀI HÁT: BẠN ƠI LẮNG NGHE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021" y="1109983"/>
            <a:ext cx="6787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 DIỄN VỚI CÁC HÌNH THỨC: LỚP, TỔ, CÁ NHÂN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9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19488" y="116842"/>
            <a:ext cx="65475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5361" y="836769"/>
            <a:ext cx="11041227" cy="1493130"/>
            <a:chOff x="335361" y="836769"/>
            <a:chExt cx="11041227" cy="1493130"/>
          </a:xfrm>
        </p:grpSpPr>
        <p:sp>
          <p:nvSpPr>
            <p:cNvPr id="6" name="Rectangle 5"/>
            <p:cNvSpPr/>
            <p:nvPr/>
          </p:nvSpPr>
          <p:spPr>
            <a:xfrm>
              <a:off x="335361" y="836769"/>
              <a:ext cx="1104122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Hỡi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lắng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en-US" sz="4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681" y="1606153"/>
              <a:ext cx="540583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0101" y="1608679"/>
              <a:ext cx="666927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493" y="1608679"/>
              <a:ext cx="682388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8317" y="1606153"/>
              <a:ext cx="665341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1515" y="256490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6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3884" y="476729"/>
            <a:ext cx="10273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lời-nửa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</a:t>
            </a:r>
          </a:p>
        </p:txBody>
      </p:sp>
      <p:pic>
        <p:nvPicPr>
          <p:cNvPr id="9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1851" y="1916832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1219200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50"/>
          <p:cNvSpPr txBox="1">
            <a:spLocks noChangeArrowheads="1"/>
          </p:cNvSpPr>
          <p:nvPr/>
        </p:nvSpPr>
        <p:spPr bwMode="auto">
          <a:xfrm>
            <a:off x="1095957" y="2381548"/>
            <a:ext cx="10366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phi 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Text Box 53"/>
          <p:cNvSpPr txBox="1">
            <a:spLocks noChangeArrowheads="1"/>
          </p:cNvSpPr>
          <p:nvPr/>
        </p:nvSpPr>
        <p:spPr bwMode="auto">
          <a:xfrm>
            <a:off x="2386017" y="608348"/>
            <a:ext cx="77860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gõ đệm theo nhịp</a:t>
            </a:r>
          </a:p>
        </p:txBody>
      </p:sp>
      <p:pic>
        <p:nvPicPr>
          <p:cNvPr id="2050" name="Picture 2" descr="C:\Users\Administrator\Desktop\6805.png_8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33" y="2749478"/>
            <a:ext cx="1027179" cy="6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6805.png_8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456" y="2749475"/>
            <a:ext cx="1027179" cy="6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6805.png_8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59" y="2754402"/>
            <a:ext cx="1027179" cy="6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6805.png_8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076" y="2749476"/>
            <a:ext cx="1027179" cy="6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6249" y="116695"/>
            <a:ext cx="864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.BIỂU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DIỄN BÀI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TRÊN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NGỰA TA PHI NHANH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TREN NGUA TA PHI NH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27" y="4436441"/>
            <a:ext cx="792088" cy="48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155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3"/>
          <p:cNvSpPr txBox="1">
            <a:spLocks noChangeArrowheads="1"/>
          </p:cNvSpPr>
          <p:nvPr/>
        </p:nvSpPr>
        <p:spPr bwMode="auto">
          <a:xfrm>
            <a:off x="2103237" y="0"/>
            <a:ext cx="77860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hòa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giọng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43341" y="543552"/>
            <a:ext cx="3264363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7864529" y="523220"/>
            <a:ext cx="3264363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445" y="690263"/>
            <a:ext cx="1392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24325" y="770602"/>
            <a:ext cx="1392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353" y="1619508"/>
            <a:ext cx="432048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9339" y="1628574"/>
            <a:ext cx="59526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Ngựa</a:t>
            </a:r>
            <a:r>
              <a:rPr lang="en-US" dirty="0">
                <a:solidFill>
                  <a:prstClr val="black"/>
                </a:solidFill>
              </a:rPr>
              <a:t> phi </a:t>
            </a:r>
            <a:r>
              <a:rPr lang="en-US" dirty="0" err="1">
                <a:solidFill>
                  <a:prstClr val="black"/>
                </a:solidFill>
              </a:rPr>
              <a:t>nhanh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nhanh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nhanh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nhanh</a:t>
            </a:r>
            <a:r>
              <a:rPr lang="en-US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1681" y="2253533"/>
            <a:ext cx="7159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endParaRPr lang="en-US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4417833" y="2635441"/>
            <a:ext cx="3264363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00189" y="2704807"/>
            <a:ext cx="1392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3273" y="3548741"/>
            <a:ext cx="648904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TREN NGUA TA PHI NH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27" y="4436441"/>
            <a:ext cx="792088" cy="48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105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spec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406</Words>
  <Application>Microsoft Office PowerPoint</Application>
  <PresentationFormat>Widescreen</PresentationFormat>
  <Paragraphs>62</Paragraphs>
  <Slides>17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Times New Roman</vt:lpstr>
      <vt:lpstr>Arial</vt:lpstr>
      <vt:lpstr>Verdana</vt:lpstr>
      <vt:lpstr>Calibri</vt:lpstr>
      <vt:lpstr>Wingdings 2</vt:lpstr>
      <vt:lpstr>1_Office Theme</vt:lpstr>
      <vt:lpstr>3_Office Theme</vt:lpstr>
      <vt:lpstr>Office Theme</vt:lpstr>
      <vt:lpstr>4_Office Theme</vt:lpstr>
      <vt:lpstr>2_Office Theme</vt:lpstr>
      <vt:lpstr>Aspect</vt:lpstr>
      <vt:lpstr>5_Office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Hello</cp:lastModifiedBy>
  <cp:revision>68</cp:revision>
  <dcterms:created xsi:type="dcterms:W3CDTF">2020-11-22T15:24:29Z</dcterms:created>
  <dcterms:modified xsi:type="dcterms:W3CDTF">2023-01-05T10:44:17Z</dcterms:modified>
</cp:coreProperties>
</file>