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15"/>
  </p:notesMasterIdLst>
  <p:sldIdLst>
    <p:sldId id="286" r:id="rId6"/>
    <p:sldId id="296" r:id="rId7"/>
    <p:sldId id="297" r:id="rId8"/>
    <p:sldId id="298" r:id="rId9"/>
    <p:sldId id="299" r:id="rId10"/>
    <p:sldId id="302" r:id="rId11"/>
    <p:sldId id="300" r:id="rId12"/>
    <p:sldId id="301" r:id="rId13"/>
    <p:sldId id="287" r:id="rId14"/>
  </p:sldIdLst>
  <p:sldSz cx="12192000" cy="685800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Calibri Light" pitchFamily="34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42420-F55C-4305-83B6-540E5E1F21B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EF045-5F2D-45E7-BD2F-EB358C0FF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2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79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90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7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1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22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60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68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26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82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3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62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91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52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8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4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02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38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21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72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56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05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272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33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00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68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76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3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19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85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45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45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12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57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521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19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992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91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27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212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046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887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357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830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23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601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43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2319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319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89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5467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120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825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88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034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13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8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4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33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9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2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10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5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4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0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7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5008" y="108749"/>
            <a:ext cx="10706933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  <a:endParaRPr lang="en-US" sz="40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6469" y="2348923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669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6933" y="573369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3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441210"/>
            <a:ext cx="5112568" cy="141277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ÂM </a:t>
            </a:r>
            <a:r>
              <a:rPr lang="en-US" sz="4800" b="1" smtClean="0">
                <a:solidFill>
                  <a:schemeClr val="bg1"/>
                </a:solidFill>
              </a:rPr>
              <a:t>NHẠC 4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1605" y="162250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TIẾT: 17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0828" y="2516114"/>
            <a:ext cx="458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TẬP 2 BÀI ĐỌC NHẠC</a:t>
            </a:r>
          </a:p>
        </p:txBody>
      </p:sp>
      <p:pic>
        <p:nvPicPr>
          <p:cNvPr id="1026" name="Picture 2" descr="C:\Users\Administrator\Desktop\A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60" y="3618982"/>
            <a:ext cx="5227637" cy="310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5"/>
          <p:cNvSpPr>
            <a:spLocks noGrp="1"/>
          </p:cNvSpPr>
          <p:nvPr>
            <p:ph sz="half" idx="1"/>
          </p:nvPr>
        </p:nvSpPr>
        <p:spPr>
          <a:xfrm>
            <a:off x="2045240" y="789244"/>
            <a:ext cx="8424936" cy="2250085"/>
          </a:xfrm>
          <a:prstGeom prst="rect">
            <a:avLst/>
          </a:prstGeom>
        </p:spPr>
        <p:txBody>
          <a:bodyPr>
            <a:prstTxWarp prst="textArchUpPour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Âm nhạc 4 </a:t>
            </a:r>
            <a:endParaRPr kumimoji="0" lang="vi-VN" sz="4400" b="1" i="0" u="none" strike="noStrike" kern="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98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8498" y="3064572"/>
            <a:ext cx="3916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 cao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độ-tiết tấu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istrator\Desktop\2021-07-06_18320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809"/>
            <a:ext cx="12192000" cy="156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32437" y="1814439"/>
            <a:ext cx="812800" cy="609600"/>
          </a:xfrm>
          <a:prstGeom prst="rect">
            <a:avLst/>
          </a:prstGeom>
        </p:spPr>
      </p:pic>
      <p:pic>
        <p:nvPicPr>
          <p:cNvPr id="3075" name="Picture 3" descr="C:\Users\Administrator\Desktop\2021-07-06_18341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25"/>
            <a:ext cx="12192000" cy="154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67809" y="2541359"/>
            <a:ext cx="4123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ÔN TẬP TĐN SỐ 1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9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6101" y="242088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dministrator\Desktop\2021-07-06_1828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0490"/>
            <a:ext cx="12192000" cy="372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58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ọc nhạc số 1 - lớp 4 - SON LA SON - TĐN so 1 lop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41" y="2420888"/>
            <a:ext cx="12202941" cy="4437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6088" y="5877272"/>
            <a:ext cx="7968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41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53307" y="591460"/>
            <a:ext cx="3916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 cao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độ-tiết tấu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istrator\Desktop\lc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04" y="1171977"/>
            <a:ext cx="12192000" cy="145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2021-07-07_17545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0322"/>
            <a:ext cx="12192000" cy="13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CD DEN DR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3259" y="4609581"/>
            <a:ext cx="8128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48" y="69345"/>
            <a:ext cx="2672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2.ÔN TĐN SỐ 2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86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03445" y="57307"/>
            <a:ext cx="93130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dministrator\Desktop\2021-07-07_1751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701"/>
            <a:ext cx="12192000" cy="331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A BAI TDN 2 NAG V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2650" y="4643117"/>
            <a:ext cx="88645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2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2812" y="0"/>
            <a:ext cx="12336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dministrator\Desktop\2021-07-07_1751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40" y="511535"/>
            <a:ext cx="12192000" cy="331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A BAI TDN 2 NAG V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8853" y="4338317"/>
            <a:ext cx="12348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1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176" y="0"/>
            <a:ext cx="11472597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</a:rPr>
              <a:t>Chúc quý thầy cô mạnh khỏe các bạn học sinh chăm ngoan học giỏi</a:t>
            </a:r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5680" y="2447357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665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ay-Cao-Tieng-Hat-Uoc-Mo-Various-Artists - Par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1780" y="5158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0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142</Words>
  <Application>Microsoft Office PowerPoint</Application>
  <PresentationFormat>Custom</PresentationFormat>
  <Paragraphs>19</Paragraphs>
  <Slides>9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1_Office Theme</vt:lpstr>
      <vt:lpstr>3_Office Theme</vt:lpstr>
      <vt:lpstr>5_Office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67</cp:revision>
  <dcterms:created xsi:type="dcterms:W3CDTF">2020-11-22T15:24:29Z</dcterms:created>
  <dcterms:modified xsi:type="dcterms:W3CDTF">2021-08-27T08:47:05Z</dcterms:modified>
</cp:coreProperties>
</file>