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73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7  giống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 giống câu 1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mới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/>
                <a:ea typeface="Calibri"/>
              </a:rPr>
              <a:t>Pháp</a:t>
            </a:r>
            <a:r>
              <a:rPr lang="en-US" sz="3200" dirty="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một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</a:t>
            </a:r>
            <a:r>
              <a:rPr lang="en-US" sz="3200" u="none" strike="noStrike" dirty="0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 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gia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</a:t>
            </a:r>
            <a:r>
              <a:rPr lang="en-US" sz="3200" u="none" strike="noStrike" dirty="0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 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thổ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nằm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Times New Roman"/>
                <a:ea typeface="Calibri"/>
              </a:rPr>
              <a:t>tại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</a:t>
            </a:r>
            <a:r>
              <a:rPr lang="en-US" sz="3200" u="none" strike="noStrike" dirty="0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 </a:t>
            </a:r>
            <a:r>
              <a:rPr lang="en-US" sz="3200" u="none" strike="noStrike" dirty="0" err="1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Âu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mau chu c nho de thuog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7" y="274340"/>
            <a:ext cx="8496945" cy="630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90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" y="2636912"/>
            <a:ext cx="1184194" cy="104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2" y="311179"/>
            <a:ext cx="860444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1: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2: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3: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Mời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cùng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hòa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nhịp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latin typeface="Times New Roman"/>
                <a:ea typeface="Calibri"/>
              </a:rPr>
              <a:t> 4: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líu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lo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hót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theo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vang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lừng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.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5: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mời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hiền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latin typeface="Times New Roman"/>
                <a:ea typeface="Calibri"/>
              </a:rPr>
              <a:t> 6: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tiếng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hát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nào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bạn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hiền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A ! 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7: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này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. </a:t>
            </a:r>
            <a:endParaRPr lang="en-US" sz="2000" dirty="0">
              <a:effectLst/>
              <a:latin typeface="Times New Roman"/>
              <a:ea typeface="Calibri"/>
            </a:endParaRPr>
          </a:p>
          <a:p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8: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Lại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đây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hỡi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chú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nhỏ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xinh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dễ</a:t>
            </a:r>
            <a:r>
              <a:rPr lang="en-US" sz="2000" i="1" dirty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000" i="1" dirty="0" err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thương</a:t>
            </a:r>
            <a:r>
              <a:rPr lang="en-US" sz="2000" i="1" dirty="0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 dirty="0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131840" y="4077072"/>
            <a:ext cx="306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lời</a:t>
            </a:r>
            <a:r>
              <a:rPr lang="en-US" sz="5400" b="1" dirty="0">
                <a:solidFill>
                  <a:srgbClr val="002060"/>
                </a:solidFill>
              </a:rPr>
              <a:t>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396</Words>
  <Application>Microsoft Office PowerPoint</Application>
  <PresentationFormat>On-screen Show (4:3)</PresentationFormat>
  <Paragraphs>49</Paragraphs>
  <Slides>22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37</cp:revision>
  <dcterms:created xsi:type="dcterms:W3CDTF">2021-06-20T03:25:41Z</dcterms:created>
  <dcterms:modified xsi:type="dcterms:W3CDTF">2022-11-27T15:42:15Z</dcterms:modified>
</cp:coreProperties>
</file>