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44" r:id="rId2"/>
    <p:sldId id="406" r:id="rId3"/>
    <p:sldId id="403" r:id="rId4"/>
    <p:sldId id="382" r:id="rId5"/>
    <p:sldId id="419" r:id="rId6"/>
    <p:sldId id="412" r:id="rId7"/>
    <p:sldId id="413" r:id="rId8"/>
    <p:sldId id="414" r:id="rId9"/>
    <p:sldId id="374" r:id="rId10"/>
    <p:sldId id="411" r:id="rId11"/>
    <p:sldId id="409" r:id="rId12"/>
    <p:sldId id="393" r:id="rId13"/>
    <p:sldId id="415" r:id="rId14"/>
    <p:sldId id="396" r:id="rId15"/>
    <p:sldId id="417" r:id="rId16"/>
    <p:sldId id="418" r:id="rId17"/>
    <p:sldId id="420" r:id="rId18"/>
    <p:sldId id="395" r:id="rId19"/>
    <p:sldId id="421" r:id="rId20"/>
    <p:sldId id="422" r:id="rId21"/>
    <p:sldId id="429" r:id="rId22"/>
    <p:sldId id="430" r:id="rId23"/>
    <p:sldId id="431" r:id="rId24"/>
    <p:sldId id="432" r:id="rId25"/>
    <p:sldId id="433" r:id="rId26"/>
    <p:sldId id="376" r:id="rId27"/>
    <p:sldId id="437" r:id="rId28"/>
    <p:sldId id="438" r:id="rId29"/>
    <p:sldId id="440" r:id="rId30"/>
    <p:sldId id="383" r:id="rId31"/>
    <p:sldId id="385" r:id="rId32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CC00"/>
    <a:srgbClr val="9400ED"/>
    <a:srgbClr val="FA300E"/>
    <a:srgbClr val="E60000"/>
    <a:srgbClr val="645100"/>
    <a:srgbClr val="FFCC00"/>
    <a:srgbClr val="B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73"/>
    <p:restoredTop sz="56086"/>
  </p:normalViewPr>
  <p:slideViewPr>
    <p:cSldViewPr showGuides="1">
      <p:cViewPr>
        <p:scale>
          <a:sx n="81" d="100"/>
          <a:sy n="81" d="100"/>
        </p:scale>
        <p:origin x="-159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29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79015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15</a:t>
            </a:fld>
            <a:endParaRPr lang="en-US" sz="1200" dirty="0"/>
          </a:p>
        </p:txBody>
      </p:sp>
      <p:sp>
        <p:nvSpPr>
          <p:cNvPr id="4813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G:\Am%20nhac\b&#224;i%20Qu&#7843;\co%20giao%20ve%20ban.MID" TargetMode="External"/><Relationship Id="rId1" Type="http://schemas.microsoft.com/office/2007/relationships/media" Target="file:///G:\Am%20nhac\b&#224;i%20Qu&#7843;\co%20giao%20ve%20ban.MI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file:///D:\Gi&#225;o%20&#225;n%20&#273;i&#7879;n%20t&#7917;%204\Hat%20-%20dem%204\Hat%20-%20dem%204\05%20Track%205.wma" TargetMode="External"/><Relationship Id="rId1" Type="http://schemas.microsoft.com/office/2007/relationships/media" Target="file:///D:\Gi&#225;o%20&#225;n%20&#273;i&#7879;n%20t&#7917;%204\Hat%20-%20dem%204\Hat%20-%20dem%204\05%20Track%205.wma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file:///D:\Gi&#225;o%20&#225;n%20&#273;i&#7879;n%20t&#7917;%204\Hat%20-%20dem%204\Hat%20-%20dem%204\06%20Track%206.wma" TargetMode="External"/><Relationship Id="rId1" Type="http://schemas.microsoft.com/office/2007/relationships/media" Target="file:///D:\Gi&#225;o%20&#225;n%20&#273;i&#7879;n%20t&#7917;%204\Hat%20-%20dem%204\Hat%20-%20dem%204\06%20Track%206.wma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file:///D:\Gi&#225;o%20&#225;n%20&#273;i&#7879;n%20t&#7917;%204\Hat%20-%20dem%204\Hat%20-%20dem%204\07%20Track%207.wma" TargetMode="External"/><Relationship Id="rId1" Type="http://schemas.microsoft.com/office/2007/relationships/media" Target="file:///D:\Gi&#225;o%20&#225;n%20&#273;i&#7879;n%20t&#7917;%204\Hat%20-%20dem%204\Hat%20-%20dem%204\07%20Track%207.wma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file:///D:\Gi&#225;o%20&#225;n%20&#273;i&#7879;n%20t&#7917;%204\Hat%20-%20dem%204\Hat%20-%20dem%204\08%20Track%208.wma" TargetMode="External"/><Relationship Id="rId1" Type="http://schemas.microsoft.com/office/2007/relationships/media" Target="file:///D:\Gi&#225;o%20&#225;n%20&#273;i&#7879;n%20t&#7917;%204\Hat%20-%20dem%204\Hat%20-%20dem%204\08%20Track%208.wma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21.wmf"/><Relationship Id="rId2" Type="http://schemas.openxmlformats.org/officeDocument/2006/relationships/audio" Target="file:///D:\Gi&#225;o%20&#225;n%20&#273;i&#7879;n%20t&#7917;%204\Hat%20-%20dem%204\Hat%20-%20dem%204\09%20Track%209.wma" TargetMode="External"/><Relationship Id="rId1" Type="http://schemas.microsoft.com/office/2007/relationships/media" Target="file:///D:\Gi&#225;o%20&#225;n%20&#273;i&#7879;n%20t&#7917;%204\Hat%20-%20dem%204\Hat%20-%20dem%204\09%20Track%209.wma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file:///D:\Gi&#225;o%20&#225;n%20&#273;i&#7879;n%20t&#7917;%204\Hat%20-%20dem%204\Hat%20-%20dem%204\10%20Track%2010.wma" TargetMode="External"/><Relationship Id="rId1" Type="http://schemas.microsoft.com/office/2007/relationships/media" Target="file:///D:\Gi&#225;o%20&#225;n%20&#273;i&#7879;n%20t&#7917;%204\Hat%20-%20dem%204\Hat%20-%20dem%204\10%20Track%2010.wma" TargetMode="External"/><Relationship Id="rId6" Type="http://schemas.openxmlformats.org/officeDocument/2006/relationships/image" Target="../media/image21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wmf"/><Relationship Id="rId12" Type="http://schemas.openxmlformats.org/officeDocument/2006/relationships/image" Target="../media/image25.png"/><Relationship Id="rId2" Type="http://schemas.openxmlformats.org/officeDocument/2006/relationships/audio" Target="file:///D:\Gi&#225;o%20&#225;n%20&#273;i&#7879;n%20t&#7917;%204\Hat%20-%20dem%204\Hat%20-%20dem%204\10%20Track%2010.wma" TargetMode="External"/><Relationship Id="rId1" Type="http://schemas.microsoft.com/office/2007/relationships/media" Target="file:///D:\Gi&#225;o%20&#225;n%20&#273;i&#7879;n%20t&#7917;%204\Hat%20-%20dem%204\Hat%20-%20dem%204\10%20Track%2010.wma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slide" Target="slide1.xml"/><Relationship Id="rId10" Type="http://schemas.openxmlformats.org/officeDocument/2006/relationships/image" Target="../media/image31.wmf"/><Relationship Id="rId4" Type="http://schemas.openxmlformats.org/officeDocument/2006/relationships/image" Target="../media/image26.GIF"/><Relationship Id="rId9" Type="http://schemas.openxmlformats.org/officeDocument/2006/relationships/image" Target="../media/image30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file:///D:\Gi&#225;o%20&#225;n%20&#273;i&#7879;n%20t&#7917;%204\Hat%20-%20dem%204\VuiDenTruong-NguyenNgocPhuongNhi-4538884.mp3" TargetMode="External"/><Relationship Id="rId1" Type="http://schemas.microsoft.com/office/2007/relationships/media" Target="file:///D:\Gi&#225;o%20&#225;n%20&#273;i&#7879;n%20t&#7917;%204\Hat%20-%20dem%204\VuiDenTruong-NguyenNgocPhuongNhi-4538884.mp3" TargetMode="Externa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1524000" cy="6172200"/>
          </a:xfrm>
          <a:prstGeom prst="rect">
            <a:avLst/>
          </a:prstGeom>
          <a:solidFill>
            <a:srgbClr val="00FFFF"/>
          </a:solidFill>
          <a:ln w="9525">
            <a:noFill/>
          </a:ln>
        </p:spPr>
      </p:pic>
      <p:grpSp>
        <p:nvGrpSpPr>
          <p:cNvPr id="2051" name="Group 3"/>
          <p:cNvGrpSpPr/>
          <p:nvPr/>
        </p:nvGrpSpPr>
        <p:grpSpPr>
          <a:xfrm flipH="1">
            <a:off x="6096000" y="4572000"/>
            <a:ext cx="2819400" cy="1933575"/>
            <a:chOff x="2332" y="1554"/>
            <a:chExt cx="1105" cy="1218"/>
          </a:xfrm>
        </p:grpSpPr>
        <p:sp>
          <p:nvSpPr>
            <p:cNvPr id="2057" name="Freeform 4"/>
            <p:cNvSpPr/>
            <p:nvPr/>
          </p:nvSpPr>
          <p:spPr>
            <a:xfrm>
              <a:off x="2450" y="2113"/>
              <a:ext cx="30" cy="30"/>
            </a:xfrm>
            <a:custGeom>
              <a:avLst/>
              <a:gdLst>
                <a:gd name="txL" fmla="*/ 0 w 61"/>
                <a:gd name="txT" fmla="*/ 0 h 60"/>
                <a:gd name="txR" fmla="*/ 61 w 61"/>
                <a:gd name="txB" fmla="*/ 60 h 60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58" name="Freeform 5"/>
            <p:cNvSpPr/>
            <p:nvPr/>
          </p:nvSpPr>
          <p:spPr>
            <a:xfrm>
              <a:off x="2431" y="2013"/>
              <a:ext cx="67" cy="91"/>
            </a:xfrm>
            <a:custGeom>
              <a:avLst/>
              <a:gdLst>
                <a:gd name="txL" fmla="*/ 0 w 132"/>
                <a:gd name="txT" fmla="*/ 0 h 182"/>
                <a:gd name="txR" fmla="*/ 132 w 132"/>
                <a:gd name="txB" fmla="*/ 182 h 182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59" name="Freeform 6"/>
            <p:cNvSpPr/>
            <p:nvPr/>
          </p:nvSpPr>
          <p:spPr>
            <a:xfrm>
              <a:off x="2431" y="2013"/>
              <a:ext cx="67" cy="91"/>
            </a:xfrm>
            <a:custGeom>
              <a:avLst/>
              <a:gdLst>
                <a:gd name="txL" fmla="*/ 0 w 132"/>
                <a:gd name="txT" fmla="*/ 0 h 182"/>
                <a:gd name="txR" fmla="*/ 132 w 132"/>
                <a:gd name="txB" fmla="*/ 182 h 182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0" name="Freeform 7"/>
            <p:cNvSpPr/>
            <p:nvPr/>
          </p:nvSpPr>
          <p:spPr>
            <a:xfrm>
              <a:off x="2359" y="2051"/>
              <a:ext cx="89" cy="73"/>
            </a:xfrm>
            <a:custGeom>
              <a:avLst/>
              <a:gdLst>
                <a:gd name="txL" fmla="*/ 0 w 177"/>
                <a:gd name="txT" fmla="*/ 0 h 146"/>
                <a:gd name="txR" fmla="*/ 177 w 177"/>
                <a:gd name="txB" fmla="*/ 146 h 14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1" name="Freeform 8"/>
            <p:cNvSpPr/>
            <p:nvPr/>
          </p:nvSpPr>
          <p:spPr>
            <a:xfrm>
              <a:off x="2359" y="2133"/>
              <a:ext cx="89" cy="71"/>
            </a:xfrm>
            <a:custGeom>
              <a:avLst/>
              <a:gdLst>
                <a:gd name="txL" fmla="*/ 0 w 178"/>
                <a:gd name="txT" fmla="*/ 0 h 143"/>
                <a:gd name="txR" fmla="*/ 178 w 178"/>
                <a:gd name="txB" fmla="*/ 143 h 14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2" name="Freeform 9"/>
            <p:cNvSpPr/>
            <p:nvPr/>
          </p:nvSpPr>
          <p:spPr>
            <a:xfrm>
              <a:off x="2432" y="2151"/>
              <a:ext cx="66" cy="90"/>
            </a:xfrm>
            <a:custGeom>
              <a:avLst/>
              <a:gdLst>
                <a:gd name="txL" fmla="*/ 0 w 132"/>
                <a:gd name="txT" fmla="*/ 0 h 181"/>
                <a:gd name="txR" fmla="*/ 132 w 132"/>
                <a:gd name="txB" fmla="*/ 181 h 181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3" name="Freeform 10"/>
            <p:cNvSpPr/>
            <p:nvPr/>
          </p:nvSpPr>
          <p:spPr>
            <a:xfrm>
              <a:off x="2482" y="2132"/>
              <a:ext cx="88" cy="72"/>
            </a:xfrm>
            <a:custGeom>
              <a:avLst/>
              <a:gdLst>
                <a:gd name="txL" fmla="*/ 0 w 177"/>
                <a:gd name="txT" fmla="*/ 0 h 144"/>
                <a:gd name="txR" fmla="*/ 177 w 177"/>
                <a:gd name="txB" fmla="*/ 144 h 144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4" name="Freeform 11"/>
            <p:cNvSpPr/>
            <p:nvPr/>
          </p:nvSpPr>
          <p:spPr>
            <a:xfrm>
              <a:off x="2481" y="2051"/>
              <a:ext cx="90" cy="72"/>
            </a:xfrm>
            <a:custGeom>
              <a:avLst/>
              <a:gdLst>
                <a:gd name="txL" fmla="*/ 0 w 180"/>
                <a:gd name="txT" fmla="*/ 0 h 143"/>
                <a:gd name="txR" fmla="*/ 180 w 180"/>
                <a:gd name="txB" fmla="*/ 143 h 143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5" name="Freeform 12"/>
            <p:cNvSpPr/>
            <p:nvPr/>
          </p:nvSpPr>
          <p:spPr>
            <a:xfrm>
              <a:off x="2654" y="1594"/>
              <a:ext cx="12" cy="12"/>
            </a:xfrm>
            <a:custGeom>
              <a:avLst/>
              <a:gdLst>
                <a:gd name="txL" fmla="*/ 0 w 24"/>
                <a:gd name="txT" fmla="*/ 0 h 24"/>
                <a:gd name="txR" fmla="*/ 24 w 24"/>
                <a:gd name="txB" fmla="*/ 24 h 24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6" name="Freeform 13"/>
            <p:cNvSpPr/>
            <p:nvPr/>
          </p:nvSpPr>
          <p:spPr>
            <a:xfrm>
              <a:off x="2647" y="1554"/>
              <a:ext cx="26" cy="37"/>
            </a:xfrm>
            <a:custGeom>
              <a:avLst/>
              <a:gdLst>
                <a:gd name="txL" fmla="*/ 0 w 52"/>
                <a:gd name="txT" fmla="*/ 0 h 73"/>
                <a:gd name="txR" fmla="*/ 52 w 52"/>
                <a:gd name="txB" fmla="*/ 73 h 7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7" name="Freeform 14"/>
            <p:cNvSpPr/>
            <p:nvPr/>
          </p:nvSpPr>
          <p:spPr>
            <a:xfrm>
              <a:off x="2647" y="1554"/>
              <a:ext cx="26" cy="37"/>
            </a:xfrm>
            <a:custGeom>
              <a:avLst/>
              <a:gdLst>
                <a:gd name="txL" fmla="*/ 0 w 52"/>
                <a:gd name="txT" fmla="*/ 0 h 73"/>
                <a:gd name="txR" fmla="*/ 52 w 52"/>
                <a:gd name="txB" fmla="*/ 73 h 7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8" name="Freeform 15"/>
            <p:cNvSpPr/>
            <p:nvPr/>
          </p:nvSpPr>
          <p:spPr>
            <a:xfrm>
              <a:off x="2618" y="1569"/>
              <a:ext cx="36" cy="29"/>
            </a:xfrm>
            <a:custGeom>
              <a:avLst/>
              <a:gdLst>
                <a:gd name="txL" fmla="*/ 0 w 71"/>
                <a:gd name="txT" fmla="*/ 0 h 58"/>
                <a:gd name="txR" fmla="*/ 71 w 71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69" name="Freeform 16"/>
            <p:cNvSpPr/>
            <p:nvPr/>
          </p:nvSpPr>
          <p:spPr>
            <a:xfrm>
              <a:off x="2618" y="1602"/>
              <a:ext cx="36" cy="28"/>
            </a:xfrm>
            <a:custGeom>
              <a:avLst/>
              <a:gdLst>
                <a:gd name="txL" fmla="*/ 0 w 71"/>
                <a:gd name="txT" fmla="*/ 0 h 57"/>
                <a:gd name="txR" fmla="*/ 71 w 71"/>
                <a:gd name="txB" fmla="*/ 57 h 57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0" name="Freeform 17"/>
            <p:cNvSpPr/>
            <p:nvPr/>
          </p:nvSpPr>
          <p:spPr>
            <a:xfrm>
              <a:off x="2647" y="1610"/>
              <a:ext cx="26" cy="36"/>
            </a:xfrm>
            <a:custGeom>
              <a:avLst/>
              <a:gdLst>
                <a:gd name="txL" fmla="*/ 0 w 52"/>
                <a:gd name="txT" fmla="*/ 0 h 73"/>
                <a:gd name="txR" fmla="*/ 52 w 52"/>
                <a:gd name="txB" fmla="*/ 73 h 7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1" name="Freeform 18"/>
            <p:cNvSpPr/>
            <p:nvPr/>
          </p:nvSpPr>
          <p:spPr>
            <a:xfrm>
              <a:off x="2667" y="1602"/>
              <a:ext cx="36" cy="28"/>
            </a:xfrm>
            <a:custGeom>
              <a:avLst/>
              <a:gdLst>
                <a:gd name="txL" fmla="*/ 0 w 71"/>
                <a:gd name="txT" fmla="*/ 0 h 57"/>
                <a:gd name="txR" fmla="*/ 71 w 71"/>
                <a:gd name="txB" fmla="*/ 57 h 57"/>
              </a:gdLst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2" name="Freeform 19"/>
            <p:cNvSpPr/>
            <p:nvPr/>
          </p:nvSpPr>
          <p:spPr>
            <a:xfrm>
              <a:off x="2667" y="1569"/>
              <a:ext cx="36" cy="28"/>
            </a:xfrm>
            <a:custGeom>
              <a:avLst/>
              <a:gdLst>
                <a:gd name="txL" fmla="*/ 0 w 71"/>
                <a:gd name="txT" fmla="*/ 0 h 57"/>
                <a:gd name="txR" fmla="*/ 71 w 71"/>
                <a:gd name="txB" fmla="*/ 57 h 57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3" name="Freeform 20"/>
            <p:cNvSpPr/>
            <p:nvPr/>
          </p:nvSpPr>
          <p:spPr>
            <a:xfrm>
              <a:off x="3368" y="2439"/>
              <a:ext cx="12" cy="12"/>
            </a:xfrm>
            <a:custGeom>
              <a:avLst/>
              <a:gdLst>
                <a:gd name="txL" fmla="*/ 0 w 24"/>
                <a:gd name="txT" fmla="*/ 0 h 24"/>
                <a:gd name="txR" fmla="*/ 24 w 24"/>
                <a:gd name="txB" fmla="*/ 24 h 24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4" name="Freeform 21"/>
            <p:cNvSpPr/>
            <p:nvPr/>
          </p:nvSpPr>
          <p:spPr>
            <a:xfrm>
              <a:off x="3361" y="2399"/>
              <a:ext cx="26" cy="36"/>
            </a:xfrm>
            <a:custGeom>
              <a:avLst/>
              <a:gdLst>
                <a:gd name="txL" fmla="*/ 0 w 53"/>
                <a:gd name="txT" fmla="*/ 0 h 73"/>
                <a:gd name="txR" fmla="*/ 53 w 53"/>
                <a:gd name="txB" fmla="*/ 73 h 73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5" name="Freeform 22"/>
            <p:cNvSpPr/>
            <p:nvPr/>
          </p:nvSpPr>
          <p:spPr>
            <a:xfrm>
              <a:off x="3361" y="2399"/>
              <a:ext cx="26" cy="36"/>
            </a:xfrm>
            <a:custGeom>
              <a:avLst/>
              <a:gdLst>
                <a:gd name="txL" fmla="*/ 0 w 53"/>
                <a:gd name="txT" fmla="*/ 0 h 73"/>
                <a:gd name="txR" fmla="*/ 53 w 53"/>
                <a:gd name="txB" fmla="*/ 73 h 73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6" name="Freeform 23"/>
            <p:cNvSpPr/>
            <p:nvPr/>
          </p:nvSpPr>
          <p:spPr>
            <a:xfrm>
              <a:off x="3331" y="2414"/>
              <a:ext cx="36" cy="29"/>
            </a:xfrm>
            <a:custGeom>
              <a:avLst/>
              <a:gdLst>
                <a:gd name="txL" fmla="*/ 0 w 71"/>
                <a:gd name="txT" fmla="*/ 0 h 58"/>
                <a:gd name="txR" fmla="*/ 71 w 71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7" name="Freeform 24"/>
            <p:cNvSpPr/>
            <p:nvPr/>
          </p:nvSpPr>
          <p:spPr>
            <a:xfrm>
              <a:off x="3331" y="2447"/>
              <a:ext cx="37" cy="28"/>
            </a:xfrm>
            <a:custGeom>
              <a:avLst/>
              <a:gdLst>
                <a:gd name="txL" fmla="*/ 0 w 72"/>
                <a:gd name="txT" fmla="*/ 0 h 56"/>
                <a:gd name="txR" fmla="*/ 72 w 72"/>
                <a:gd name="txB" fmla="*/ 56 h 56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8" name="Freeform 25"/>
            <p:cNvSpPr/>
            <p:nvPr/>
          </p:nvSpPr>
          <p:spPr>
            <a:xfrm>
              <a:off x="3361" y="2454"/>
              <a:ext cx="26" cy="37"/>
            </a:xfrm>
            <a:custGeom>
              <a:avLst/>
              <a:gdLst>
                <a:gd name="txL" fmla="*/ 0 w 53"/>
                <a:gd name="txT" fmla="*/ 0 h 72"/>
                <a:gd name="txR" fmla="*/ 53 w 53"/>
                <a:gd name="txB" fmla="*/ 72 h 72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79" name="Freeform 26"/>
            <p:cNvSpPr/>
            <p:nvPr/>
          </p:nvSpPr>
          <p:spPr>
            <a:xfrm>
              <a:off x="3381" y="2447"/>
              <a:ext cx="36" cy="28"/>
            </a:xfrm>
            <a:custGeom>
              <a:avLst/>
              <a:gdLst>
                <a:gd name="txL" fmla="*/ 0 w 71"/>
                <a:gd name="txT" fmla="*/ 0 h 56"/>
                <a:gd name="txR" fmla="*/ 71 w 71"/>
                <a:gd name="txB" fmla="*/ 56 h 56"/>
              </a:gdLst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0" name="Freeform 27"/>
            <p:cNvSpPr/>
            <p:nvPr/>
          </p:nvSpPr>
          <p:spPr>
            <a:xfrm>
              <a:off x="3380" y="2414"/>
              <a:ext cx="37" cy="28"/>
            </a:xfrm>
            <a:custGeom>
              <a:avLst/>
              <a:gdLst>
                <a:gd name="txL" fmla="*/ 0 w 72"/>
                <a:gd name="txT" fmla="*/ 0 h 57"/>
                <a:gd name="txR" fmla="*/ 72 w 72"/>
                <a:gd name="txB" fmla="*/ 57 h 57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1" name="Freeform 28"/>
            <p:cNvSpPr/>
            <p:nvPr/>
          </p:nvSpPr>
          <p:spPr>
            <a:xfrm>
              <a:off x="2672" y="2420"/>
              <a:ext cx="11" cy="12"/>
            </a:xfrm>
            <a:custGeom>
              <a:avLst/>
              <a:gdLst>
                <a:gd name="txL" fmla="*/ 0 w 23"/>
                <a:gd name="txT" fmla="*/ 0 h 24"/>
                <a:gd name="txR" fmla="*/ 23 w 23"/>
                <a:gd name="txB" fmla="*/ 24 h 24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2" name="Freeform 29"/>
            <p:cNvSpPr/>
            <p:nvPr/>
          </p:nvSpPr>
          <p:spPr>
            <a:xfrm>
              <a:off x="2664" y="2381"/>
              <a:ext cx="26" cy="36"/>
            </a:xfrm>
            <a:custGeom>
              <a:avLst/>
              <a:gdLst>
                <a:gd name="txL" fmla="*/ 0 w 52"/>
                <a:gd name="txT" fmla="*/ 0 h 73"/>
                <a:gd name="txR" fmla="*/ 52 w 52"/>
                <a:gd name="txB" fmla="*/ 73 h 7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3" name="Freeform 30"/>
            <p:cNvSpPr/>
            <p:nvPr/>
          </p:nvSpPr>
          <p:spPr>
            <a:xfrm>
              <a:off x="2664" y="2381"/>
              <a:ext cx="26" cy="36"/>
            </a:xfrm>
            <a:custGeom>
              <a:avLst/>
              <a:gdLst>
                <a:gd name="txL" fmla="*/ 0 w 52"/>
                <a:gd name="txT" fmla="*/ 0 h 73"/>
                <a:gd name="txR" fmla="*/ 52 w 52"/>
                <a:gd name="txB" fmla="*/ 73 h 7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4" name="Freeform 31"/>
            <p:cNvSpPr/>
            <p:nvPr/>
          </p:nvSpPr>
          <p:spPr>
            <a:xfrm>
              <a:off x="2635" y="2396"/>
              <a:ext cx="35" cy="28"/>
            </a:xfrm>
            <a:custGeom>
              <a:avLst/>
              <a:gdLst>
                <a:gd name="txL" fmla="*/ 0 w 72"/>
                <a:gd name="txT" fmla="*/ 0 h 58"/>
                <a:gd name="txR" fmla="*/ 72 w 72"/>
                <a:gd name="txB" fmla="*/ 58 h 58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5" name="Freeform 32"/>
            <p:cNvSpPr/>
            <p:nvPr/>
          </p:nvSpPr>
          <p:spPr>
            <a:xfrm>
              <a:off x="2635" y="2428"/>
              <a:ext cx="35" cy="29"/>
            </a:xfrm>
            <a:custGeom>
              <a:avLst/>
              <a:gdLst>
                <a:gd name="txL" fmla="*/ 0 w 72"/>
                <a:gd name="txT" fmla="*/ 0 h 56"/>
                <a:gd name="txR" fmla="*/ 72 w 72"/>
                <a:gd name="txB" fmla="*/ 56 h 56"/>
              </a:gdLst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6" name="Freeform 33"/>
            <p:cNvSpPr/>
            <p:nvPr/>
          </p:nvSpPr>
          <p:spPr>
            <a:xfrm>
              <a:off x="2664" y="2435"/>
              <a:ext cx="27" cy="37"/>
            </a:xfrm>
            <a:custGeom>
              <a:avLst/>
              <a:gdLst>
                <a:gd name="txL" fmla="*/ 0 w 53"/>
                <a:gd name="txT" fmla="*/ 0 h 72"/>
                <a:gd name="txR" fmla="*/ 53 w 53"/>
                <a:gd name="txB" fmla="*/ 72 h 72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7" name="Freeform 34"/>
            <p:cNvSpPr/>
            <p:nvPr/>
          </p:nvSpPr>
          <p:spPr>
            <a:xfrm>
              <a:off x="2684" y="2428"/>
              <a:ext cx="35" cy="29"/>
            </a:xfrm>
            <a:custGeom>
              <a:avLst/>
              <a:gdLst>
                <a:gd name="txL" fmla="*/ 0 w 72"/>
                <a:gd name="txT" fmla="*/ 0 h 57"/>
                <a:gd name="txR" fmla="*/ 72 w 72"/>
                <a:gd name="txB" fmla="*/ 57 h 57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8" name="Freeform 35"/>
            <p:cNvSpPr/>
            <p:nvPr/>
          </p:nvSpPr>
          <p:spPr>
            <a:xfrm>
              <a:off x="2684" y="2395"/>
              <a:ext cx="35" cy="29"/>
            </a:xfrm>
            <a:custGeom>
              <a:avLst/>
              <a:gdLst>
                <a:gd name="txL" fmla="*/ 0 w 72"/>
                <a:gd name="txT" fmla="*/ 0 h 58"/>
                <a:gd name="txR" fmla="*/ 72 w 72"/>
                <a:gd name="txB" fmla="*/ 58 h 58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89" name="Freeform 36"/>
            <p:cNvSpPr/>
            <p:nvPr/>
          </p:nvSpPr>
          <p:spPr>
            <a:xfrm>
              <a:off x="2471" y="1815"/>
              <a:ext cx="72" cy="84"/>
            </a:xfrm>
            <a:custGeom>
              <a:avLst/>
              <a:gdLst>
                <a:gd name="txL" fmla="*/ 0 w 144"/>
                <a:gd name="txT" fmla="*/ 0 h 167"/>
                <a:gd name="txR" fmla="*/ 144 w 144"/>
                <a:gd name="txB" fmla="*/ 167 h 167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0" name="Freeform 37"/>
            <p:cNvSpPr/>
            <p:nvPr/>
          </p:nvSpPr>
          <p:spPr>
            <a:xfrm>
              <a:off x="2436" y="1811"/>
              <a:ext cx="102" cy="40"/>
            </a:xfrm>
            <a:custGeom>
              <a:avLst/>
              <a:gdLst>
                <a:gd name="txL" fmla="*/ 0 w 204"/>
                <a:gd name="txT" fmla="*/ 0 h 82"/>
                <a:gd name="txR" fmla="*/ 204 w 204"/>
                <a:gd name="txB" fmla="*/ 82 h 82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1" name="Freeform 38"/>
            <p:cNvSpPr/>
            <p:nvPr/>
          </p:nvSpPr>
          <p:spPr>
            <a:xfrm>
              <a:off x="2534" y="1815"/>
              <a:ext cx="42" cy="104"/>
            </a:xfrm>
            <a:custGeom>
              <a:avLst/>
              <a:gdLst>
                <a:gd name="txL" fmla="*/ 0 w 84"/>
                <a:gd name="txT" fmla="*/ 0 h 208"/>
                <a:gd name="txR" fmla="*/ 84 w 84"/>
                <a:gd name="txB" fmla="*/ 208 h 208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2" name="Freeform 39"/>
            <p:cNvSpPr/>
            <p:nvPr/>
          </p:nvSpPr>
          <p:spPr>
            <a:xfrm>
              <a:off x="2551" y="1812"/>
              <a:ext cx="72" cy="84"/>
            </a:xfrm>
            <a:custGeom>
              <a:avLst/>
              <a:gdLst>
                <a:gd name="txL" fmla="*/ 0 w 144"/>
                <a:gd name="txT" fmla="*/ 0 h 170"/>
                <a:gd name="txR" fmla="*/ 144 w 144"/>
                <a:gd name="txB" fmla="*/ 170 h 170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3" name="Freeform 40"/>
            <p:cNvSpPr/>
            <p:nvPr/>
          </p:nvSpPr>
          <p:spPr>
            <a:xfrm>
              <a:off x="2558" y="1793"/>
              <a:ext cx="99" cy="51"/>
            </a:xfrm>
            <a:custGeom>
              <a:avLst/>
              <a:gdLst>
                <a:gd name="txL" fmla="*/ 0 w 199"/>
                <a:gd name="txT" fmla="*/ 0 h 103"/>
                <a:gd name="txR" fmla="*/ 199 w 199"/>
                <a:gd name="txB" fmla="*/ 103 h 103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4" name="Freeform 41"/>
            <p:cNvSpPr/>
            <p:nvPr/>
          </p:nvSpPr>
          <p:spPr>
            <a:xfrm>
              <a:off x="2631" y="2659"/>
              <a:ext cx="53" cy="98"/>
            </a:xfrm>
            <a:custGeom>
              <a:avLst/>
              <a:gdLst>
                <a:gd name="txL" fmla="*/ 0 w 107"/>
                <a:gd name="txT" fmla="*/ 0 h 195"/>
                <a:gd name="txR" fmla="*/ 107 w 107"/>
                <a:gd name="txB" fmla="*/ 195 h 195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5" name="Freeform 42"/>
            <p:cNvSpPr/>
            <p:nvPr/>
          </p:nvSpPr>
          <p:spPr>
            <a:xfrm>
              <a:off x="2581" y="2656"/>
              <a:ext cx="91" cy="63"/>
            </a:xfrm>
            <a:custGeom>
              <a:avLst/>
              <a:gdLst>
                <a:gd name="txL" fmla="*/ 0 w 183"/>
                <a:gd name="txT" fmla="*/ 0 h 126"/>
                <a:gd name="txR" fmla="*/ 183 w 183"/>
                <a:gd name="txB" fmla="*/ 126 h 126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6" name="Freeform 43"/>
            <p:cNvSpPr/>
            <p:nvPr/>
          </p:nvSpPr>
          <p:spPr>
            <a:xfrm>
              <a:off x="2681" y="2658"/>
              <a:ext cx="52" cy="98"/>
            </a:xfrm>
            <a:custGeom>
              <a:avLst/>
              <a:gdLst>
                <a:gd name="txL" fmla="*/ 0 w 102"/>
                <a:gd name="txT" fmla="*/ 0 h 197"/>
                <a:gd name="txR" fmla="*/ 102 w 102"/>
                <a:gd name="txB" fmla="*/ 197 h 197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7" name="Freeform 44"/>
            <p:cNvSpPr/>
            <p:nvPr/>
          </p:nvSpPr>
          <p:spPr>
            <a:xfrm>
              <a:off x="2684" y="2652"/>
              <a:ext cx="90" cy="64"/>
            </a:xfrm>
            <a:custGeom>
              <a:avLst/>
              <a:gdLst>
                <a:gd name="txL" fmla="*/ 0 w 180"/>
                <a:gd name="txT" fmla="*/ 0 h 129"/>
                <a:gd name="txR" fmla="*/ 180 w 180"/>
                <a:gd name="txB" fmla="*/ 129 h 129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8" name="Freeform 45"/>
            <p:cNvSpPr/>
            <p:nvPr/>
          </p:nvSpPr>
          <p:spPr>
            <a:xfrm>
              <a:off x="2688" y="2614"/>
              <a:ext cx="103" cy="42"/>
            </a:xfrm>
            <a:custGeom>
              <a:avLst/>
              <a:gdLst>
                <a:gd name="txL" fmla="*/ 0 w 206"/>
                <a:gd name="txT" fmla="*/ 0 h 85"/>
                <a:gd name="txR" fmla="*/ 206 w 206"/>
                <a:gd name="txB" fmla="*/ 85 h 85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099" name="Freeform 46"/>
            <p:cNvSpPr/>
            <p:nvPr/>
          </p:nvSpPr>
          <p:spPr>
            <a:xfrm>
              <a:off x="2360" y="2408"/>
              <a:ext cx="74" cy="47"/>
            </a:xfrm>
            <a:custGeom>
              <a:avLst/>
              <a:gdLst>
                <a:gd name="txL" fmla="*/ 0 w 147"/>
                <a:gd name="txT" fmla="*/ 0 h 95"/>
                <a:gd name="txR" fmla="*/ 147 w 147"/>
                <a:gd name="txB" fmla="*/ 95 h 95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0" name="Freeform 47"/>
            <p:cNvSpPr/>
            <p:nvPr/>
          </p:nvSpPr>
          <p:spPr>
            <a:xfrm>
              <a:off x="2357" y="2414"/>
              <a:ext cx="43" cy="77"/>
            </a:xfrm>
            <a:custGeom>
              <a:avLst/>
              <a:gdLst>
                <a:gd name="txL" fmla="*/ 0 w 87"/>
                <a:gd name="txT" fmla="*/ 0 h 154"/>
                <a:gd name="txR" fmla="*/ 87 w 87"/>
                <a:gd name="txB" fmla="*/ 154 h 154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1" name="Freeform 48"/>
            <p:cNvSpPr/>
            <p:nvPr/>
          </p:nvSpPr>
          <p:spPr>
            <a:xfrm>
              <a:off x="2359" y="2373"/>
              <a:ext cx="81" cy="34"/>
            </a:xfrm>
            <a:custGeom>
              <a:avLst/>
              <a:gdLst>
                <a:gd name="txL" fmla="*/ 0 w 161"/>
                <a:gd name="txT" fmla="*/ 0 h 69"/>
                <a:gd name="txR" fmla="*/ 161 w 161"/>
                <a:gd name="txB" fmla="*/ 69 h 69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2" name="Freeform 49"/>
            <p:cNvSpPr/>
            <p:nvPr/>
          </p:nvSpPr>
          <p:spPr>
            <a:xfrm>
              <a:off x="2356" y="2338"/>
              <a:ext cx="57" cy="66"/>
            </a:xfrm>
            <a:custGeom>
              <a:avLst/>
              <a:gdLst>
                <a:gd name="txL" fmla="*/ 0 w 114"/>
                <a:gd name="txT" fmla="*/ 0 h 133"/>
                <a:gd name="txR" fmla="*/ 114 w 114"/>
                <a:gd name="txB" fmla="*/ 133 h 133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txL" t="txT" r="txR" b="txB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3" name="Freeform 50"/>
            <p:cNvSpPr/>
            <p:nvPr/>
          </p:nvSpPr>
          <p:spPr>
            <a:xfrm>
              <a:off x="2332" y="2318"/>
              <a:ext cx="35" cy="82"/>
            </a:xfrm>
            <a:custGeom>
              <a:avLst/>
              <a:gdLst>
                <a:gd name="txL" fmla="*/ 0 w 70"/>
                <a:gd name="txT" fmla="*/ 0 h 163"/>
                <a:gd name="txR" fmla="*/ 70 w 70"/>
                <a:gd name="txB" fmla="*/ 163 h 16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4" name="Freeform 51"/>
            <p:cNvSpPr/>
            <p:nvPr/>
          </p:nvSpPr>
          <p:spPr>
            <a:xfrm>
              <a:off x="2376" y="1599"/>
              <a:ext cx="180" cy="174"/>
            </a:xfrm>
            <a:custGeom>
              <a:avLst/>
              <a:gdLst>
                <a:gd name="txL" fmla="*/ 0 w 361"/>
                <a:gd name="txT" fmla="*/ 0 h 348"/>
                <a:gd name="txR" fmla="*/ 361 w 361"/>
                <a:gd name="txB" fmla="*/ 348 h 348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5" name="Freeform 52"/>
            <p:cNvSpPr/>
            <p:nvPr/>
          </p:nvSpPr>
          <p:spPr>
            <a:xfrm>
              <a:off x="2332" y="2439"/>
              <a:ext cx="63" cy="171"/>
            </a:xfrm>
            <a:custGeom>
              <a:avLst/>
              <a:gdLst>
                <a:gd name="txL" fmla="*/ 0 w 126"/>
                <a:gd name="txT" fmla="*/ 0 h 343"/>
                <a:gd name="txR" fmla="*/ 126 w 126"/>
                <a:gd name="txB" fmla="*/ 343 h 34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6" name="Freeform 53"/>
            <p:cNvSpPr/>
            <p:nvPr/>
          </p:nvSpPr>
          <p:spPr>
            <a:xfrm>
              <a:off x="2684" y="2480"/>
              <a:ext cx="165" cy="80"/>
            </a:xfrm>
            <a:custGeom>
              <a:avLst/>
              <a:gdLst>
                <a:gd name="txL" fmla="*/ 0 w 332"/>
                <a:gd name="txT" fmla="*/ 0 h 160"/>
                <a:gd name="txR" fmla="*/ 332 w 332"/>
                <a:gd name="txB" fmla="*/ 160 h 160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7" name="Freeform 54"/>
            <p:cNvSpPr/>
            <p:nvPr/>
          </p:nvSpPr>
          <p:spPr>
            <a:xfrm>
              <a:off x="2464" y="1984"/>
              <a:ext cx="186" cy="670"/>
            </a:xfrm>
            <a:custGeom>
              <a:avLst/>
              <a:gdLst>
                <a:gd name="txL" fmla="*/ 0 w 373"/>
                <a:gd name="txT" fmla="*/ 0 h 1340"/>
                <a:gd name="txR" fmla="*/ 373 w 373"/>
                <a:gd name="txB" fmla="*/ 1340 h 1340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8" name="Freeform 55"/>
            <p:cNvSpPr/>
            <p:nvPr/>
          </p:nvSpPr>
          <p:spPr>
            <a:xfrm>
              <a:off x="2886" y="2685"/>
              <a:ext cx="55" cy="62"/>
            </a:xfrm>
            <a:custGeom>
              <a:avLst/>
              <a:gdLst>
                <a:gd name="txL" fmla="*/ 0 w 110"/>
                <a:gd name="txT" fmla="*/ 0 h 123"/>
                <a:gd name="txR" fmla="*/ 110 w 110"/>
                <a:gd name="txB" fmla="*/ 123 h 12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09" name="Freeform 56"/>
            <p:cNvSpPr/>
            <p:nvPr/>
          </p:nvSpPr>
          <p:spPr>
            <a:xfrm>
              <a:off x="2905" y="2708"/>
              <a:ext cx="16" cy="16"/>
            </a:xfrm>
            <a:custGeom>
              <a:avLst/>
              <a:gdLst>
                <a:gd name="txL" fmla="*/ 0 w 31"/>
                <a:gd name="txT" fmla="*/ 0 h 33"/>
                <a:gd name="txR" fmla="*/ 31 w 31"/>
                <a:gd name="txB" fmla="*/ 33 h 3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0" name="Freeform 57"/>
            <p:cNvSpPr/>
            <p:nvPr/>
          </p:nvSpPr>
          <p:spPr>
            <a:xfrm>
              <a:off x="2366" y="2699"/>
              <a:ext cx="56" cy="61"/>
            </a:xfrm>
            <a:custGeom>
              <a:avLst/>
              <a:gdLst>
                <a:gd name="txL" fmla="*/ 0 w 111"/>
                <a:gd name="txT" fmla="*/ 0 h 122"/>
                <a:gd name="txR" fmla="*/ 111 w 111"/>
                <a:gd name="txB" fmla="*/ 122 h 122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1" name="Freeform 58"/>
            <p:cNvSpPr/>
            <p:nvPr/>
          </p:nvSpPr>
          <p:spPr>
            <a:xfrm>
              <a:off x="2385" y="2721"/>
              <a:ext cx="16" cy="16"/>
            </a:xfrm>
            <a:custGeom>
              <a:avLst/>
              <a:gdLst>
                <a:gd name="txL" fmla="*/ 0 w 32"/>
                <a:gd name="txT" fmla="*/ 0 h 32"/>
                <a:gd name="txR" fmla="*/ 32 w 32"/>
                <a:gd name="txB" fmla="*/ 32 h 32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2" name="Freeform 59"/>
            <p:cNvSpPr/>
            <p:nvPr/>
          </p:nvSpPr>
          <p:spPr>
            <a:xfrm>
              <a:off x="2400" y="1686"/>
              <a:ext cx="68" cy="74"/>
            </a:xfrm>
            <a:custGeom>
              <a:avLst/>
              <a:gdLst>
                <a:gd name="txL" fmla="*/ 0 w 136"/>
                <a:gd name="txT" fmla="*/ 0 h 149"/>
                <a:gd name="txR" fmla="*/ 136 w 136"/>
                <a:gd name="txB" fmla="*/ 149 h 14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3" name="Freeform 60"/>
            <p:cNvSpPr/>
            <p:nvPr/>
          </p:nvSpPr>
          <p:spPr>
            <a:xfrm>
              <a:off x="2423" y="1713"/>
              <a:ext cx="20" cy="20"/>
            </a:xfrm>
            <a:custGeom>
              <a:avLst/>
              <a:gdLst>
                <a:gd name="txL" fmla="*/ 0 w 39"/>
                <a:gd name="txT" fmla="*/ 0 h 40"/>
                <a:gd name="txR" fmla="*/ 39 w 39"/>
                <a:gd name="txB" fmla="*/ 40 h 4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4" name="Freeform 61"/>
            <p:cNvSpPr/>
            <p:nvPr/>
          </p:nvSpPr>
          <p:spPr>
            <a:xfrm>
              <a:off x="3282" y="2529"/>
              <a:ext cx="64" cy="90"/>
            </a:xfrm>
            <a:custGeom>
              <a:avLst/>
              <a:gdLst>
                <a:gd name="txL" fmla="*/ 0 w 129"/>
                <a:gd name="txT" fmla="*/ 0 h 181"/>
                <a:gd name="txR" fmla="*/ 129 w 129"/>
                <a:gd name="txB" fmla="*/ 181 h 18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5" name="Freeform 62"/>
            <p:cNvSpPr/>
            <p:nvPr/>
          </p:nvSpPr>
          <p:spPr>
            <a:xfrm>
              <a:off x="3251" y="2513"/>
              <a:ext cx="45" cy="103"/>
            </a:xfrm>
            <a:custGeom>
              <a:avLst/>
              <a:gdLst>
                <a:gd name="txL" fmla="*/ 0 w 90"/>
                <a:gd name="txT" fmla="*/ 0 h 206"/>
                <a:gd name="txR" fmla="*/ 90 w 90"/>
                <a:gd name="txB" fmla="*/ 206 h 20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6" name="Freeform 63"/>
            <p:cNvSpPr/>
            <p:nvPr/>
          </p:nvSpPr>
          <p:spPr>
            <a:xfrm>
              <a:off x="3283" y="2583"/>
              <a:ext cx="100" cy="50"/>
            </a:xfrm>
            <a:custGeom>
              <a:avLst/>
              <a:gdLst>
                <a:gd name="txL" fmla="*/ 0 w 201"/>
                <a:gd name="txT" fmla="*/ 0 h 99"/>
                <a:gd name="txR" fmla="*/ 201 w 201"/>
                <a:gd name="txB" fmla="*/ 99 h 99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7" name="Freeform 64"/>
            <p:cNvSpPr/>
            <p:nvPr/>
          </p:nvSpPr>
          <p:spPr>
            <a:xfrm>
              <a:off x="3281" y="2628"/>
              <a:ext cx="99" cy="50"/>
            </a:xfrm>
            <a:custGeom>
              <a:avLst/>
              <a:gdLst>
                <a:gd name="txL" fmla="*/ 0 w 198"/>
                <a:gd name="txT" fmla="*/ 0 h 100"/>
                <a:gd name="txR" fmla="*/ 198 w 198"/>
                <a:gd name="txB" fmla="*/ 100 h 100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8" name="Freeform 65"/>
            <p:cNvSpPr/>
            <p:nvPr/>
          </p:nvSpPr>
          <p:spPr>
            <a:xfrm>
              <a:off x="3273" y="2637"/>
              <a:ext cx="68" cy="87"/>
            </a:xfrm>
            <a:custGeom>
              <a:avLst/>
              <a:gdLst>
                <a:gd name="txL" fmla="*/ 0 w 136"/>
                <a:gd name="txT" fmla="*/ 0 h 174"/>
                <a:gd name="txR" fmla="*/ 136 w 136"/>
                <a:gd name="txB" fmla="*/ 174 h 174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19" name="Freeform 66"/>
            <p:cNvSpPr/>
            <p:nvPr/>
          </p:nvSpPr>
          <p:spPr>
            <a:xfrm>
              <a:off x="3028" y="2593"/>
              <a:ext cx="234" cy="81"/>
            </a:xfrm>
            <a:custGeom>
              <a:avLst/>
              <a:gdLst>
                <a:gd name="txL" fmla="*/ 0 w 469"/>
                <a:gd name="txT" fmla="*/ 0 h 163"/>
                <a:gd name="txR" fmla="*/ 469 w 469"/>
                <a:gd name="txB" fmla="*/ 163 h 163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0" name="Freeform 67"/>
            <p:cNvSpPr/>
            <p:nvPr/>
          </p:nvSpPr>
          <p:spPr>
            <a:xfrm>
              <a:off x="3125" y="2508"/>
              <a:ext cx="71" cy="73"/>
            </a:xfrm>
            <a:custGeom>
              <a:avLst/>
              <a:gdLst>
                <a:gd name="txL" fmla="*/ 0 w 142"/>
                <a:gd name="txT" fmla="*/ 0 h 145"/>
                <a:gd name="txR" fmla="*/ 142 w 142"/>
                <a:gd name="txB" fmla="*/ 145 h 145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1" name="Freeform 68"/>
            <p:cNvSpPr/>
            <p:nvPr/>
          </p:nvSpPr>
          <p:spPr>
            <a:xfrm>
              <a:off x="3149" y="2534"/>
              <a:ext cx="21" cy="20"/>
            </a:xfrm>
            <a:custGeom>
              <a:avLst/>
              <a:gdLst>
                <a:gd name="txL" fmla="*/ 0 w 40"/>
                <a:gd name="txT" fmla="*/ 0 h 39"/>
                <a:gd name="txR" fmla="*/ 40 w 40"/>
                <a:gd name="txB" fmla="*/ 39 h 3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2" name="Freeform 69"/>
            <p:cNvSpPr/>
            <p:nvPr/>
          </p:nvSpPr>
          <p:spPr>
            <a:xfrm>
              <a:off x="2944" y="2499"/>
              <a:ext cx="26" cy="26"/>
            </a:xfrm>
            <a:custGeom>
              <a:avLst/>
              <a:gdLst>
                <a:gd name="txL" fmla="*/ 0 w 52"/>
                <a:gd name="txT" fmla="*/ 0 h 50"/>
                <a:gd name="txR" fmla="*/ 52 w 52"/>
                <a:gd name="txB" fmla="*/ 50 h 5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3" name="Freeform 70"/>
            <p:cNvSpPr/>
            <p:nvPr/>
          </p:nvSpPr>
          <p:spPr>
            <a:xfrm>
              <a:off x="2930" y="2414"/>
              <a:ext cx="56" cy="78"/>
            </a:xfrm>
            <a:custGeom>
              <a:avLst/>
              <a:gdLst>
                <a:gd name="txL" fmla="*/ 0 w 113"/>
                <a:gd name="txT" fmla="*/ 0 h 156"/>
                <a:gd name="txR" fmla="*/ 113 w 113"/>
                <a:gd name="txB" fmla="*/ 156 h 156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4" name="Freeform 71"/>
            <p:cNvSpPr/>
            <p:nvPr/>
          </p:nvSpPr>
          <p:spPr>
            <a:xfrm>
              <a:off x="2930" y="2414"/>
              <a:ext cx="56" cy="78"/>
            </a:xfrm>
            <a:custGeom>
              <a:avLst/>
              <a:gdLst>
                <a:gd name="txL" fmla="*/ 0 w 113"/>
                <a:gd name="txT" fmla="*/ 0 h 156"/>
                <a:gd name="txR" fmla="*/ 113 w 113"/>
                <a:gd name="txB" fmla="*/ 156 h 156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5" name="Freeform 72"/>
            <p:cNvSpPr/>
            <p:nvPr/>
          </p:nvSpPr>
          <p:spPr>
            <a:xfrm>
              <a:off x="2972" y="2447"/>
              <a:ext cx="76" cy="61"/>
            </a:xfrm>
            <a:custGeom>
              <a:avLst/>
              <a:gdLst>
                <a:gd name="txL" fmla="*/ 0 w 152"/>
                <a:gd name="txT" fmla="*/ 0 h 123"/>
                <a:gd name="txR" fmla="*/ 152 w 152"/>
                <a:gd name="txB" fmla="*/ 123 h 123"/>
              </a:gdLst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6" name="Freeform 73"/>
            <p:cNvSpPr/>
            <p:nvPr/>
          </p:nvSpPr>
          <p:spPr>
            <a:xfrm>
              <a:off x="2972" y="2517"/>
              <a:ext cx="76" cy="61"/>
            </a:xfrm>
            <a:custGeom>
              <a:avLst/>
              <a:gdLst>
                <a:gd name="txL" fmla="*/ 0 w 153"/>
                <a:gd name="txT" fmla="*/ 0 h 122"/>
                <a:gd name="txR" fmla="*/ 153 w 153"/>
                <a:gd name="txB" fmla="*/ 122 h 122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7" name="Freeform 74"/>
            <p:cNvSpPr/>
            <p:nvPr/>
          </p:nvSpPr>
          <p:spPr>
            <a:xfrm>
              <a:off x="2930" y="2532"/>
              <a:ext cx="55" cy="78"/>
            </a:xfrm>
            <a:custGeom>
              <a:avLst/>
              <a:gdLst>
                <a:gd name="txL" fmla="*/ 0 w 112"/>
                <a:gd name="txT" fmla="*/ 0 h 156"/>
                <a:gd name="txR" fmla="*/ 112 w 112"/>
                <a:gd name="txB" fmla="*/ 156 h 15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8" name="Freeform 75"/>
            <p:cNvSpPr/>
            <p:nvPr/>
          </p:nvSpPr>
          <p:spPr>
            <a:xfrm>
              <a:off x="2868" y="2515"/>
              <a:ext cx="75" cy="62"/>
            </a:xfrm>
            <a:custGeom>
              <a:avLst/>
              <a:gdLst>
                <a:gd name="txL" fmla="*/ 0 w 151"/>
                <a:gd name="txT" fmla="*/ 0 h 123"/>
                <a:gd name="txR" fmla="*/ 151 w 151"/>
                <a:gd name="txB" fmla="*/ 123 h 123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29" name="Freeform 76"/>
            <p:cNvSpPr/>
            <p:nvPr/>
          </p:nvSpPr>
          <p:spPr>
            <a:xfrm>
              <a:off x="2867" y="2446"/>
              <a:ext cx="76" cy="62"/>
            </a:xfrm>
            <a:custGeom>
              <a:avLst/>
              <a:gdLst>
                <a:gd name="txL" fmla="*/ 0 w 152"/>
                <a:gd name="txT" fmla="*/ 0 h 123"/>
                <a:gd name="txR" fmla="*/ 152 w 152"/>
                <a:gd name="txB" fmla="*/ 123 h 12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0" name="Freeform 77"/>
            <p:cNvSpPr/>
            <p:nvPr/>
          </p:nvSpPr>
          <p:spPr>
            <a:xfrm>
              <a:off x="2555" y="2447"/>
              <a:ext cx="68" cy="74"/>
            </a:xfrm>
            <a:custGeom>
              <a:avLst/>
              <a:gdLst>
                <a:gd name="txL" fmla="*/ 0 w 136"/>
                <a:gd name="txT" fmla="*/ 0 h 148"/>
                <a:gd name="txR" fmla="*/ 136 w 136"/>
                <a:gd name="txB" fmla="*/ 148 h 14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1" name="Freeform 78"/>
            <p:cNvSpPr/>
            <p:nvPr/>
          </p:nvSpPr>
          <p:spPr>
            <a:xfrm>
              <a:off x="2579" y="2473"/>
              <a:ext cx="20" cy="21"/>
            </a:xfrm>
            <a:custGeom>
              <a:avLst/>
              <a:gdLst>
                <a:gd name="txL" fmla="*/ 0 w 39"/>
                <a:gd name="txT" fmla="*/ 0 h 40"/>
                <a:gd name="txR" fmla="*/ 39 w 39"/>
                <a:gd name="txB" fmla="*/ 40 h 4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2" name="Freeform 79"/>
            <p:cNvSpPr/>
            <p:nvPr/>
          </p:nvSpPr>
          <p:spPr>
            <a:xfrm>
              <a:off x="2642" y="1923"/>
              <a:ext cx="68" cy="74"/>
            </a:xfrm>
            <a:custGeom>
              <a:avLst/>
              <a:gdLst>
                <a:gd name="txL" fmla="*/ 0 w 136"/>
                <a:gd name="txT" fmla="*/ 0 h 147"/>
                <a:gd name="txR" fmla="*/ 136 w 136"/>
                <a:gd name="txB" fmla="*/ 147 h 14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3" name="Freeform 80"/>
            <p:cNvSpPr/>
            <p:nvPr/>
          </p:nvSpPr>
          <p:spPr>
            <a:xfrm>
              <a:off x="2667" y="1949"/>
              <a:ext cx="20" cy="20"/>
            </a:xfrm>
            <a:custGeom>
              <a:avLst/>
              <a:gdLst>
                <a:gd name="txL" fmla="*/ 0 w 39"/>
                <a:gd name="txT" fmla="*/ 0 h 39"/>
                <a:gd name="txR" fmla="*/ 39 w 39"/>
                <a:gd name="txB" fmla="*/ 39 h 3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4" name="Freeform 81"/>
            <p:cNvSpPr/>
            <p:nvPr/>
          </p:nvSpPr>
          <p:spPr>
            <a:xfrm>
              <a:off x="2593" y="1695"/>
              <a:ext cx="30" cy="30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5" name="Freeform 82"/>
            <p:cNvSpPr/>
            <p:nvPr/>
          </p:nvSpPr>
          <p:spPr>
            <a:xfrm>
              <a:off x="2601" y="1702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6" name="Freeform 83"/>
            <p:cNvSpPr/>
            <p:nvPr/>
          </p:nvSpPr>
          <p:spPr>
            <a:xfrm>
              <a:off x="2352" y="1812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7" name="Freeform 84"/>
            <p:cNvSpPr/>
            <p:nvPr/>
          </p:nvSpPr>
          <p:spPr>
            <a:xfrm>
              <a:off x="2359" y="1819"/>
              <a:ext cx="15" cy="15"/>
            </a:xfrm>
            <a:custGeom>
              <a:avLst/>
              <a:gdLst>
                <a:gd name="txL" fmla="*/ 0 w 29"/>
                <a:gd name="txT" fmla="*/ 0 h 30"/>
                <a:gd name="txR" fmla="*/ 29 w 29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8" name="Freeform 85"/>
            <p:cNvSpPr/>
            <p:nvPr/>
          </p:nvSpPr>
          <p:spPr>
            <a:xfrm>
              <a:off x="2336" y="1607"/>
              <a:ext cx="30" cy="29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39" name="Freeform 86"/>
            <p:cNvSpPr/>
            <p:nvPr/>
          </p:nvSpPr>
          <p:spPr>
            <a:xfrm>
              <a:off x="2343" y="1614"/>
              <a:ext cx="15" cy="15"/>
            </a:xfrm>
            <a:custGeom>
              <a:avLst/>
              <a:gdLst>
                <a:gd name="txL" fmla="*/ 0 w 30"/>
                <a:gd name="txT" fmla="*/ 0 h 29"/>
                <a:gd name="txR" fmla="*/ 30 w 30"/>
                <a:gd name="txB" fmla="*/ 29 h 2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0" name="Freeform 87"/>
            <p:cNvSpPr/>
            <p:nvPr/>
          </p:nvSpPr>
          <p:spPr>
            <a:xfrm>
              <a:off x="2456" y="1929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1" name="Freeform 88"/>
            <p:cNvSpPr/>
            <p:nvPr/>
          </p:nvSpPr>
          <p:spPr>
            <a:xfrm>
              <a:off x="2463" y="1937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2" name="Freeform 89"/>
            <p:cNvSpPr/>
            <p:nvPr/>
          </p:nvSpPr>
          <p:spPr>
            <a:xfrm>
              <a:off x="2357" y="1988"/>
              <a:ext cx="30" cy="29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3" name="Freeform 90"/>
            <p:cNvSpPr/>
            <p:nvPr/>
          </p:nvSpPr>
          <p:spPr>
            <a:xfrm>
              <a:off x="2365" y="1995"/>
              <a:ext cx="15" cy="15"/>
            </a:xfrm>
            <a:custGeom>
              <a:avLst/>
              <a:gdLst>
                <a:gd name="txL" fmla="*/ 0 w 30"/>
                <a:gd name="txT" fmla="*/ 0 h 29"/>
                <a:gd name="txR" fmla="*/ 30 w 30"/>
                <a:gd name="txB" fmla="*/ 29 h 2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4" name="Freeform 91"/>
            <p:cNvSpPr/>
            <p:nvPr/>
          </p:nvSpPr>
          <p:spPr>
            <a:xfrm>
              <a:off x="2658" y="2044"/>
              <a:ext cx="30" cy="30"/>
            </a:xfrm>
            <a:custGeom>
              <a:avLst/>
              <a:gdLst>
                <a:gd name="txL" fmla="*/ 0 w 59"/>
                <a:gd name="txT" fmla="*/ 0 h 60"/>
                <a:gd name="txR" fmla="*/ 59 w 59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5" name="Freeform 92"/>
            <p:cNvSpPr/>
            <p:nvPr/>
          </p:nvSpPr>
          <p:spPr>
            <a:xfrm>
              <a:off x="2666" y="2051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6" name="Freeform 93"/>
            <p:cNvSpPr/>
            <p:nvPr/>
          </p:nvSpPr>
          <p:spPr>
            <a:xfrm>
              <a:off x="2674" y="1787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7" name="Freeform 94"/>
            <p:cNvSpPr/>
            <p:nvPr/>
          </p:nvSpPr>
          <p:spPr>
            <a:xfrm>
              <a:off x="2682" y="1795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8" name="Freeform 95"/>
            <p:cNvSpPr/>
            <p:nvPr/>
          </p:nvSpPr>
          <p:spPr>
            <a:xfrm>
              <a:off x="2677" y="2164"/>
              <a:ext cx="30" cy="29"/>
            </a:xfrm>
            <a:custGeom>
              <a:avLst/>
              <a:gdLst>
                <a:gd name="txL" fmla="*/ 0 w 58"/>
                <a:gd name="txT" fmla="*/ 0 h 60"/>
                <a:gd name="txR" fmla="*/ 58 w 58"/>
                <a:gd name="txB" fmla="*/ 60 h 60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49" name="Freeform 96"/>
            <p:cNvSpPr/>
            <p:nvPr/>
          </p:nvSpPr>
          <p:spPr>
            <a:xfrm>
              <a:off x="2685" y="2171"/>
              <a:ext cx="14" cy="15"/>
            </a:xfrm>
            <a:custGeom>
              <a:avLst/>
              <a:gdLst>
                <a:gd name="txL" fmla="*/ 0 w 28"/>
                <a:gd name="txT" fmla="*/ 0 h 30"/>
                <a:gd name="txR" fmla="*/ 28 w 28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0" name="Freeform 97"/>
            <p:cNvSpPr/>
            <p:nvPr/>
          </p:nvSpPr>
          <p:spPr>
            <a:xfrm>
              <a:off x="2539" y="2259"/>
              <a:ext cx="29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1" name="Freeform 98"/>
            <p:cNvSpPr/>
            <p:nvPr/>
          </p:nvSpPr>
          <p:spPr>
            <a:xfrm>
              <a:off x="2546" y="2267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2" name="Freeform 99"/>
            <p:cNvSpPr/>
            <p:nvPr/>
          </p:nvSpPr>
          <p:spPr>
            <a:xfrm>
              <a:off x="2416" y="2291"/>
              <a:ext cx="30" cy="30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3" name="Freeform 100"/>
            <p:cNvSpPr/>
            <p:nvPr/>
          </p:nvSpPr>
          <p:spPr>
            <a:xfrm>
              <a:off x="2423" y="2298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4" name="Freeform 101"/>
            <p:cNvSpPr/>
            <p:nvPr/>
          </p:nvSpPr>
          <p:spPr>
            <a:xfrm>
              <a:off x="2344" y="2212"/>
              <a:ext cx="30" cy="29"/>
            </a:xfrm>
            <a:custGeom>
              <a:avLst/>
              <a:gdLst>
                <a:gd name="txL" fmla="*/ 0 w 60"/>
                <a:gd name="txT" fmla="*/ 0 h 57"/>
                <a:gd name="txR" fmla="*/ 60 w 60"/>
                <a:gd name="txB" fmla="*/ 57 h 5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5" name="Freeform 102"/>
            <p:cNvSpPr/>
            <p:nvPr/>
          </p:nvSpPr>
          <p:spPr>
            <a:xfrm>
              <a:off x="2351" y="2219"/>
              <a:ext cx="15" cy="14"/>
            </a:xfrm>
            <a:custGeom>
              <a:avLst/>
              <a:gdLst>
                <a:gd name="txL" fmla="*/ 0 w 30"/>
                <a:gd name="txT" fmla="*/ 0 h 27"/>
                <a:gd name="txR" fmla="*/ 30 w 30"/>
                <a:gd name="txB" fmla="*/ 27 h 2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6" name="Freeform 103"/>
            <p:cNvSpPr/>
            <p:nvPr/>
          </p:nvSpPr>
          <p:spPr>
            <a:xfrm>
              <a:off x="2458" y="2403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7" name="Freeform 104"/>
            <p:cNvSpPr/>
            <p:nvPr/>
          </p:nvSpPr>
          <p:spPr>
            <a:xfrm>
              <a:off x="2466" y="2411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8" name="Freeform 105"/>
            <p:cNvSpPr/>
            <p:nvPr/>
          </p:nvSpPr>
          <p:spPr>
            <a:xfrm>
              <a:off x="2403" y="2539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9" name="Freeform 106"/>
            <p:cNvSpPr/>
            <p:nvPr/>
          </p:nvSpPr>
          <p:spPr>
            <a:xfrm>
              <a:off x="2410" y="2546"/>
              <a:ext cx="15" cy="15"/>
            </a:xfrm>
            <a:custGeom>
              <a:avLst/>
              <a:gdLst>
                <a:gd name="txL" fmla="*/ 0 w 29"/>
                <a:gd name="txT" fmla="*/ 0 h 30"/>
                <a:gd name="txR" fmla="*/ 29 w 29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0" name="Freeform 107"/>
            <p:cNvSpPr/>
            <p:nvPr/>
          </p:nvSpPr>
          <p:spPr>
            <a:xfrm>
              <a:off x="2480" y="2665"/>
              <a:ext cx="30" cy="29"/>
            </a:xfrm>
            <a:custGeom>
              <a:avLst/>
              <a:gdLst>
                <a:gd name="txL" fmla="*/ 0 w 59"/>
                <a:gd name="txT" fmla="*/ 0 h 59"/>
                <a:gd name="txR" fmla="*/ 59 w 59"/>
                <a:gd name="txB" fmla="*/ 59 h 5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1" name="Freeform 108"/>
            <p:cNvSpPr/>
            <p:nvPr/>
          </p:nvSpPr>
          <p:spPr>
            <a:xfrm>
              <a:off x="2487" y="2672"/>
              <a:ext cx="15" cy="14"/>
            </a:xfrm>
            <a:custGeom>
              <a:avLst/>
              <a:gdLst>
                <a:gd name="txL" fmla="*/ 0 w 29"/>
                <a:gd name="txT" fmla="*/ 0 h 29"/>
                <a:gd name="txR" fmla="*/ 29 w 29"/>
                <a:gd name="txB" fmla="*/ 29 h 2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2" name="Freeform 109"/>
            <p:cNvSpPr/>
            <p:nvPr/>
          </p:nvSpPr>
          <p:spPr>
            <a:xfrm>
              <a:off x="2624" y="2585"/>
              <a:ext cx="30" cy="29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3" name="Freeform 110"/>
            <p:cNvSpPr/>
            <p:nvPr/>
          </p:nvSpPr>
          <p:spPr>
            <a:xfrm>
              <a:off x="2631" y="2592"/>
              <a:ext cx="15" cy="14"/>
            </a:xfrm>
            <a:custGeom>
              <a:avLst/>
              <a:gdLst>
                <a:gd name="txL" fmla="*/ 0 w 30"/>
                <a:gd name="txT" fmla="*/ 0 h 29"/>
                <a:gd name="txR" fmla="*/ 30 w 30"/>
                <a:gd name="txB" fmla="*/ 29 h 2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4" name="Freeform 111"/>
            <p:cNvSpPr/>
            <p:nvPr/>
          </p:nvSpPr>
          <p:spPr>
            <a:xfrm>
              <a:off x="2621" y="2333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5" name="Freeform 112"/>
            <p:cNvSpPr/>
            <p:nvPr/>
          </p:nvSpPr>
          <p:spPr>
            <a:xfrm>
              <a:off x="2628" y="2341"/>
              <a:ext cx="15" cy="15"/>
            </a:xfrm>
            <a:custGeom>
              <a:avLst/>
              <a:gdLst>
                <a:gd name="txL" fmla="*/ 0 w 30"/>
                <a:gd name="txT" fmla="*/ 0 h 29"/>
                <a:gd name="txR" fmla="*/ 30 w 30"/>
                <a:gd name="txB" fmla="*/ 29 h 2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6" name="Freeform 113"/>
            <p:cNvSpPr/>
            <p:nvPr/>
          </p:nvSpPr>
          <p:spPr>
            <a:xfrm>
              <a:off x="2709" y="2526"/>
              <a:ext cx="30" cy="30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7" name="Freeform 114"/>
            <p:cNvSpPr/>
            <p:nvPr/>
          </p:nvSpPr>
          <p:spPr>
            <a:xfrm>
              <a:off x="2716" y="2533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8" name="Freeform 115"/>
            <p:cNvSpPr/>
            <p:nvPr/>
          </p:nvSpPr>
          <p:spPr>
            <a:xfrm>
              <a:off x="2821" y="2427"/>
              <a:ext cx="30" cy="30"/>
            </a:xfrm>
            <a:custGeom>
              <a:avLst/>
              <a:gdLst>
                <a:gd name="txL" fmla="*/ 0 w 58"/>
                <a:gd name="txT" fmla="*/ 0 h 58"/>
                <a:gd name="txR" fmla="*/ 58 w 58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69" name="Freeform 116"/>
            <p:cNvSpPr/>
            <p:nvPr/>
          </p:nvSpPr>
          <p:spPr>
            <a:xfrm>
              <a:off x="2829" y="2435"/>
              <a:ext cx="14" cy="14"/>
            </a:xfrm>
            <a:custGeom>
              <a:avLst/>
              <a:gdLst>
                <a:gd name="txL" fmla="*/ 0 w 29"/>
                <a:gd name="txT" fmla="*/ 0 h 28"/>
                <a:gd name="txR" fmla="*/ 29 w 29"/>
                <a:gd name="txB" fmla="*/ 28 h 28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0" name="Freeform 117"/>
            <p:cNvSpPr/>
            <p:nvPr/>
          </p:nvSpPr>
          <p:spPr>
            <a:xfrm>
              <a:off x="2818" y="2606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1" name="Freeform 118"/>
            <p:cNvSpPr/>
            <p:nvPr/>
          </p:nvSpPr>
          <p:spPr>
            <a:xfrm>
              <a:off x="2826" y="2613"/>
              <a:ext cx="15" cy="15"/>
            </a:xfrm>
            <a:custGeom>
              <a:avLst/>
              <a:gdLst>
                <a:gd name="txL" fmla="*/ 0 w 30"/>
                <a:gd name="txT" fmla="*/ 0 h 28"/>
                <a:gd name="txR" fmla="*/ 30 w 30"/>
                <a:gd name="txB" fmla="*/ 28 h 2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2" name="Freeform 119"/>
            <p:cNvSpPr/>
            <p:nvPr/>
          </p:nvSpPr>
          <p:spPr>
            <a:xfrm>
              <a:off x="2802" y="2723"/>
              <a:ext cx="30" cy="30"/>
            </a:xfrm>
            <a:custGeom>
              <a:avLst/>
              <a:gdLst>
                <a:gd name="txL" fmla="*/ 0 w 59"/>
                <a:gd name="txT" fmla="*/ 0 h 60"/>
                <a:gd name="txR" fmla="*/ 59 w 59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3" name="Freeform 120"/>
            <p:cNvSpPr/>
            <p:nvPr/>
          </p:nvSpPr>
          <p:spPr>
            <a:xfrm>
              <a:off x="2810" y="2730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4" name="Freeform 121"/>
            <p:cNvSpPr/>
            <p:nvPr/>
          </p:nvSpPr>
          <p:spPr>
            <a:xfrm>
              <a:off x="3018" y="2652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5" name="Freeform 122"/>
            <p:cNvSpPr/>
            <p:nvPr/>
          </p:nvSpPr>
          <p:spPr>
            <a:xfrm>
              <a:off x="3025" y="2660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6" name="Freeform 123"/>
            <p:cNvSpPr/>
            <p:nvPr/>
          </p:nvSpPr>
          <p:spPr>
            <a:xfrm>
              <a:off x="3124" y="2731"/>
              <a:ext cx="30" cy="30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7" name="Freeform 124"/>
            <p:cNvSpPr/>
            <p:nvPr/>
          </p:nvSpPr>
          <p:spPr>
            <a:xfrm>
              <a:off x="3132" y="2738"/>
              <a:ext cx="15" cy="15"/>
            </a:xfrm>
            <a:custGeom>
              <a:avLst/>
              <a:gdLst>
                <a:gd name="txL" fmla="*/ 0 w 30"/>
                <a:gd name="txT" fmla="*/ 0 h 29"/>
                <a:gd name="txR" fmla="*/ 30 w 30"/>
                <a:gd name="txB" fmla="*/ 29 h 2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8" name="Freeform 125"/>
            <p:cNvSpPr/>
            <p:nvPr/>
          </p:nvSpPr>
          <p:spPr>
            <a:xfrm>
              <a:off x="3079" y="2462"/>
              <a:ext cx="30" cy="30"/>
            </a:xfrm>
            <a:custGeom>
              <a:avLst/>
              <a:gdLst>
                <a:gd name="txL" fmla="*/ 0 w 59"/>
                <a:gd name="txT" fmla="*/ 0 h 60"/>
                <a:gd name="txR" fmla="*/ 59 w 59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79" name="Freeform 126"/>
            <p:cNvSpPr/>
            <p:nvPr/>
          </p:nvSpPr>
          <p:spPr>
            <a:xfrm>
              <a:off x="3087" y="2469"/>
              <a:ext cx="14" cy="15"/>
            </a:xfrm>
            <a:custGeom>
              <a:avLst/>
              <a:gdLst>
                <a:gd name="txL" fmla="*/ 0 w 29"/>
                <a:gd name="txT" fmla="*/ 0 h 28"/>
                <a:gd name="txR" fmla="*/ 29 w 29"/>
                <a:gd name="txB" fmla="*/ 28 h 28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0" name="Freeform 127"/>
            <p:cNvSpPr/>
            <p:nvPr/>
          </p:nvSpPr>
          <p:spPr>
            <a:xfrm>
              <a:off x="3234" y="2443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1" name="Freeform 128"/>
            <p:cNvSpPr/>
            <p:nvPr/>
          </p:nvSpPr>
          <p:spPr>
            <a:xfrm>
              <a:off x="3241" y="2450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2" name="Freeform 129"/>
            <p:cNvSpPr/>
            <p:nvPr/>
          </p:nvSpPr>
          <p:spPr>
            <a:xfrm>
              <a:off x="3207" y="2590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3" name="Freeform 130"/>
            <p:cNvSpPr/>
            <p:nvPr/>
          </p:nvSpPr>
          <p:spPr>
            <a:xfrm>
              <a:off x="3215" y="2597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4" name="Freeform 131"/>
            <p:cNvSpPr/>
            <p:nvPr/>
          </p:nvSpPr>
          <p:spPr>
            <a:xfrm>
              <a:off x="3231" y="2715"/>
              <a:ext cx="30" cy="30"/>
            </a:xfrm>
            <a:custGeom>
              <a:avLst/>
              <a:gdLst>
                <a:gd name="txL" fmla="*/ 0 w 58"/>
                <a:gd name="txT" fmla="*/ 0 h 59"/>
                <a:gd name="txR" fmla="*/ 58 w 58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5" name="Freeform 132"/>
            <p:cNvSpPr/>
            <p:nvPr/>
          </p:nvSpPr>
          <p:spPr>
            <a:xfrm>
              <a:off x="3239" y="2723"/>
              <a:ext cx="14" cy="14"/>
            </a:xfrm>
            <a:custGeom>
              <a:avLst/>
              <a:gdLst>
                <a:gd name="txL" fmla="*/ 0 w 28"/>
                <a:gd name="txT" fmla="*/ 0 h 29"/>
                <a:gd name="txR" fmla="*/ 28 w 28"/>
                <a:gd name="txB" fmla="*/ 29 h 2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6" name="Freeform 133"/>
            <p:cNvSpPr/>
            <p:nvPr/>
          </p:nvSpPr>
          <p:spPr>
            <a:xfrm>
              <a:off x="3380" y="2742"/>
              <a:ext cx="30" cy="30"/>
            </a:xfrm>
            <a:custGeom>
              <a:avLst/>
              <a:gdLst>
                <a:gd name="txL" fmla="*/ 0 w 60"/>
                <a:gd name="txT" fmla="*/ 0 h 58"/>
                <a:gd name="txR" fmla="*/ 60 w 60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7" name="Freeform 134"/>
            <p:cNvSpPr/>
            <p:nvPr/>
          </p:nvSpPr>
          <p:spPr>
            <a:xfrm>
              <a:off x="3388" y="2750"/>
              <a:ext cx="15" cy="14"/>
            </a:xfrm>
            <a:custGeom>
              <a:avLst/>
              <a:gdLst>
                <a:gd name="txL" fmla="*/ 0 w 30"/>
                <a:gd name="txT" fmla="*/ 0 h 28"/>
                <a:gd name="txR" fmla="*/ 30 w 30"/>
                <a:gd name="txB" fmla="*/ 28 h 2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8" name="Freeform 135"/>
            <p:cNvSpPr/>
            <p:nvPr/>
          </p:nvSpPr>
          <p:spPr>
            <a:xfrm>
              <a:off x="3407" y="2643"/>
              <a:ext cx="30" cy="30"/>
            </a:xfrm>
            <a:custGeom>
              <a:avLst/>
              <a:gdLst>
                <a:gd name="txL" fmla="*/ 0 w 60"/>
                <a:gd name="txT" fmla="*/ 0 h 59"/>
                <a:gd name="txR" fmla="*/ 60 w 60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89" name="Freeform 136"/>
            <p:cNvSpPr/>
            <p:nvPr/>
          </p:nvSpPr>
          <p:spPr>
            <a:xfrm>
              <a:off x="3414" y="2651"/>
              <a:ext cx="15" cy="14"/>
            </a:xfrm>
            <a:custGeom>
              <a:avLst/>
              <a:gdLst>
                <a:gd name="txL" fmla="*/ 0 w 30"/>
                <a:gd name="txT" fmla="*/ 0 h 29"/>
                <a:gd name="txR" fmla="*/ 30 w 30"/>
                <a:gd name="txB" fmla="*/ 29 h 2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90" name="Freeform 137"/>
            <p:cNvSpPr/>
            <p:nvPr/>
          </p:nvSpPr>
          <p:spPr>
            <a:xfrm>
              <a:off x="3407" y="2515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91" name="Freeform 138"/>
            <p:cNvSpPr/>
            <p:nvPr/>
          </p:nvSpPr>
          <p:spPr>
            <a:xfrm>
              <a:off x="3414" y="2522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92" name="Freeform 139"/>
            <p:cNvSpPr/>
            <p:nvPr/>
          </p:nvSpPr>
          <p:spPr>
            <a:xfrm>
              <a:off x="2347" y="2643"/>
              <a:ext cx="29" cy="30"/>
            </a:xfrm>
            <a:custGeom>
              <a:avLst/>
              <a:gdLst>
                <a:gd name="txL" fmla="*/ 0 w 58"/>
                <a:gd name="txT" fmla="*/ 0 h 59"/>
                <a:gd name="txR" fmla="*/ 58 w 58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93" name="Freeform 140"/>
            <p:cNvSpPr/>
            <p:nvPr/>
          </p:nvSpPr>
          <p:spPr>
            <a:xfrm>
              <a:off x="2354" y="2651"/>
              <a:ext cx="15" cy="14"/>
            </a:xfrm>
            <a:custGeom>
              <a:avLst/>
              <a:gdLst>
                <a:gd name="txL" fmla="*/ 0 w 29"/>
                <a:gd name="txT" fmla="*/ 0 h 29"/>
                <a:gd name="txR" fmla="*/ 29 w 29"/>
                <a:gd name="txB" fmla="*/ 29 h 29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94" name="Freeform 141"/>
            <p:cNvSpPr/>
            <p:nvPr/>
          </p:nvSpPr>
          <p:spPr>
            <a:xfrm>
              <a:off x="2485" y="1569"/>
              <a:ext cx="30" cy="30"/>
            </a:xfrm>
            <a:custGeom>
              <a:avLst/>
              <a:gdLst>
                <a:gd name="txL" fmla="*/ 0 w 60"/>
                <a:gd name="txT" fmla="*/ 0 h 60"/>
                <a:gd name="txR" fmla="*/ 60 w 60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95" name="Freeform 142"/>
            <p:cNvSpPr/>
            <p:nvPr/>
          </p:nvSpPr>
          <p:spPr>
            <a:xfrm>
              <a:off x="2492" y="1577"/>
              <a:ext cx="15" cy="15"/>
            </a:xfrm>
            <a:custGeom>
              <a:avLst/>
              <a:gdLst>
                <a:gd name="txL" fmla="*/ 0 w 30"/>
                <a:gd name="txT" fmla="*/ 0 h 30"/>
                <a:gd name="txR" fmla="*/ 30 w 30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</p:grpSp>
      <p:pic>
        <p:nvPicPr>
          <p:cNvPr id="151695" name="co giao ve ban.M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5410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2" name="Text Box 2"/>
          <p:cNvSpPr txBox="1">
            <a:spLocks noChangeArrowheads="1"/>
          </p:cNvSpPr>
          <p:nvPr/>
        </p:nvSpPr>
        <p:spPr bwMode="auto">
          <a:xfrm rot="10800000" flipV="1">
            <a:off x="1847215" y="1183005"/>
            <a:ext cx="6659880" cy="2491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9600" b="1" err="1">
                <a:ln/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Arial" panose="020B0604020202020204" pitchFamily="34" charset="0"/>
              </a:rPr>
              <a:t> </a:t>
            </a:r>
            <a:r>
              <a:rPr sz="9600" b="1" err="1">
                <a:ln/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cs typeface="Times New Roman" panose="02020603050405020304" pitchFamily="18" charset="0"/>
              </a:rPr>
              <a:t>Âm nhạc </a:t>
            </a:r>
            <a:endParaRPr sz="9600" b="1" err="1">
              <a:ln/>
              <a:solidFill>
                <a:srgbClr val="00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50" endPos="85000" dir="5400000" sy="-100000" algn="bl" rotWithShape="0"/>
              </a:effectLst>
              <a:latin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40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</a:t>
            </a:r>
            <a:r>
              <a:rPr sz="40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ớp</a:t>
            </a:r>
            <a:r>
              <a:rPr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  <p:transition advTm="102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695"/>
                </p:tgtEl>
              </p:cMediaNode>
            </p:audio>
          </p:childTnLst>
        </p:cTn>
      </p:par>
    </p:tnLst>
    <p:bldLst>
      <p:bldP spid="1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1066800" y="1295400"/>
            <a:ext cx="3124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Ôn tập bài hát</a:t>
            </a:r>
            <a:r>
              <a:rPr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itle 1"/>
          <p:cNvSpPr txBox="1"/>
          <p:nvPr/>
        </p:nvSpPr>
        <p:spPr bwMode="auto">
          <a:xfrm>
            <a:off x="2133600" y="2590800"/>
            <a:ext cx="54864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3600" b="1" err="1">
                <a:solidFill>
                  <a:srgbClr val="9400ED"/>
                </a:solidFill>
                <a:cs typeface="Times New Roman" panose="02020603050405020304" pitchFamily="18" charset="0"/>
              </a:rPr>
              <a:t>Trên ngựa ta phi nhanh</a:t>
            </a:r>
            <a:endParaRPr sz="36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1066800" y="1295400"/>
            <a:ext cx="5029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Mời các em nghe lại bài hát</a:t>
            </a:r>
            <a:r>
              <a:rPr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itle 1"/>
          <p:cNvSpPr txBox="1"/>
          <p:nvPr/>
        </p:nvSpPr>
        <p:spPr bwMode="auto">
          <a:xfrm>
            <a:off x="2133600" y="2590800"/>
            <a:ext cx="54864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3600" b="1" err="1">
                <a:solidFill>
                  <a:srgbClr val="9400ED"/>
                </a:solidFill>
                <a:cs typeface="Times New Roman" panose="02020603050405020304" pitchFamily="18" charset="0"/>
              </a:rPr>
              <a:t>Trên ngựa ta phi nhanh</a:t>
            </a:r>
          </a:p>
        </p:txBody>
      </p:sp>
      <p:pic>
        <p:nvPicPr>
          <p:cNvPr id="5" name="am-nhac-lop-4-tap-hat-theo-loi-cd-bo-giao-du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10" y="631317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9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05 Track 5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renNguaTaPhiNhanhBeat-V.A-4089848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0287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5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228600" y="1524000"/>
            <a:ext cx="60960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Hát kết hợp gõ đệm theo nhịp:</a:t>
            </a:r>
          </a:p>
        </p:txBody>
      </p:sp>
      <p:sp>
        <p:nvSpPr>
          <p:cNvPr id="4" name="Title 1"/>
          <p:cNvSpPr txBox="1"/>
          <p:nvPr/>
        </p:nvSpPr>
        <p:spPr bwMode="auto">
          <a:xfrm>
            <a:off x="2133600" y="2590800"/>
            <a:ext cx="54864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3600" b="1" err="1">
                <a:solidFill>
                  <a:srgbClr val="9400ED"/>
                </a:solidFill>
                <a:cs typeface="Times New Roman" panose="02020603050405020304" pitchFamily="18" charset="0"/>
              </a:rPr>
              <a:t>Trên ngựa ta phi nhanh</a:t>
            </a:r>
            <a:endParaRPr sz="36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renNguaTaPhiNhanhBeat-V.A-408984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605" y="19240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/>
          <p:nvPr/>
        </p:nvSpPr>
        <p:spPr>
          <a:xfrm>
            <a:off x="3206750" y="1600200"/>
            <a:ext cx="2813050" cy="4572000"/>
          </a:xfrm>
          <a:prstGeom prst="ellipse">
            <a:avLst/>
          </a:prstGeom>
          <a:gradFill rotWithShape="1">
            <a:gsLst>
              <a:gs pos="0">
                <a:srgbClr val="00FF00">
                  <a:alpha val="71001"/>
                </a:srgb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35843" name="Freeform 3"/>
          <p:cNvSpPr/>
          <p:nvPr/>
        </p:nvSpPr>
        <p:spPr>
          <a:xfrm>
            <a:off x="4164013" y="1876425"/>
            <a:ext cx="185737" cy="188913"/>
          </a:xfrm>
          <a:custGeom>
            <a:avLst/>
            <a:gdLst>
              <a:gd name="txL" fmla="*/ 0 w 137"/>
              <a:gd name="txT" fmla="*/ 0 h 139"/>
              <a:gd name="txR" fmla="*/ 137 w 137"/>
              <a:gd name="txB" fmla="*/ 139 h 139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 w="9525">
            <a:noFill/>
          </a:ln>
        </p:spPr>
        <p:txBody>
          <a:bodyPr/>
          <a:lstStyle/>
          <a:p>
            <a:endParaRPr>
              <a:latin typeface="Arial" panose="020B0604020202020204" pitchFamily="34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5111750" y="1905000"/>
            <a:ext cx="195263" cy="369888"/>
            <a:chOff x="3890" y="144"/>
            <a:chExt cx="232" cy="441"/>
          </a:xfrm>
        </p:grpSpPr>
        <p:sp>
          <p:nvSpPr>
            <p:cNvPr id="21527" name="Freeform 5"/>
            <p:cNvSpPr/>
            <p:nvPr/>
          </p:nvSpPr>
          <p:spPr>
            <a:xfrm>
              <a:off x="3897" y="144"/>
              <a:ext cx="166" cy="157"/>
            </a:xfrm>
            <a:custGeom>
              <a:avLst/>
              <a:gdLst>
                <a:gd name="txL" fmla="*/ 0 w 101"/>
                <a:gd name="txT" fmla="*/ 0 h 96"/>
                <a:gd name="txR" fmla="*/ 101 w 101"/>
                <a:gd name="txB" fmla="*/ 96 h 96"/>
              </a:gdLst>
              <a:ahLst/>
              <a:cxnLst>
                <a:cxn ang="0">
                  <a:pos x="0" y="0"/>
                </a:cxn>
                <a:cxn ang="0">
                  <a:pos x="8154157" y="9313921"/>
                </a:cxn>
                <a:cxn ang="0">
                  <a:pos x="14313975" y="20102306"/>
                </a:cxn>
                <a:cxn ang="0">
                  <a:pos x="27264903" y="27611961"/>
                </a:cxn>
                <a:cxn ang="0">
                  <a:pos x="41685763" y="34430468"/>
                </a:cxn>
                <a:cxn ang="0">
                  <a:pos x="53205384" y="37685967"/>
                </a:cxn>
                <a:cxn ang="0">
                  <a:pos x="63550619" y="39437642"/>
                </a:cxn>
                <a:cxn ang="0">
                  <a:pos x="70531479" y="44074060"/>
                </a:cxn>
                <a:cxn ang="0">
                  <a:pos x="81813322" y="45157045"/>
                </a:cxn>
                <a:cxn ang="0">
                  <a:pos x="90580538" y="48647023"/>
                </a:cxn>
                <a:cxn ang="0">
                  <a:pos x="97793917" y="51713415"/>
                </a:cxn>
                <a:cxn ang="0">
                  <a:pos x="104449483" y="54564482"/>
                </a:cxn>
                <a:cxn ang="0">
                  <a:pos x="112605898" y="58668343"/>
                </a:cxn>
                <a:cxn ang="0">
                  <a:pos x="132261239" y="69327070"/>
                </a:cxn>
                <a:cxn ang="0">
                  <a:pos x="148874856" y="79558129"/>
                </a:cxn>
                <a:cxn ang="0">
                  <a:pos x="160730500" y="93825447"/>
                </a:cxn>
                <a:cxn ang="0">
                  <a:pos x="171669430" y="108655662"/>
                </a:cxn>
                <a:cxn ang="0">
                  <a:pos x="174981698" y="118979848"/>
                </a:cxn>
                <a:cxn ang="0">
                  <a:pos x="179386659" y="130110621"/>
                </a:cxn>
                <a:cxn ang="0">
                  <a:pos x="181123946" y="140428972"/>
                </a:cxn>
                <a:cxn ang="0">
                  <a:pos x="183137351" y="150601103"/>
                </a:cxn>
                <a:cxn ang="0">
                  <a:pos x="177840394" y="145937472"/>
                </a:cxn>
                <a:cxn ang="0">
                  <a:pos x="174269048" y="140020458"/>
                </a:cxn>
                <a:cxn ang="0">
                  <a:pos x="171669430" y="131365888"/>
                </a:cxn>
                <a:cxn ang="0">
                  <a:pos x="166549505" y="123545825"/>
                </a:cxn>
                <a:cxn ang="0">
                  <a:pos x="162733281" y="117879906"/>
                </a:cxn>
                <a:cxn ang="0">
                  <a:pos x="154134050" y="105479396"/>
                </a:cxn>
                <a:cxn ang="0">
                  <a:pos x="140708368" y="95947144"/>
                </a:cxn>
                <a:cxn ang="0">
                  <a:pos x="128776253" y="85867433"/>
                </a:cxn>
                <a:cxn ang="0">
                  <a:pos x="114542937" y="79558129"/>
                </a:cxn>
                <a:cxn ang="0">
                  <a:pos x="106464781" y="75543954"/>
                </a:cxn>
                <a:cxn ang="0">
                  <a:pos x="95727339" y="72079436"/>
                </a:cxn>
                <a:cxn ang="0">
                  <a:pos x="85340068" y="71045016"/>
                </a:cxn>
                <a:cxn ang="0">
                  <a:pos x="75969387" y="69327070"/>
                </a:cxn>
                <a:cxn ang="0">
                  <a:pos x="64776796" y="66626304"/>
                </a:cxn>
                <a:cxn ang="0">
                  <a:pos x="54371998" y="64496966"/>
                </a:cxn>
                <a:cxn ang="0">
                  <a:pos x="41685763" y="62029817"/>
                </a:cxn>
                <a:cxn ang="0">
                  <a:pos x="30962205" y="62029817"/>
                </a:cxn>
                <a:cxn ang="0">
                  <a:pos x="0" y="0"/>
                </a:cxn>
              </a:cxnLst>
              <a:rect l="txL" t="txT" r="txR" b="tx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28" name="Freeform 6"/>
            <p:cNvSpPr/>
            <p:nvPr/>
          </p:nvSpPr>
          <p:spPr>
            <a:xfrm>
              <a:off x="3926" y="209"/>
              <a:ext cx="163" cy="154"/>
            </a:xfrm>
            <a:custGeom>
              <a:avLst/>
              <a:gdLst>
                <a:gd name="txL" fmla="*/ 0 w 102"/>
                <a:gd name="txT" fmla="*/ 0 h 94"/>
                <a:gd name="txR" fmla="*/ 102 w 102"/>
                <a:gd name="txB" fmla="*/ 94 h 94"/>
              </a:gdLst>
              <a:ahLst/>
              <a:cxnLst>
                <a:cxn ang="0">
                  <a:pos x="0" y="0"/>
                </a:cxn>
                <a:cxn ang="0">
                  <a:pos x="3220151" y="7860855"/>
                </a:cxn>
                <a:cxn ang="0">
                  <a:pos x="6590930" y="16046356"/>
                </a:cxn>
                <a:cxn ang="0">
                  <a:pos x="10934168" y="25142458"/>
                </a:cxn>
                <a:cxn ang="0">
                  <a:pos x="18499069" y="33021796"/>
                </a:cxn>
                <a:cxn ang="0">
                  <a:pos x="22625013" y="36363477"/>
                </a:cxn>
                <a:cxn ang="0">
                  <a:pos x="26897306" y="38337272"/>
                </a:cxn>
                <a:cxn ang="0">
                  <a:pos x="30478805" y="43068701"/>
                </a:cxn>
                <a:cxn ang="0">
                  <a:pos x="35152723" y="44216584"/>
                </a:cxn>
                <a:cxn ang="0">
                  <a:pos x="39338025" y="48368684"/>
                </a:cxn>
                <a:cxn ang="0">
                  <a:pos x="42682835" y="49207597"/>
                </a:cxn>
                <a:cxn ang="0">
                  <a:pos x="45641789" y="54099527"/>
                </a:cxn>
                <a:cxn ang="0">
                  <a:pos x="48706316" y="56963022"/>
                </a:cxn>
                <a:cxn ang="0">
                  <a:pos x="57778152" y="67482831"/>
                </a:cxn>
                <a:cxn ang="0">
                  <a:pos x="64717373" y="80616680"/>
                </a:cxn>
                <a:cxn ang="0">
                  <a:pos x="71307480" y="93322371"/>
                </a:cxn>
                <a:cxn ang="0">
                  <a:pos x="76253116" y="110556970"/>
                </a:cxn>
                <a:cxn ang="0">
                  <a:pos x="77834586" y="121155837"/>
                </a:cxn>
                <a:cxn ang="0">
                  <a:pos x="79141654" y="132074079"/>
                </a:cxn>
                <a:cxn ang="0">
                  <a:pos x="80795432" y="143571729"/>
                </a:cxn>
                <a:cxn ang="0">
                  <a:pos x="81548991" y="155021566"/>
                </a:cxn>
                <a:cxn ang="0">
                  <a:pos x="77834586" y="149957786"/>
                </a:cxn>
                <a:cxn ang="0">
                  <a:pos x="76933957" y="143571729"/>
                </a:cxn>
                <a:cxn ang="0">
                  <a:pos x="75493830" y="133817123"/>
                </a:cxn>
                <a:cxn ang="0">
                  <a:pos x="74614014" y="125905274"/>
                </a:cxn>
                <a:cxn ang="0">
                  <a:pos x="72290184" y="118678102"/>
                </a:cxn>
                <a:cxn ang="0">
                  <a:pos x="68688384" y="105757598"/>
                </a:cxn>
                <a:cxn ang="0">
                  <a:pos x="63051833" y="95867262"/>
                </a:cxn>
                <a:cxn ang="0">
                  <a:pos x="57778152" y="87634727"/>
                </a:cxn>
                <a:cxn ang="0">
                  <a:pos x="51030682" y="80616680"/>
                </a:cxn>
                <a:cxn ang="0">
                  <a:pos x="46690997" y="75778120"/>
                </a:cxn>
                <a:cxn ang="0">
                  <a:pos x="42682835" y="72439925"/>
                </a:cxn>
                <a:cxn ang="0">
                  <a:pos x="37168527" y="70559317"/>
                </a:cxn>
                <a:cxn ang="0">
                  <a:pos x="32935310" y="67482831"/>
                </a:cxn>
                <a:cxn ang="0">
                  <a:pos x="27922889" y="64553345"/>
                </a:cxn>
                <a:cxn ang="0">
                  <a:pos x="23258834" y="64553345"/>
                </a:cxn>
                <a:cxn ang="0">
                  <a:pos x="18499069" y="62807838"/>
                </a:cxn>
                <a:cxn ang="0">
                  <a:pos x="14554611" y="61606612"/>
                </a:cxn>
                <a:cxn ang="0">
                  <a:pos x="0" y="0"/>
                </a:cxn>
              </a:cxnLst>
              <a:rect l="txL" t="txT" r="txR" b="tx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29" name="Freeform 7"/>
            <p:cNvSpPr/>
            <p:nvPr/>
          </p:nvSpPr>
          <p:spPr>
            <a:xfrm>
              <a:off x="3952" y="271"/>
              <a:ext cx="170" cy="183"/>
            </a:xfrm>
            <a:custGeom>
              <a:avLst/>
              <a:gdLst>
                <a:gd name="txL" fmla="*/ 0 w 103"/>
                <a:gd name="txT" fmla="*/ 0 h 113"/>
                <a:gd name="txR" fmla="*/ 103 w 103"/>
                <a:gd name="txB" fmla="*/ 113 h 113"/>
              </a:gdLst>
              <a:ahLst/>
              <a:cxnLst>
                <a:cxn ang="0">
                  <a:pos x="0" y="0"/>
                </a:cxn>
                <a:cxn ang="0">
                  <a:pos x="9026809" y="8026342"/>
                </a:cxn>
                <a:cxn ang="0">
                  <a:pos x="22889262" y="16608201"/>
                </a:cxn>
                <a:cxn ang="0">
                  <a:pos x="38254557" y="24662751"/>
                </a:cxn>
                <a:cxn ang="0">
                  <a:pos x="55419191" y="28269379"/>
                </a:cxn>
                <a:cxn ang="0">
                  <a:pos x="66985473" y="31865402"/>
                </a:cxn>
                <a:cxn ang="0">
                  <a:pos x="78288364" y="32718150"/>
                </a:cxn>
                <a:cxn ang="0">
                  <a:pos x="88031031" y="35500837"/>
                </a:cxn>
                <a:cxn ang="0">
                  <a:pos x="100587604" y="37728267"/>
                </a:cxn>
                <a:cxn ang="0">
                  <a:pos x="112716608" y="39940539"/>
                </a:cxn>
                <a:cxn ang="0">
                  <a:pos x="125783801" y="42189061"/>
                </a:cxn>
                <a:cxn ang="0">
                  <a:pos x="135041728" y="44934980"/>
                </a:cxn>
                <a:cxn ang="0">
                  <a:pos x="145293854" y="47179797"/>
                </a:cxn>
                <a:cxn ang="0">
                  <a:pos x="163591156" y="53858252"/>
                </a:cxn>
                <a:cxn ang="0">
                  <a:pos x="178876390" y="61099751"/>
                </a:cxn>
                <a:cxn ang="0">
                  <a:pos x="188191251" y="69694595"/>
                </a:cxn>
                <a:cxn ang="0">
                  <a:pos x="195844326" y="79991461"/>
                </a:cxn>
                <a:cxn ang="0">
                  <a:pos x="207604229" y="95031790"/>
                </a:cxn>
                <a:cxn ang="0">
                  <a:pos x="211083398" y="106116988"/>
                </a:cxn>
                <a:cxn ang="0">
                  <a:pos x="211083398" y="117849999"/>
                </a:cxn>
                <a:cxn ang="0">
                  <a:pos x="207694544" y="131438403"/>
                </a:cxn>
                <a:cxn ang="0">
                  <a:pos x="202054057" y="133129283"/>
                </a:cxn>
                <a:cxn ang="0">
                  <a:pos x="202054057" y="123737402"/>
                </a:cxn>
                <a:cxn ang="0">
                  <a:pos x="202054057" y="112022296"/>
                </a:cxn>
                <a:cxn ang="0">
                  <a:pos x="195844326" y="98949142"/>
                </a:cxn>
                <a:cxn ang="0">
                  <a:pos x="190191481" y="88034079"/>
                </a:cxn>
                <a:cxn ang="0">
                  <a:pos x="182475239" y="79716074"/>
                </a:cxn>
                <a:cxn ang="0">
                  <a:pos x="175564012" y="71924124"/>
                </a:cxn>
                <a:cxn ang="0">
                  <a:pos x="163591156" y="66947303"/>
                </a:cxn>
                <a:cxn ang="0">
                  <a:pos x="148812423" y="61099751"/>
                </a:cxn>
                <a:cxn ang="0">
                  <a:pos x="138611634" y="58803475"/>
                </a:cxn>
                <a:cxn ang="0">
                  <a:pos x="125838518" y="55208772"/>
                </a:cxn>
                <a:cxn ang="0">
                  <a:pos x="110558540" y="53858252"/>
                </a:cxn>
                <a:cxn ang="0">
                  <a:pos x="93676957" y="51605014"/>
                </a:cxn>
                <a:cxn ang="0">
                  <a:pos x="78288364" y="50760818"/>
                </a:cxn>
                <a:cxn ang="0">
                  <a:pos x="62352654" y="47179797"/>
                </a:cxn>
                <a:cxn ang="0">
                  <a:pos x="47433551" y="45781379"/>
                </a:cxn>
                <a:cxn ang="0">
                  <a:pos x="32315637" y="44934980"/>
                </a:cxn>
                <a:cxn ang="0">
                  <a:pos x="0" y="0"/>
                </a:cxn>
              </a:cxnLst>
              <a:rect l="txL" t="txT" r="txR" b="tx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30" name="Freeform 8"/>
            <p:cNvSpPr/>
            <p:nvPr/>
          </p:nvSpPr>
          <p:spPr>
            <a:xfrm>
              <a:off x="3890" y="144"/>
              <a:ext cx="164" cy="441"/>
            </a:xfrm>
            <a:custGeom>
              <a:avLst/>
              <a:gdLst>
                <a:gd name="txL" fmla="*/ 0 w 102"/>
                <a:gd name="txT" fmla="*/ 0 h 269"/>
                <a:gd name="txR" fmla="*/ 102 w 102"/>
                <a:gd name="txB" fmla="*/ 269 h 269"/>
              </a:gdLst>
              <a:ahLst/>
              <a:cxnLst>
                <a:cxn ang="0">
                  <a:pos x="53754232" y="194023597"/>
                </a:cxn>
                <a:cxn ang="0">
                  <a:pos x="95882089" y="357257027"/>
                </a:cxn>
                <a:cxn ang="0">
                  <a:pos x="97749605" y="370772644"/>
                </a:cxn>
                <a:cxn ang="0">
                  <a:pos x="97749605" y="383886621"/>
                </a:cxn>
                <a:cxn ang="0">
                  <a:pos x="95882089" y="396634000"/>
                </a:cxn>
                <a:cxn ang="0">
                  <a:pos x="91899887" y="408297956"/>
                </a:cxn>
                <a:cxn ang="0">
                  <a:pos x="87136968" y="420781353"/>
                </a:cxn>
                <a:cxn ang="0">
                  <a:pos x="82225356" y="431733728"/>
                </a:cxn>
                <a:cxn ang="0">
                  <a:pos x="75471080" y="441407421"/>
                </a:cxn>
                <a:cxn ang="0">
                  <a:pos x="69297427" y="447308228"/>
                </a:cxn>
                <a:cxn ang="0">
                  <a:pos x="64521594" y="450497434"/>
                </a:cxn>
                <a:cxn ang="0">
                  <a:pos x="59814139" y="450497434"/>
                </a:cxn>
                <a:cxn ang="0">
                  <a:pos x="55405512" y="452503540"/>
                </a:cxn>
                <a:cxn ang="0">
                  <a:pos x="52327497" y="450497434"/>
                </a:cxn>
                <a:cxn ang="0">
                  <a:pos x="47677281" y="449518723"/>
                </a:cxn>
                <a:cxn ang="0">
                  <a:pos x="45126625" y="445485525"/>
                </a:cxn>
                <a:cxn ang="0">
                  <a:pos x="42179874" y="439501725"/>
                </a:cxn>
                <a:cxn ang="0">
                  <a:pos x="40306930" y="433678980"/>
                </a:cxn>
                <a:cxn ang="0">
                  <a:pos x="38221983" y="422106516"/>
                </a:cxn>
                <a:cxn ang="0">
                  <a:pos x="38221983" y="408297956"/>
                </a:cxn>
                <a:cxn ang="0">
                  <a:pos x="40306930" y="394797867"/>
                </a:cxn>
                <a:cxn ang="0">
                  <a:pos x="43099637" y="381736142"/>
                </a:cxn>
                <a:cxn ang="0">
                  <a:pos x="47677281" y="368998835"/>
                </a:cxn>
                <a:cxn ang="0">
                  <a:pos x="52327497" y="358170896"/>
                </a:cxn>
                <a:cxn ang="0">
                  <a:pos x="59634009" y="348171001"/>
                </a:cxn>
                <a:cxn ang="0">
                  <a:pos x="64521594" y="342787459"/>
                </a:cxn>
                <a:cxn ang="0">
                  <a:pos x="69570426" y="338660881"/>
                </a:cxn>
                <a:cxn ang="0">
                  <a:pos x="75471080" y="336784878"/>
                </a:cxn>
                <a:cxn ang="0">
                  <a:pos x="79198085" y="336784878"/>
                </a:cxn>
                <a:cxn ang="0">
                  <a:pos x="84134393" y="336784878"/>
                </a:cxn>
                <a:cxn ang="0">
                  <a:pos x="0" y="2976413"/>
                </a:cxn>
                <a:cxn ang="0">
                  <a:pos x="4869813" y="0"/>
                </a:cxn>
                <a:cxn ang="0">
                  <a:pos x="20793399" y="67518571"/>
                </a:cxn>
                <a:cxn ang="0">
                  <a:pos x="38221983" y="129544901"/>
                </a:cxn>
                <a:cxn ang="0">
                  <a:pos x="53754232" y="194023597"/>
                </a:cxn>
              </a:cxnLst>
              <a:rect l="txL" t="txT" r="txR" b="tx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</p:grpSp>
      <p:sp>
        <p:nvSpPr>
          <p:cNvPr id="35849" name="Freeform 9"/>
          <p:cNvSpPr/>
          <p:nvPr/>
        </p:nvSpPr>
        <p:spPr>
          <a:xfrm>
            <a:off x="5416550" y="2514600"/>
            <a:ext cx="287338" cy="290513"/>
          </a:xfrm>
          <a:custGeom>
            <a:avLst/>
            <a:gdLst>
              <a:gd name="txL" fmla="*/ 0 w 211"/>
              <a:gd name="txT" fmla="*/ 0 h 212"/>
              <a:gd name="txR" fmla="*/ 211 w 211"/>
              <a:gd name="txB" fmla="*/ 212 h 212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1" h="212">
                <a:moveTo>
                  <a:pt x="211" y="18"/>
                </a:moveTo>
                <a:lnTo>
                  <a:pt x="90" y="0"/>
                </a:lnTo>
                <a:lnTo>
                  <a:pt x="70" y="148"/>
                </a:lnTo>
                <a:lnTo>
                  <a:pt x="67" y="145"/>
                </a:lnTo>
                <a:lnTo>
                  <a:pt x="62" y="143"/>
                </a:lnTo>
                <a:lnTo>
                  <a:pt x="57" y="142"/>
                </a:lnTo>
                <a:lnTo>
                  <a:pt x="51" y="140"/>
                </a:lnTo>
                <a:lnTo>
                  <a:pt x="44" y="140"/>
                </a:lnTo>
                <a:lnTo>
                  <a:pt x="36" y="142"/>
                </a:lnTo>
                <a:lnTo>
                  <a:pt x="27" y="145"/>
                </a:lnTo>
                <a:lnTo>
                  <a:pt x="20" y="148"/>
                </a:lnTo>
                <a:lnTo>
                  <a:pt x="13" y="153"/>
                </a:lnTo>
                <a:lnTo>
                  <a:pt x="7" y="159"/>
                </a:lnTo>
                <a:lnTo>
                  <a:pt x="2" y="165"/>
                </a:lnTo>
                <a:lnTo>
                  <a:pt x="0" y="171"/>
                </a:lnTo>
                <a:lnTo>
                  <a:pt x="0" y="176"/>
                </a:lnTo>
                <a:lnTo>
                  <a:pt x="1" y="181"/>
                </a:lnTo>
                <a:lnTo>
                  <a:pt x="2" y="184"/>
                </a:lnTo>
                <a:lnTo>
                  <a:pt x="5" y="188"/>
                </a:lnTo>
                <a:lnTo>
                  <a:pt x="8" y="191"/>
                </a:lnTo>
                <a:lnTo>
                  <a:pt x="12" y="193"/>
                </a:lnTo>
                <a:lnTo>
                  <a:pt x="16" y="194"/>
                </a:lnTo>
                <a:lnTo>
                  <a:pt x="21" y="196"/>
                </a:lnTo>
                <a:lnTo>
                  <a:pt x="29" y="197"/>
                </a:lnTo>
                <a:lnTo>
                  <a:pt x="37" y="196"/>
                </a:lnTo>
                <a:lnTo>
                  <a:pt x="46" y="192"/>
                </a:lnTo>
                <a:lnTo>
                  <a:pt x="53" y="189"/>
                </a:lnTo>
                <a:lnTo>
                  <a:pt x="60" y="184"/>
                </a:lnTo>
                <a:lnTo>
                  <a:pt x="67" y="178"/>
                </a:lnTo>
                <a:lnTo>
                  <a:pt x="70" y="173"/>
                </a:lnTo>
                <a:lnTo>
                  <a:pt x="73" y="165"/>
                </a:lnTo>
                <a:lnTo>
                  <a:pt x="91" y="36"/>
                </a:lnTo>
                <a:lnTo>
                  <a:pt x="201" y="53"/>
                </a:lnTo>
                <a:lnTo>
                  <a:pt x="185" y="166"/>
                </a:lnTo>
                <a:lnTo>
                  <a:pt x="181" y="162"/>
                </a:lnTo>
                <a:lnTo>
                  <a:pt x="178" y="160"/>
                </a:lnTo>
                <a:lnTo>
                  <a:pt x="172" y="159"/>
                </a:lnTo>
                <a:lnTo>
                  <a:pt x="166" y="158"/>
                </a:lnTo>
                <a:lnTo>
                  <a:pt x="159" y="158"/>
                </a:lnTo>
                <a:lnTo>
                  <a:pt x="151" y="159"/>
                </a:lnTo>
                <a:lnTo>
                  <a:pt x="143" y="162"/>
                </a:lnTo>
                <a:lnTo>
                  <a:pt x="135" y="166"/>
                </a:lnTo>
                <a:lnTo>
                  <a:pt x="128" y="170"/>
                </a:lnTo>
                <a:lnTo>
                  <a:pt x="122" y="176"/>
                </a:lnTo>
                <a:lnTo>
                  <a:pt x="118" y="182"/>
                </a:lnTo>
                <a:lnTo>
                  <a:pt x="115" y="189"/>
                </a:lnTo>
                <a:lnTo>
                  <a:pt x="115" y="193"/>
                </a:lnTo>
                <a:lnTo>
                  <a:pt x="117" y="198"/>
                </a:lnTo>
                <a:lnTo>
                  <a:pt x="119" y="201"/>
                </a:lnTo>
                <a:lnTo>
                  <a:pt x="121" y="205"/>
                </a:lnTo>
                <a:lnTo>
                  <a:pt x="125" y="207"/>
                </a:lnTo>
                <a:lnTo>
                  <a:pt x="128" y="209"/>
                </a:lnTo>
                <a:lnTo>
                  <a:pt x="132" y="211"/>
                </a:lnTo>
                <a:lnTo>
                  <a:pt x="136" y="212"/>
                </a:lnTo>
                <a:lnTo>
                  <a:pt x="144" y="212"/>
                </a:lnTo>
                <a:lnTo>
                  <a:pt x="153" y="211"/>
                </a:lnTo>
                <a:lnTo>
                  <a:pt x="161" y="209"/>
                </a:lnTo>
                <a:lnTo>
                  <a:pt x="170" y="206"/>
                </a:lnTo>
                <a:lnTo>
                  <a:pt x="176" y="201"/>
                </a:lnTo>
                <a:lnTo>
                  <a:pt x="182" y="196"/>
                </a:lnTo>
                <a:lnTo>
                  <a:pt x="187" y="190"/>
                </a:lnTo>
                <a:lnTo>
                  <a:pt x="189" y="182"/>
                </a:lnTo>
                <a:lnTo>
                  <a:pt x="211" y="18"/>
                </a:lnTo>
                <a:close/>
              </a:path>
            </a:pathLst>
          </a:custGeom>
          <a:solidFill>
            <a:srgbClr val="3333FF"/>
          </a:solidFill>
          <a:ln w="9525">
            <a:noFill/>
          </a:ln>
        </p:spPr>
        <p:txBody>
          <a:bodyPr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35850" name="Freeform 10"/>
          <p:cNvSpPr/>
          <p:nvPr/>
        </p:nvSpPr>
        <p:spPr>
          <a:xfrm>
            <a:off x="3305175" y="3082925"/>
            <a:ext cx="238125" cy="238125"/>
          </a:xfrm>
          <a:custGeom>
            <a:avLst/>
            <a:gdLst>
              <a:gd name="txL" fmla="*/ 0 w 174"/>
              <a:gd name="txT" fmla="*/ 0 h 175"/>
              <a:gd name="txR" fmla="*/ 174 w 174"/>
              <a:gd name="txB" fmla="*/ 175 h 175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4" h="175">
                <a:moveTo>
                  <a:pt x="174" y="15"/>
                </a:moveTo>
                <a:lnTo>
                  <a:pt x="75" y="0"/>
                </a:lnTo>
                <a:lnTo>
                  <a:pt x="57" y="122"/>
                </a:lnTo>
                <a:lnTo>
                  <a:pt x="54" y="120"/>
                </a:lnTo>
                <a:lnTo>
                  <a:pt x="50" y="118"/>
                </a:lnTo>
                <a:lnTo>
                  <a:pt x="47" y="116"/>
                </a:lnTo>
                <a:lnTo>
                  <a:pt x="42" y="115"/>
                </a:lnTo>
                <a:lnTo>
                  <a:pt x="35" y="115"/>
                </a:lnTo>
                <a:lnTo>
                  <a:pt x="30" y="116"/>
                </a:lnTo>
                <a:lnTo>
                  <a:pt x="23" y="119"/>
                </a:lnTo>
                <a:lnTo>
                  <a:pt x="16" y="122"/>
                </a:lnTo>
                <a:lnTo>
                  <a:pt x="10" y="126"/>
                </a:lnTo>
                <a:lnTo>
                  <a:pt x="5" y="130"/>
                </a:lnTo>
                <a:lnTo>
                  <a:pt x="2" y="136"/>
                </a:lnTo>
                <a:lnTo>
                  <a:pt x="0" y="142"/>
                </a:lnTo>
                <a:lnTo>
                  <a:pt x="0" y="145"/>
                </a:lnTo>
                <a:lnTo>
                  <a:pt x="1" y="149"/>
                </a:lnTo>
                <a:lnTo>
                  <a:pt x="2" y="152"/>
                </a:lnTo>
                <a:lnTo>
                  <a:pt x="4" y="154"/>
                </a:lnTo>
                <a:lnTo>
                  <a:pt x="7" y="157"/>
                </a:lnTo>
                <a:lnTo>
                  <a:pt x="10" y="159"/>
                </a:lnTo>
                <a:lnTo>
                  <a:pt x="14" y="160"/>
                </a:lnTo>
                <a:lnTo>
                  <a:pt x="17" y="161"/>
                </a:lnTo>
                <a:lnTo>
                  <a:pt x="24" y="161"/>
                </a:lnTo>
                <a:lnTo>
                  <a:pt x="31" y="160"/>
                </a:lnTo>
                <a:lnTo>
                  <a:pt x="38" y="159"/>
                </a:lnTo>
                <a:lnTo>
                  <a:pt x="45" y="156"/>
                </a:lnTo>
                <a:lnTo>
                  <a:pt x="50" y="152"/>
                </a:lnTo>
                <a:lnTo>
                  <a:pt x="55" y="146"/>
                </a:lnTo>
                <a:lnTo>
                  <a:pt x="58" y="142"/>
                </a:lnTo>
                <a:lnTo>
                  <a:pt x="60" y="135"/>
                </a:lnTo>
                <a:lnTo>
                  <a:pt x="75" y="30"/>
                </a:lnTo>
                <a:lnTo>
                  <a:pt x="164" y="43"/>
                </a:lnTo>
                <a:lnTo>
                  <a:pt x="152" y="136"/>
                </a:lnTo>
                <a:lnTo>
                  <a:pt x="149" y="134"/>
                </a:lnTo>
                <a:lnTo>
                  <a:pt x="146" y="132"/>
                </a:lnTo>
                <a:lnTo>
                  <a:pt x="141" y="131"/>
                </a:lnTo>
                <a:lnTo>
                  <a:pt x="137" y="130"/>
                </a:lnTo>
                <a:lnTo>
                  <a:pt x="131" y="130"/>
                </a:lnTo>
                <a:lnTo>
                  <a:pt x="124" y="131"/>
                </a:lnTo>
                <a:lnTo>
                  <a:pt x="117" y="132"/>
                </a:lnTo>
                <a:lnTo>
                  <a:pt x="111" y="136"/>
                </a:lnTo>
                <a:lnTo>
                  <a:pt x="106" y="139"/>
                </a:lnTo>
                <a:lnTo>
                  <a:pt x="101" y="144"/>
                </a:lnTo>
                <a:lnTo>
                  <a:pt x="98" y="150"/>
                </a:lnTo>
                <a:lnTo>
                  <a:pt x="95" y="156"/>
                </a:lnTo>
                <a:lnTo>
                  <a:pt x="95" y="159"/>
                </a:lnTo>
                <a:lnTo>
                  <a:pt x="95" y="162"/>
                </a:lnTo>
                <a:lnTo>
                  <a:pt x="98" y="166"/>
                </a:lnTo>
                <a:lnTo>
                  <a:pt x="99" y="168"/>
                </a:lnTo>
                <a:lnTo>
                  <a:pt x="101" y="170"/>
                </a:lnTo>
                <a:lnTo>
                  <a:pt x="105" y="173"/>
                </a:lnTo>
                <a:lnTo>
                  <a:pt x="108" y="174"/>
                </a:lnTo>
                <a:lnTo>
                  <a:pt x="113" y="175"/>
                </a:lnTo>
                <a:lnTo>
                  <a:pt x="120" y="175"/>
                </a:lnTo>
                <a:lnTo>
                  <a:pt x="126" y="175"/>
                </a:lnTo>
                <a:lnTo>
                  <a:pt x="132" y="173"/>
                </a:lnTo>
                <a:lnTo>
                  <a:pt x="139" y="169"/>
                </a:lnTo>
                <a:lnTo>
                  <a:pt x="145" y="166"/>
                </a:lnTo>
                <a:lnTo>
                  <a:pt x="149" y="161"/>
                </a:lnTo>
                <a:lnTo>
                  <a:pt x="153" y="156"/>
                </a:lnTo>
                <a:lnTo>
                  <a:pt x="155" y="150"/>
                </a:lnTo>
                <a:lnTo>
                  <a:pt x="174" y="15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/>
          <a:lstStyle/>
          <a:p>
            <a:endParaRPr>
              <a:latin typeface="Arial" panose="020B0604020202020204" pitchFamily="34" charset="0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3054350" y="3962400"/>
            <a:ext cx="260350" cy="347663"/>
            <a:chOff x="2832" y="663"/>
            <a:chExt cx="310" cy="415"/>
          </a:xfrm>
        </p:grpSpPr>
        <p:sp>
          <p:nvSpPr>
            <p:cNvPr id="21523" name="Freeform 12"/>
            <p:cNvSpPr/>
            <p:nvPr/>
          </p:nvSpPr>
          <p:spPr>
            <a:xfrm>
              <a:off x="2839" y="663"/>
              <a:ext cx="209" cy="111"/>
            </a:xfrm>
            <a:custGeom>
              <a:avLst/>
              <a:gdLst>
                <a:gd name="txL" fmla="*/ 0 w 126"/>
                <a:gd name="txT" fmla="*/ 0 h 68"/>
                <a:gd name="txR" fmla="*/ 126 w 126"/>
                <a:gd name="txB" fmla="*/ 68 h 68"/>
              </a:gdLst>
              <a:ahLst/>
              <a:cxnLst>
                <a:cxn ang="0">
                  <a:pos x="0" y="0"/>
                </a:cxn>
                <a:cxn ang="0">
                  <a:pos x="10311849" y="6060615"/>
                </a:cxn>
                <a:cxn ang="0">
                  <a:pos x="25977904" y="13317908"/>
                </a:cxn>
                <a:cxn ang="0">
                  <a:pos x="45483869" y="21113829"/>
                </a:cxn>
                <a:cxn ang="0">
                  <a:pos x="65304191" y="23564003"/>
                </a:cxn>
                <a:cxn ang="0">
                  <a:pos x="79627441" y="23564003"/>
                </a:cxn>
                <a:cxn ang="0">
                  <a:pos x="93701272" y="23564003"/>
                </a:cxn>
                <a:cxn ang="0">
                  <a:pos x="108321980" y="23564003"/>
                </a:cxn>
                <a:cxn ang="0">
                  <a:pos x="121188388" y="25536433"/>
                </a:cxn>
                <a:cxn ang="0">
                  <a:pos x="135908673" y="25536433"/>
                </a:cxn>
                <a:cxn ang="0">
                  <a:pos x="146931450" y="26360784"/>
                </a:cxn>
                <a:cxn ang="0">
                  <a:pos x="155425101" y="28180602"/>
                </a:cxn>
                <a:cxn ang="0">
                  <a:pos x="168252788" y="30130336"/>
                </a:cxn>
                <a:cxn ang="0">
                  <a:pos x="182357352" y="32786264"/>
                </a:cxn>
                <a:cxn ang="0">
                  <a:pos x="196655868" y="35486540"/>
                </a:cxn>
                <a:cxn ang="0">
                  <a:pos x="207579281" y="38464761"/>
                </a:cxn>
                <a:cxn ang="0">
                  <a:pos x="222595960" y="43030097"/>
                </a:cxn>
                <a:cxn ang="0">
                  <a:pos x="233512950" y="47538993"/>
                </a:cxn>
                <a:cxn ang="0">
                  <a:pos x="246521000" y="51871857"/>
                </a:cxn>
                <a:cxn ang="0">
                  <a:pos x="255419860" y="57926538"/>
                </a:cxn>
                <a:cxn ang="0">
                  <a:pos x="266255267" y="63568470"/>
                </a:cxn>
                <a:cxn ang="0">
                  <a:pos x="276628458" y="72975363"/>
                </a:cxn>
                <a:cxn ang="0">
                  <a:pos x="285886347" y="82021990"/>
                </a:cxn>
                <a:cxn ang="0">
                  <a:pos x="293731687" y="91835064"/>
                </a:cxn>
                <a:cxn ang="0">
                  <a:pos x="298035361" y="100867170"/>
                </a:cxn>
                <a:cxn ang="0">
                  <a:pos x="287769177" y="99281202"/>
                </a:cxn>
                <a:cxn ang="0">
                  <a:pos x="279085820" y="93561806"/>
                </a:cxn>
                <a:cxn ang="0">
                  <a:pos x="272869378" y="84673139"/>
                </a:cxn>
                <a:cxn ang="0">
                  <a:pos x="266255267" y="79280213"/>
                </a:cxn>
                <a:cxn ang="0">
                  <a:pos x="257808218" y="72975363"/>
                </a:cxn>
                <a:cxn ang="0">
                  <a:pos x="240287574" y="63568470"/>
                </a:cxn>
                <a:cxn ang="0">
                  <a:pos x="222595960" y="57926538"/>
                </a:cxn>
                <a:cxn ang="0">
                  <a:pos x="203431766" y="51871857"/>
                </a:cxn>
                <a:cxn ang="0">
                  <a:pos x="182357352" y="49183334"/>
                </a:cxn>
                <a:cxn ang="0">
                  <a:pos x="168252788" y="47538993"/>
                </a:cxn>
                <a:cxn ang="0">
                  <a:pos x="153985165" y="47538993"/>
                </a:cxn>
                <a:cxn ang="0">
                  <a:pos x="136784482" y="46000665"/>
                </a:cxn>
                <a:cxn ang="0">
                  <a:pos x="125143543" y="47538993"/>
                </a:cxn>
                <a:cxn ang="0">
                  <a:pos x="110876265" y="47538993"/>
                </a:cxn>
                <a:cxn ang="0">
                  <a:pos x="93701272" y="49183334"/>
                </a:cxn>
                <a:cxn ang="0">
                  <a:pos x="79627441" y="49183334"/>
                </a:cxn>
                <a:cxn ang="0">
                  <a:pos x="65304191" y="50863115"/>
                </a:cxn>
                <a:cxn ang="0">
                  <a:pos x="0" y="0"/>
                </a:cxn>
              </a:cxnLst>
              <a:rect l="txL" t="txT" r="txR" b="tx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24" name="Freeform 13"/>
            <p:cNvSpPr/>
            <p:nvPr/>
          </p:nvSpPr>
          <p:spPr>
            <a:xfrm>
              <a:off x="2888" y="719"/>
              <a:ext cx="202" cy="111"/>
            </a:xfrm>
            <a:custGeom>
              <a:avLst/>
              <a:gdLst>
                <a:gd name="txL" fmla="*/ 0 w 125"/>
                <a:gd name="txT" fmla="*/ 0 h 67"/>
                <a:gd name="txR" fmla="*/ 125 w 125"/>
                <a:gd name="txB" fmla="*/ 67 h 67"/>
              </a:gdLst>
              <a:ahLst/>
              <a:cxnLst>
                <a:cxn ang="0">
                  <a:pos x="0" y="0"/>
                </a:cxn>
                <a:cxn ang="0">
                  <a:pos x="4243736" y="10945115"/>
                </a:cxn>
                <a:cxn ang="0">
                  <a:pos x="11082328" y="18132945"/>
                </a:cxn>
                <a:cxn ang="0">
                  <a:pos x="20018661" y="30041146"/>
                </a:cxn>
                <a:cxn ang="0">
                  <a:pos x="30250776" y="31445510"/>
                </a:cxn>
                <a:cxn ang="0">
                  <a:pos x="36598939" y="31445510"/>
                </a:cxn>
                <a:cxn ang="0">
                  <a:pos x="42143912" y="34257659"/>
                </a:cxn>
                <a:cxn ang="0">
                  <a:pos x="48885242" y="34257659"/>
                </a:cxn>
                <a:cxn ang="0">
                  <a:pos x="55718037" y="37505114"/>
                </a:cxn>
                <a:cxn ang="0">
                  <a:pos x="61449225" y="37505114"/>
                </a:cxn>
                <a:cxn ang="0">
                  <a:pos x="66673843" y="41811620"/>
                </a:cxn>
                <a:cxn ang="0">
                  <a:pos x="72223211" y="42000618"/>
                </a:cxn>
                <a:cxn ang="0">
                  <a:pos x="77689634" y="45713808"/>
                </a:cxn>
                <a:cxn ang="0">
                  <a:pos x="83163709" y="48067484"/>
                </a:cxn>
                <a:cxn ang="0">
                  <a:pos x="90040318" y="52096272"/>
                </a:cxn>
                <a:cxn ang="0">
                  <a:pos x="96813295" y="59011602"/>
                </a:cxn>
                <a:cxn ang="0">
                  <a:pos x="102701739" y="63183610"/>
                </a:cxn>
                <a:cxn ang="0">
                  <a:pos x="107744899" y="69583092"/>
                </a:cxn>
                <a:cxn ang="0">
                  <a:pos x="113805415" y="79634134"/>
                </a:cxn>
                <a:cxn ang="0">
                  <a:pos x="117216855" y="86308710"/>
                </a:cxn>
                <a:cxn ang="0">
                  <a:pos x="122755312" y="97765442"/>
                </a:cxn>
                <a:cxn ang="0">
                  <a:pos x="128251055" y="111543405"/>
                </a:cxn>
                <a:cxn ang="0">
                  <a:pos x="131659702" y="122295569"/>
                </a:cxn>
                <a:cxn ang="0">
                  <a:pos x="136521250" y="138934508"/>
                </a:cxn>
                <a:cxn ang="0">
                  <a:pos x="138528813" y="153032337"/>
                </a:cxn>
                <a:cxn ang="0">
                  <a:pos x="133201237" y="150380213"/>
                </a:cxn>
                <a:cxn ang="0">
                  <a:pos x="129559058" y="141990181"/>
                </a:cxn>
                <a:cxn ang="0">
                  <a:pos x="126123314" y="129209985"/>
                </a:cxn>
                <a:cxn ang="0">
                  <a:pos x="122755312" y="117751132"/>
                </a:cxn>
                <a:cxn ang="0">
                  <a:pos x="120145615" y="111543405"/>
                </a:cxn>
                <a:cxn ang="0">
                  <a:pos x="111686361" y="97765442"/>
                </a:cxn>
                <a:cxn ang="0">
                  <a:pos x="102701739" y="86308710"/>
                </a:cxn>
                <a:cxn ang="0">
                  <a:pos x="92140031" y="79634134"/>
                </a:cxn>
                <a:cxn ang="0">
                  <a:pos x="82426555" y="75734782"/>
                </a:cxn>
                <a:cxn ang="0">
                  <a:pos x="75578130" y="69583092"/>
                </a:cxn>
                <a:cxn ang="0">
                  <a:pos x="70041069" y="69583092"/>
                </a:cxn>
                <a:cxn ang="0">
                  <a:pos x="63242597" y="69269986"/>
                </a:cxn>
                <a:cxn ang="0">
                  <a:pos x="56467241" y="69583092"/>
                </a:cxn>
                <a:cxn ang="0">
                  <a:pos x="48885242" y="69583092"/>
                </a:cxn>
                <a:cxn ang="0">
                  <a:pos x="42143912" y="75734782"/>
                </a:cxn>
                <a:cxn ang="0">
                  <a:pos x="35782769" y="75734782"/>
                </a:cxn>
                <a:cxn ang="0">
                  <a:pos x="28941015" y="77116774"/>
                </a:cxn>
                <a:cxn ang="0">
                  <a:pos x="0" y="0"/>
                </a:cxn>
              </a:cxnLst>
              <a:rect l="txL" t="txT" r="txR" b="tx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25" name="Freeform 14"/>
            <p:cNvSpPr/>
            <p:nvPr/>
          </p:nvSpPr>
          <p:spPr>
            <a:xfrm>
              <a:off x="2927" y="774"/>
              <a:ext cx="215" cy="138"/>
            </a:xfrm>
            <a:custGeom>
              <a:avLst/>
              <a:gdLst>
                <a:gd name="txL" fmla="*/ 0 w 131"/>
                <a:gd name="txT" fmla="*/ 0 h 85"/>
                <a:gd name="txR" fmla="*/ 131 w 131"/>
                <a:gd name="txB" fmla="*/ 85 h 85"/>
              </a:gdLst>
              <a:ahLst/>
              <a:cxnLst>
                <a:cxn ang="0">
                  <a:pos x="0" y="0"/>
                </a:cxn>
                <a:cxn ang="0">
                  <a:pos x="4986745" y="3790675"/>
                </a:cxn>
                <a:cxn ang="0">
                  <a:pos x="11639087" y="6154270"/>
                </a:cxn>
                <a:cxn ang="0">
                  <a:pos x="19102305" y="9991635"/>
                </a:cxn>
                <a:cxn ang="0">
                  <a:pos x="28009530" y="12406647"/>
                </a:cxn>
                <a:cxn ang="0">
                  <a:pos x="35054043" y="14795186"/>
                </a:cxn>
                <a:cxn ang="0">
                  <a:pos x="43272830" y="16221709"/>
                </a:cxn>
                <a:cxn ang="0">
                  <a:pos x="51454091" y="18684979"/>
                </a:cxn>
                <a:cxn ang="0">
                  <a:pos x="59381594" y="20142544"/>
                </a:cxn>
                <a:cxn ang="0">
                  <a:pos x="69428595" y="20142544"/>
                </a:cxn>
                <a:cxn ang="0">
                  <a:pos x="79461783" y="20142544"/>
                </a:cxn>
                <a:cxn ang="0">
                  <a:pos x="92569910" y="21677805"/>
                </a:cxn>
                <a:cxn ang="0">
                  <a:pos x="102421593" y="21677805"/>
                </a:cxn>
                <a:cxn ang="0">
                  <a:pos x="110884908" y="22515000"/>
                </a:cxn>
                <a:cxn ang="0">
                  <a:pos x="121723267" y="24020414"/>
                </a:cxn>
                <a:cxn ang="0">
                  <a:pos x="131943476" y="24020414"/>
                </a:cxn>
                <a:cxn ang="0">
                  <a:pos x="142917963" y="24880625"/>
                </a:cxn>
                <a:cxn ang="0">
                  <a:pos x="159950525" y="30335610"/>
                </a:cxn>
                <a:cxn ang="0">
                  <a:pos x="173312529" y="34218909"/>
                </a:cxn>
                <a:cxn ang="0">
                  <a:pos x="187013176" y="42413288"/>
                </a:cxn>
                <a:cxn ang="0">
                  <a:pos x="199774782" y="52438098"/>
                </a:cxn>
                <a:cxn ang="0">
                  <a:pos x="211405968" y="64988508"/>
                </a:cxn>
                <a:cxn ang="0">
                  <a:pos x="219282251" y="78850847"/>
                </a:cxn>
                <a:cxn ang="0">
                  <a:pos x="225523249" y="91307028"/>
                </a:cxn>
                <a:cxn ang="0">
                  <a:pos x="227468345" y="105510697"/>
                </a:cxn>
                <a:cxn ang="0">
                  <a:pos x="224326024" y="107994566"/>
                </a:cxn>
                <a:cxn ang="0">
                  <a:pos x="219282251" y="97798285"/>
                </a:cxn>
                <a:cxn ang="0">
                  <a:pos x="214038643" y="83679767"/>
                </a:cxn>
                <a:cxn ang="0">
                  <a:pos x="205256406" y="72668709"/>
                </a:cxn>
                <a:cxn ang="0">
                  <a:pos x="197960143" y="62626469"/>
                </a:cxn>
                <a:cxn ang="0">
                  <a:pos x="187013176" y="53092653"/>
                </a:cxn>
                <a:cxn ang="0">
                  <a:pos x="177015648" y="48567579"/>
                </a:cxn>
                <a:cxn ang="0">
                  <a:pos x="164957167" y="42413288"/>
                </a:cxn>
                <a:cxn ang="0">
                  <a:pos x="151927608" y="38997825"/>
                </a:cxn>
                <a:cxn ang="0">
                  <a:pos x="142917963" y="38574279"/>
                </a:cxn>
                <a:cxn ang="0">
                  <a:pos x="130414331" y="38574279"/>
                </a:cxn>
                <a:cxn ang="0">
                  <a:pos x="116559908" y="38574279"/>
                </a:cxn>
                <a:cxn ang="0">
                  <a:pos x="102421593" y="38997825"/>
                </a:cxn>
                <a:cxn ang="0">
                  <a:pos x="87080303" y="38997825"/>
                </a:cxn>
                <a:cxn ang="0">
                  <a:pos x="71020237" y="40394423"/>
                </a:cxn>
                <a:cxn ang="0">
                  <a:pos x="57531400" y="40394423"/>
                </a:cxn>
                <a:cxn ang="0">
                  <a:pos x="45969815" y="42413288"/>
                </a:cxn>
                <a:cxn ang="0">
                  <a:pos x="0" y="0"/>
                </a:cxn>
              </a:cxnLst>
              <a:rect l="txL" t="txT" r="txR" b="tx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21526" name="Freeform 15"/>
            <p:cNvSpPr/>
            <p:nvPr/>
          </p:nvSpPr>
          <p:spPr>
            <a:xfrm>
              <a:off x="2832" y="663"/>
              <a:ext cx="261" cy="415"/>
            </a:xfrm>
            <a:custGeom>
              <a:avLst/>
              <a:gdLst>
                <a:gd name="txL" fmla="*/ 0 w 160"/>
                <a:gd name="txT" fmla="*/ 0 h 254"/>
                <a:gd name="txR" fmla="*/ 160 w 160"/>
                <a:gd name="txB" fmla="*/ 254 h 254"/>
              </a:gdLst>
              <a:ahLst/>
              <a:cxnLst>
                <a:cxn ang="0">
                  <a:pos x="124150606" y="154278585"/>
                </a:cxn>
                <a:cxn ang="0">
                  <a:pos x="223663029" y="283902804"/>
                </a:cxn>
                <a:cxn ang="0">
                  <a:pos x="230574724" y="294019861"/>
                </a:cxn>
                <a:cxn ang="0">
                  <a:pos x="233187438" y="306171372"/>
                </a:cxn>
                <a:cxn ang="0">
                  <a:pos x="233187438" y="318191965"/>
                </a:cxn>
                <a:cxn ang="0">
                  <a:pos x="230626298" y="332487934"/>
                </a:cxn>
                <a:cxn ang="0">
                  <a:pos x="228866741" y="346265251"/>
                </a:cxn>
                <a:cxn ang="0">
                  <a:pos x="221571689" y="357887653"/>
                </a:cxn>
                <a:cxn ang="0">
                  <a:pos x="214051291" y="368534237"/>
                </a:cxn>
                <a:cxn ang="0">
                  <a:pos x="205227928" y="376829530"/>
                </a:cxn>
                <a:cxn ang="0">
                  <a:pos x="199270344" y="382803437"/>
                </a:cxn>
                <a:cxn ang="0">
                  <a:pos x="192252892" y="384507459"/>
                </a:cxn>
                <a:cxn ang="0">
                  <a:pos x="186524257" y="387213023"/>
                </a:cxn>
                <a:cxn ang="0">
                  <a:pos x="179475590" y="387213023"/>
                </a:cxn>
                <a:cxn ang="0">
                  <a:pos x="172703895" y="385549573"/>
                </a:cxn>
                <a:cxn ang="0">
                  <a:pos x="167943466" y="384507459"/>
                </a:cxn>
                <a:cxn ang="0">
                  <a:pos x="163561591" y="381134549"/>
                </a:cxn>
                <a:cxn ang="0">
                  <a:pos x="156903274" y="375061303"/>
                </a:cxn>
                <a:cxn ang="0">
                  <a:pos x="152526202" y="363917817"/>
                </a:cxn>
                <a:cxn ang="0">
                  <a:pos x="149902317" y="353481622"/>
                </a:cxn>
                <a:cxn ang="0">
                  <a:pos x="149902317" y="339880814"/>
                </a:cxn>
                <a:cxn ang="0">
                  <a:pos x="151508406" y="327133481"/>
                </a:cxn>
                <a:cxn ang="0">
                  <a:pos x="154124147" y="315334361"/>
                </a:cxn>
                <a:cxn ang="0">
                  <a:pos x="161459289" y="303466854"/>
                </a:cxn>
                <a:cxn ang="0">
                  <a:pos x="167943466" y="292971683"/>
                </a:cxn>
                <a:cxn ang="0">
                  <a:pos x="175152387" y="283902804"/>
                </a:cxn>
                <a:cxn ang="0">
                  <a:pos x="180510924" y="279198757"/>
                </a:cxn>
                <a:cxn ang="0">
                  <a:pos x="189227277" y="272370748"/>
                </a:cxn>
                <a:cxn ang="0">
                  <a:pos x="196451545" y="271346829"/>
                </a:cxn>
                <a:cxn ang="0">
                  <a:pos x="202520628" y="269634023"/>
                </a:cxn>
                <a:cxn ang="0">
                  <a:pos x="0" y="4467077"/>
                </a:cxn>
                <a:cxn ang="0">
                  <a:pos x="6964270" y="0"/>
                </a:cxn>
                <a:cxn ang="0">
                  <a:pos x="48309215" y="52010990"/>
                </a:cxn>
                <a:cxn ang="0">
                  <a:pos x="86008576" y="103559899"/>
                </a:cxn>
                <a:cxn ang="0">
                  <a:pos x="124150606" y="154278585"/>
                </a:cxn>
              </a:cxnLst>
              <a:rect l="txL" t="txT" r="txR" b="tx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 w="9525">
              <a:noFill/>
            </a:ln>
          </p:spPr>
          <p:txBody>
            <a:bodyPr/>
            <a:lstStyle/>
            <a:p>
              <a:endParaRPr>
                <a:latin typeface="Arial" panose="020B0604020202020204" pitchFamily="34" charset="0"/>
              </a:endParaRPr>
            </a:p>
          </p:txBody>
        </p:sp>
      </p:grpSp>
      <p:sp>
        <p:nvSpPr>
          <p:cNvPr id="35856" name="Freeform 16"/>
          <p:cNvSpPr/>
          <p:nvPr/>
        </p:nvSpPr>
        <p:spPr>
          <a:xfrm>
            <a:off x="5295900" y="4633913"/>
            <a:ext cx="287338" cy="290512"/>
          </a:xfrm>
          <a:custGeom>
            <a:avLst/>
            <a:gdLst>
              <a:gd name="txL" fmla="*/ 0 w 211"/>
              <a:gd name="txT" fmla="*/ 0 h 212"/>
              <a:gd name="txR" fmla="*/ 211 w 211"/>
              <a:gd name="txB" fmla="*/ 212 h 212"/>
            </a:gdLst>
            <a:ahLst/>
            <a:cxnLst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1" h="212">
                <a:moveTo>
                  <a:pt x="211" y="18"/>
                </a:moveTo>
                <a:lnTo>
                  <a:pt x="90" y="0"/>
                </a:lnTo>
                <a:lnTo>
                  <a:pt x="70" y="148"/>
                </a:lnTo>
                <a:lnTo>
                  <a:pt x="67" y="145"/>
                </a:lnTo>
                <a:lnTo>
                  <a:pt x="62" y="143"/>
                </a:lnTo>
                <a:lnTo>
                  <a:pt x="57" y="142"/>
                </a:lnTo>
                <a:lnTo>
                  <a:pt x="51" y="140"/>
                </a:lnTo>
                <a:lnTo>
                  <a:pt x="44" y="140"/>
                </a:lnTo>
                <a:lnTo>
                  <a:pt x="36" y="142"/>
                </a:lnTo>
                <a:lnTo>
                  <a:pt x="27" y="145"/>
                </a:lnTo>
                <a:lnTo>
                  <a:pt x="20" y="148"/>
                </a:lnTo>
                <a:lnTo>
                  <a:pt x="13" y="153"/>
                </a:lnTo>
                <a:lnTo>
                  <a:pt x="7" y="159"/>
                </a:lnTo>
                <a:lnTo>
                  <a:pt x="2" y="165"/>
                </a:lnTo>
                <a:lnTo>
                  <a:pt x="0" y="171"/>
                </a:lnTo>
                <a:lnTo>
                  <a:pt x="0" y="176"/>
                </a:lnTo>
                <a:lnTo>
                  <a:pt x="1" y="181"/>
                </a:lnTo>
                <a:lnTo>
                  <a:pt x="2" y="184"/>
                </a:lnTo>
                <a:lnTo>
                  <a:pt x="5" y="188"/>
                </a:lnTo>
                <a:lnTo>
                  <a:pt x="8" y="191"/>
                </a:lnTo>
                <a:lnTo>
                  <a:pt x="12" y="193"/>
                </a:lnTo>
                <a:lnTo>
                  <a:pt x="16" y="194"/>
                </a:lnTo>
                <a:lnTo>
                  <a:pt x="21" y="196"/>
                </a:lnTo>
                <a:lnTo>
                  <a:pt x="29" y="197"/>
                </a:lnTo>
                <a:lnTo>
                  <a:pt x="37" y="196"/>
                </a:lnTo>
                <a:lnTo>
                  <a:pt x="46" y="192"/>
                </a:lnTo>
                <a:lnTo>
                  <a:pt x="53" y="189"/>
                </a:lnTo>
                <a:lnTo>
                  <a:pt x="60" y="184"/>
                </a:lnTo>
                <a:lnTo>
                  <a:pt x="67" y="178"/>
                </a:lnTo>
                <a:lnTo>
                  <a:pt x="70" y="173"/>
                </a:lnTo>
                <a:lnTo>
                  <a:pt x="73" y="165"/>
                </a:lnTo>
                <a:lnTo>
                  <a:pt x="91" y="36"/>
                </a:lnTo>
                <a:lnTo>
                  <a:pt x="201" y="53"/>
                </a:lnTo>
                <a:lnTo>
                  <a:pt x="185" y="166"/>
                </a:lnTo>
                <a:lnTo>
                  <a:pt x="181" y="162"/>
                </a:lnTo>
                <a:lnTo>
                  <a:pt x="178" y="160"/>
                </a:lnTo>
                <a:lnTo>
                  <a:pt x="172" y="159"/>
                </a:lnTo>
                <a:lnTo>
                  <a:pt x="166" y="158"/>
                </a:lnTo>
                <a:lnTo>
                  <a:pt x="159" y="158"/>
                </a:lnTo>
                <a:lnTo>
                  <a:pt x="151" y="159"/>
                </a:lnTo>
                <a:lnTo>
                  <a:pt x="143" y="162"/>
                </a:lnTo>
                <a:lnTo>
                  <a:pt x="135" y="166"/>
                </a:lnTo>
                <a:lnTo>
                  <a:pt x="128" y="170"/>
                </a:lnTo>
                <a:lnTo>
                  <a:pt x="122" y="176"/>
                </a:lnTo>
                <a:lnTo>
                  <a:pt x="118" y="182"/>
                </a:lnTo>
                <a:lnTo>
                  <a:pt x="115" y="189"/>
                </a:lnTo>
                <a:lnTo>
                  <a:pt x="115" y="193"/>
                </a:lnTo>
                <a:lnTo>
                  <a:pt x="117" y="198"/>
                </a:lnTo>
                <a:lnTo>
                  <a:pt x="119" y="201"/>
                </a:lnTo>
                <a:lnTo>
                  <a:pt x="121" y="205"/>
                </a:lnTo>
                <a:lnTo>
                  <a:pt x="125" y="207"/>
                </a:lnTo>
                <a:lnTo>
                  <a:pt x="128" y="209"/>
                </a:lnTo>
                <a:lnTo>
                  <a:pt x="132" y="211"/>
                </a:lnTo>
                <a:lnTo>
                  <a:pt x="136" y="212"/>
                </a:lnTo>
                <a:lnTo>
                  <a:pt x="144" y="212"/>
                </a:lnTo>
                <a:lnTo>
                  <a:pt x="153" y="211"/>
                </a:lnTo>
                <a:lnTo>
                  <a:pt x="161" y="209"/>
                </a:lnTo>
                <a:lnTo>
                  <a:pt x="170" y="206"/>
                </a:lnTo>
                <a:lnTo>
                  <a:pt x="176" y="201"/>
                </a:lnTo>
                <a:lnTo>
                  <a:pt x="182" y="196"/>
                </a:lnTo>
                <a:lnTo>
                  <a:pt x="187" y="190"/>
                </a:lnTo>
                <a:lnTo>
                  <a:pt x="189" y="182"/>
                </a:lnTo>
                <a:lnTo>
                  <a:pt x="211" y="18"/>
                </a:lnTo>
                <a:close/>
              </a:path>
            </a:pathLst>
          </a:custGeom>
          <a:solidFill>
            <a:srgbClr val="800000"/>
          </a:solidFill>
          <a:ln w="9525">
            <a:noFill/>
          </a:ln>
        </p:spPr>
        <p:txBody>
          <a:bodyPr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35857" name="Freeform 17"/>
          <p:cNvSpPr/>
          <p:nvPr/>
        </p:nvSpPr>
        <p:spPr>
          <a:xfrm>
            <a:off x="5645150" y="3581400"/>
            <a:ext cx="250825" cy="333375"/>
          </a:xfrm>
          <a:custGeom>
            <a:avLst/>
            <a:gdLst>
              <a:gd name="txL" fmla="*/ 0 w 316"/>
              <a:gd name="txT" fmla="*/ 0 h 419"/>
              <a:gd name="txR" fmla="*/ 316 w 316"/>
              <a:gd name="txB" fmla="*/ 419 h 41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35858" name="Freeform 18"/>
          <p:cNvSpPr/>
          <p:nvPr/>
        </p:nvSpPr>
        <p:spPr>
          <a:xfrm>
            <a:off x="3435350" y="4648200"/>
            <a:ext cx="250825" cy="333375"/>
          </a:xfrm>
          <a:custGeom>
            <a:avLst/>
            <a:gdLst>
              <a:gd name="txL" fmla="*/ 0 w 316"/>
              <a:gd name="txT" fmla="*/ 0 h 419"/>
              <a:gd name="txR" fmla="*/ 316 w 316"/>
              <a:gd name="txB" fmla="*/ 419 h 41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35859" name="Picture 19" descr="BALERIN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900488" y="2425700"/>
            <a:ext cx="1555750" cy="225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6" name="WordArt 22"/>
          <p:cNvSpPr>
            <a:spLocks noTextEdit="1"/>
          </p:cNvSpPr>
          <p:nvPr/>
        </p:nvSpPr>
        <p:spPr>
          <a:xfrm>
            <a:off x="1447800" y="381000"/>
            <a:ext cx="65532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ea typeface=".VnTime" pitchFamily="34" charset="0"/>
                <a:cs typeface="Times New Roman" panose="02020603050405020304" pitchFamily="18" charset="0"/>
              </a:rPr>
              <a:t>Hát kết hợp vận động phụ họa</a:t>
            </a:r>
          </a:p>
        </p:txBody>
      </p:sp>
      <p:pic>
        <p:nvPicPr>
          <p:cNvPr id="21517" name="Picture 26" descr="0713_1j_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0500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8" name="Picture 27" descr="0713_1j_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33550" y="5048250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9" name="Picture 28" descr="0713_1j_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7334250" y="5048250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0" name="Picture 30" descr="0713_1j_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3276600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06 Track 6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5791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9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-30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1214E-6 L 0.05104 -0.0432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-22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9711E-6 L 0.06129 -0.00209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1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3237E-6 L 0.08923 0.02544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13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27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4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4335E-6 L -0.06545 -0.01133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-6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38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68" dur="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9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9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926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5842" grpId="0" animBg="1"/>
      <p:bldP spid="35843" grpId="0" animBg="1"/>
      <p:bldP spid="35843" grpId="1" animBg="1"/>
      <p:bldP spid="35843" grpId="2" animBg="1"/>
      <p:bldP spid="35849" grpId="0" animBg="1"/>
      <p:bldP spid="35849" grpId="1" animBg="1"/>
      <p:bldP spid="35849" grpId="2" animBg="1"/>
      <p:bldP spid="35850" grpId="0" animBg="1"/>
      <p:bldP spid="35850" grpId="1" animBg="1"/>
      <p:bldP spid="35850" grpId="2" animBg="1"/>
      <p:bldP spid="35856" grpId="0" animBg="1"/>
      <p:bldP spid="35856" grpId="1" animBg="1"/>
      <p:bldP spid="35856" grpId="2" animBg="1"/>
      <p:bldP spid="35857" grpId="0" animBg="1"/>
      <p:bldP spid="35857" grpId="1" animBg="1"/>
      <p:bldP spid="35857" grpId="2" animBg="1"/>
      <p:bldP spid="35858" grpId="0" animBg="1"/>
      <p:bldP spid="35858" grpId="1" animBg="1"/>
      <p:bldP spid="3585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1066800" y="1295400"/>
            <a:ext cx="3124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Ôn tập bài hát</a:t>
            </a:r>
            <a:r>
              <a:rPr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" name="Title 1"/>
          <p:cNvSpPr txBox="1"/>
          <p:nvPr/>
        </p:nvSpPr>
        <p:spPr bwMode="auto">
          <a:xfrm>
            <a:off x="1447800" y="2590800"/>
            <a:ext cx="67818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3600" b="1" err="1">
                <a:solidFill>
                  <a:srgbClr val="9400ED"/>
                </a:solidFill>
                <a:cs typeface="Times New Roman" panose="02020603050405020304" pitchFamily="18" charset="0"/>
              </a:rPr>
              <a:t>Khăn quàng thắm mãi vai 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1066800" y="1295400"/>
            <a:ext cx="5029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Mời các em nghe lại bài hát</a:t>
            </a:r>
            <a:r>
              <a:rPr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itle 1"/>
          <p:cNvSpPr txBox="1"/>
          <p:nvPr/>
        </p:nvSpPr>
        <p:spPr bwMode="auto">
          <a:xfrm>
            <a:off x="1438275" y="2600960"/>
            <a:ext cx="67818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3600" b="1" err="1">
                <a:solidFill>
                  <a:srgbClr val="9400ED"/>
                </a:solidFill>
                <a:cs typeface="Times New Roman" panose="02020603050405020304" pitchFamily="18" charset="0"/>
              </a:rPr>
              <a:t>Khăn quàng thắm mãi vai em</a:t>
            </a:r>
            <a:endParaRPr sz="36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KhanQuangThamMaiVaiEm-TranAnhThu_42wa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805" y="633285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5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/>
          </p:cNvPicPr>
          <p:nvPr/>
        </p:nvPicPr>
        <p:blipFill>
          <a:blip r:embed="rId6"/>
          <a:srcRect l="9966" t="15404" r="20506" b="11807"/>
          <a:stretch>
            <a:fillRect/>
          </a:stretch>
        </p:blipFill>
        <p:spPr>
          <a:xfrm>
            <a:off x="304800" y="838200"/>
            <a:ext cx="8534400" cy="601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7"/>
          <p:cNvSpPr txBox="1"/>
          <p:nvPr/>
        </p:nvSpPr>
        <p:spPr>
          <a:xfrm>
            <a:off x="990600" y="0"/>
            <a:ext cx="7467600" cy="862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i="1" err="1">
                <a:solidFill>
                  <a:srgbClr val="0000FF"/>
                </a:solidFill>
                <a:latin typeface="Arial" panose="020B0604020202020204" pitchFamily="34" charset="0"/>
              </a:rPr>
              <a:t>Khăn quàng thắm mãi vai em</a:t>
            </a:r>
            <a:endParaRPr sz="2000" b="1" i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i="1">
                <a:solidFill>
                  <a:schemeClr val="tx2"/>
                </a:solidFill>
                <a:latin typeface="Arial" panose="020B0604020202020204" pitchFamily="34" charset="0"/>
              </a:rPr>
              <a:t>                                                                 </a:t>
            </a:r>
            <a:r>
              <a:rPr i="1" err="1">
                <a:solidFill>
                  <a:srgbClr val="E60000"/>
                </a:solidFill>
                <a:latin typeface="Arial" panose="020B0604020202020204" pitchFamily="34" charset="0"/>
              </a:rPr>
              <a:t>Nhạc và lời :Ngô</a:t>
            </a:r>
            <a:r>
              <a:rPr sz="2000" i="1">
                <a:solidFill>
                  <a:srgbClr val="E60000"/>
                </a:solidFill>
                <a:latin typeface="Arial" panose="020B0604020202020204" pitchFamily="34" charset="0"/>
              </a:rPr>
              <a:t> </a:t>
            </a:r>
            <a:r>
              <a:rPr i="1" err="1">
                <a:solidFill>
                  <a:srgbClr val="E60000"/>
                </a:solidFill>
                <a:latin typeface="Arial" panose="020B0604020202020204" pitchFamily="34" charset="0"/>
              </a:rPr>
              <a:t>Ngọc Báu</a:t>
            </a:r>
            <a:endParaRPr i="1">
              <a:solidFill>
                <a:srgbClr val="E6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07 Track 7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40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KhanQuangThamMaiVaiEmBeat-V.A-4089824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460" y="36195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7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7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243840" y="1245870"/>
            <a:ext cx="5791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eaLnBrk="0" hangingPunct="0"/>
            <a:r>
              <a:rPr 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Hát kết hợp gõ đệm theo nh</a:t>
            </a:r>
            <a:r>
              <a:rPr 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ịp</a:t>
            </a:r>
          </a:p>
        </p:txBody>
      </p:sp>
      <p:sp>
        <p:nvSpPr>
          <p:cNvPr id="5" name="Title 1"/>
          <p:cNvSpPr txBox="1"/>
          <p:nvPr/>
        </p:nvSpPr>
        <p:spPr bwMode="auto">
          <a:xfrm>
            <a:off x="1447800" y="2590800"/>
            <a:ext cx="67818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3600" b="1" err="1">
                <a:solidFill>
                  <a:srgbClr val="9400ED"/>
                </a:solidFill>
                <a:cs typeface="Times New Roman" panose="02020603050405020304" pitchFamily="18" charset="0"/>
              </a:rPr>
              <a:t>Khăn quàng thắm mãi vai 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743200" y="228600"/>
            <a:ext cx="4114800" cy="8683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/>
          </p:cNvPicPr>
          <p:nvPr/>
        </p:nvPicPr>
        <p:blipFill>
          <a:blip r:embed="rId6"/>
          <a:srcRect l="9966" t="15404" r="20506" b="11807"/>
          <a:stretch>
            <a:fillRect/>
          </a:stretch>
        </p:blipFill>
        <p:spPr>
          <a:xfrm>
            <a:off x="381000" y="838200"/>
            <a:ext cx="8458200" cy="601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7"/>
          <p:cNvSpPr txBox="1"/>
          <p:nvPr/>
        </p:nvSpPr>
        <p:spPr>
          <a:xfrm>
            <a:off x="990600" y="52388"/>
            <a:ext cx="7467600" cy="862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i="1" err="1">
                <a:solidFill>
                  <a:srgbClr val="0000FF"/>
                </a:solidFill>
                <a:latin typeface="Arial" panose="020B0604020202020204" pitchFamily="34" charset="0"/>
              </a:rPr>
              <a:t>Khăn quàng thắm mãi vai em</a:t>
            </a:r>
            <a:endParaRPr sz="2000" b="1" i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i="1">
                <a:solidFill>
                  <a:schemeClr val="tx2"/>
                </a:solidFill>
                <a:latin typeface="Arial" panose="020B0604020202020204" pitchFamily="34" charset="0"/>
              </a:rPr>
              <a:t>                                                                 </a:t>
            </a:r>
            <a:r>
              <a:rPr i="1" err="1">
                <a:solidFill>
                  <a:srgbClr val="E60000"/>
                </a:solidFill>
                <a:latin typeface="Arial" panose="020B0604020202020204" pitchFamily="34" charset="0"/>
              </a:rPr>
              <a:t>Nhạc và lời :Ngô</a:t>
            </a:r>
            <a:r>
              <a:rPr sz="2000" i="1">
                <a:solidFill>
                  <a:srgbClr val="E60000"/>
                </a:solidFill>
                <a:latin typeface="Arial" panose="020B0604020202020204" pitchFamily="34" charset="0"/>
              </a:rPr>
              <a:t> </a:t>
            </a:r>
            <a:r>
              <a:rPr i="1" err="1">
                <a:solidFill>
                  <a:srgbClr val="E60000"/>
                </a:solidFill>
                <a:latin typeface="Arial" panose="020B0604020202020204" pitchFamily="34" charset="0"/>
              </a:rPr>
              <a:t>Ngọc Báu</a:t>
            </a:r>
            <a:endParaRPr i="1">
              <a:solidFill>
                <a:srgbClr val="E6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08 Track 8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248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KhanQuangThamMaiVaiEmBeat-V.A-4089824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770" y="27749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2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7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1046480" y="1345565"/>
            <a:ext cx="3124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Ôn tập bài hát</a:t>
            </a:r>
            <a:r>
              <a:rPr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" name="Title 1"/>
          <p:cNvSpPr txBox="1"/>
          <p:nvPr/>
        </p:nvSpPr>
        <p:spPr bwMode="auto">
          <a:xfrm>
            <a:off x="3352800" y="2590800"/>
            <a:ext cx="28194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6600" b="1" err="1">
                <a:solidFill>
                  <a:srgbClr val="9400ED"/>
                </a:solidFill>
                <a:cs typeface="Times New Roman" panose="02020603050405020304" pitchFamily="18" charset="0"/>
              </a:rPr>
              <a:t>Cò lả</a:t>
            </a:r>
            <a:endParaRPr sz="66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1066800" y="1295400"/>
            <a:ext cx="5029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Mời các em nghe lại bài hát </a:t>
            </a:r>
            <a:r>
              <a:rPr lang="en-US"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</a:t>
            </a:r>
            <a:endParaRPr lang="en-US" sz="2800" b="1" err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 bwMode="auto">
          <a:xfrm>
            <a:off x="3352800" y="2590800"/>
            <a:ext cx="28194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6600" b="1" err="1">
                <a:solidFill>
                  <a:srgbClr val="9400ED"/>
                </a:solidFill>
                <a:cs typeface="Times New Roman" panose="02020603050405020304" pitchFamily="18" charset="0"/>
              </a:rPr>
              <a:t>Cò lả</a:t>
            </a:r>
          </a:p>
        </p:txBody>
      </p:sp>
      <p:pic>
        <p:nvPicPr>
          <p:cNvPr id="2" name="am-nhac-lop-4-tap-hat-theo-loi-cd-bo-giao-duc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10" y="644525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98" y="914400"/>
            <a:ext cx="8246452" cy="5388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19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086600" y="5791200"/>
            <a:ext cx="2057400" cy="102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88"/>
            <a:ext cx="1143000" cy="300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484188" y="5383213"/>
            <a:ext cx="998537" cy="1966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81838" y="833438"/>
            <a:ext cx="2930525" cy="1192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3" name="Text Box 6"/>
          <p:cNvSpPr txBox="1"/>
          <p:nvPr/>
        </p:nvSpPr>
        <p:spPr>
          <a:xfrm>
            <a:off x="2971800" y="76200"/>
            <a:ext cx="3505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sz="2800" b="1">
                <a:solidFill>
                  <a:srgbClr val="FF0000"/>
                </a:solidFill>
                <a:cs typeface="Times New Roman" panose="02020603050405020304" pitchFamily="18" charset="0"/>
              </a:rPr>
              <a:t>TIẾT 14</a:t>
            </a:r>
          </a:p>
        </p:txBody>
      </p:sp>
      <p:pic>
        <p:nvPicPr>
          <p:cNvPr id="12" name="09 Track 9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6324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eat cò lả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925" y="39179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17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381000" y="1311910"/>
            <a:ext cx="6553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eaLnBrk="0" hangingPunct="0"/>
            <a:r>
              <a:rPr lang="en-US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Hát kết hợp gõ đệm theo nhịp</a:t>
            </a:r>
          </a:p>
        </p:txBody>
      </p:sp>
      <p:sp>
        <p:nvSpPr>
          <p:cNvPr id="5" name="Title 1"/>
          <p:cNvSpPr txBox="1"/>
          <p:nvPr/>
        </p:nvSpPr>
        <p:spPr bwMode="auto">
          <a:xfrm>
            <a:off x="3200400" y="2743200"/>
            <a:ext cx="32766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7200" b="1" err="1">
                <a:solidFill>
                  <a:srgbClr val="9400ED"/>
                </a:solidFill>
                <a:cs typeface="Times New Roman" panose="02020603050405020304" pitchFamily="18" charset="0"/>
              </a:rPr>
              <a:t>Cò lả</a:t>
            </a:r>
            <a:endParaRPr sz="72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42138" y="1146175"/>
            <a:ext cx="3373437" cy="1192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Picture 3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361950" y="4484688"/>
            <a:ext cx="1941513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16" descr="Bauernba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5895975"/>
            <a:ext cx="8534400" cy="96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Picture 3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891338" y="5319713"/>
            <a:ext cx="2252662" cy="157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0" name="Picture 3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88"/>
            <a:ext cx="990600" cy="3490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Ảnh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" y="838200"/>
            <a:ext cx="8458200" cy="5181600"/>
          </a:xfrm>
          <a:prstGeom prst="roundRect">
            <a:avLst>
              <a:gd name="adj" fmla="val 173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872" name="Text Box 6"/>
          <p:cNvSpPr txBox="1"/>
          <p:nvPr/>
        </p:nvSpPr>
        <p:spPr>
          <a:xfrm>
            <a:off x="2991485" y="55880"/>
            <a:ext cx="3505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>
                <a:solidFill>
                  <a:srgbClr val="FF0000"/>
                </a:solidFill>
                <a:latin typeface="Arial" panose="020B0604020202020204" pitchFamily="34" charset="0"/>
              </a:rPr>
              <a:t>TIẾT 14</a:t>
            </a:r>
          </a:p>
        </p:txBody>
      </p:sp>
      <p:pic>
        <p:nvPicPr>
          <p:cNvPr id="26" name="10 Track 10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00" y="6019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eat cò lả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42545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36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hao ho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96400" cy="718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AutoShape 3"/>
          <p:cNvSpPr/>
          <p:nvPr/>
        </p:nvSpPr>
        <p:spPr>
          <a:xfrm>
            <a:off x="576263" y="2176463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4340" name="AutoShape 4"/>
          <p:cNvSpPr/>
          <p:nvPr/>
        </p:nvSpPr>
        <p:spPr>
          <a:xfrm>
            <a:off x="6324600" y="957263"/>
            <a:ext cx="719138" cy="719137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4341" name="AutoShape 5"/>
          <p:cNvSpPr/>
          <p:nvPr/>
        </p:nvSpPr>
        <p:spPr>
          <a:xfrm>
            <a:off x="6477000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4342" name="AutoShape 6">
            <a:hlinkClick r:id="rId5" action="ppaction://hlinksldjump"/>
          </p:cNvPr>
          <p:cNvSpPr/>
          <p:nvPr/>
        </p:nvSpPr>
        <p:spPr>
          <a:xfrm rot="-5400000">
            <a:off x="22860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14343" name="Picture 7" descr="DAISI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5370513"/>
            <a:ext cx="1812925" cy="150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4" name="AutoShape 8"/>
          <p:cNvSpPr/>
          <p:nvPr/>
        </p:nvSpPr>
        <p:spPr>
          <a:xfrm>
            <a:off x="3429000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</a:endParaRPr>
          </a:p>
        </p:txBody>
      </p:sp>
      <p:pic>
        <p:nvPicPr>
          <p:cNvPr id="14345" name="Picture 9" descr="M_ROCKR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400" y="5086350"/>
            <a:ext cx="1854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10" descr="LOVES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90600" cy="94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11" descr="NOTES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2060575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8" name="Picture 12" descr="MUSICSYM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4191000"/>
            <a:ext cx="1303338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9" name="Picture 13" descr="LOVES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0" y="2427288"/>
            <a:ext cx="1143000" cy="109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0" name="Picture 14" descr="NOTES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00" y="37338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1" name="Picture 15" descr="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7620000" y="0"/>
            <a:ext cx="1677988" cy="198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52" name="Text Box 7"/>
          <p:cNvSpPr txBox="1"/>
          <p:nvPr/>
        </p:nvSpPr>
        <p:spPr>
          <a:xfrm>
            <a:off x="-228600" y="2133600"/>
            <a:ext cx="98298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err="1">
                <a:solidFill>
                  <a:srgbClr val="FFFF00"/>
                </a:solidFill>
                <a:latin typeface="Arial" panose="020B0604020202020204" pitchFamily="34" charset="0"/>
              </a:rPr>
              <a:t>Hát kết hợp vận động phụ họa</a:t>
            </a:r>
            <a:endParaRPr sz="4400" b="1" i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10 Track 10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4200" y="5943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4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143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14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143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143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3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3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93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339" grpId="0" animBg="1"/>
      <p:bldP spid="14340" grpId="0" animBg="1"/>
      <p:bldP spid="14341" grpId="0" animBg="1"/>
      <p:bldP spid="14342" grpId="0" animBg="1"/>
      <p:bldP spid="143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tle 1"/>
          <p:cNvSpPr txBox="1"/>
          <p:nvPr/>
        </p:nvSpPr>
        <p:spPr bwMode="auto">
          <a:xfrm>
            <a:off x="447040" y="1325880"/>
            <a:ext cx="5791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Mời các em nghe bài hát</a:t>
            </a:r>
            <a:r>
              <a:rPr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6" name="Title 1"/>
          <p:cNvSpPr txBox="1"/>
          <p:nvPr/>
        </p:nvSpPr>
        <p:spPr bwMode="auto">
          <a:xfrm>
            <a:off x="1219200" y="2743200"/>
            <a:ext cx="6934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7200" b="1" err="1">
                <a:solidFill>
                  <a:srgbClr val="9400ED"/>
                </a:solidFill>
                <a:cs typeface="Times New Roman" panose="02020603050405020304" pitchFamily="18" charset="0"/>
              </a:rPr>
              <a:t>Vui đến trường</a:t>
            </a:r>
            <a:endParaRPr sz="72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 bwMode="auto">
          <a:xfrm>
            <a:off x="4114800" y="3905885"/>
            <a:ext cx="40386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/>
            <a:r>
              <a:rPr b="1" err="1">
                <a:solidFill>
                  <a:srgbClr val="C00000"/>
                </a:solidFill>
                <a:cs typeface="Times New Roman" panose="02020603050405020304" pitchFamily="18" charset="0"/>
              </a:rPr>
              <a:t>Nhạc và lời: Nguyễn Văn</a:t>
            </a:r>
            <a:r>
              <a:rPr b="1">
                <a:solidFill>
                  <a:srgbClr val="C00000"/>
                </a:solidFill>
                <a:cs typeface="Times New Roman" panose="02020603050405020304" pitchFamily="18" charset="0"/>
              </a:rPr>
              <a:t> Chung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38862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41987" name="Rectangle 4"/>
          <p:cNvSpPr/>
          <p:nvPr/>
        </p:nvSpPr>
        <p:spPr>
          <a:xfrm>
            <a:off x="1295400" y="1519238"/>
            <a:ext cx="6096000" cy="5262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Em đến trường, vui đến trường,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Nắng lung linh xuyên qua hàng cây.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Cắp sách này bút viết này, em đã mang!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Em đến trường, vui đến trường,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Hát ca vang trên xe của ba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Mẹ mỉm cười tay vẫy chào em vào lớp.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Hôm nay cô dạy em Lễ phép vâng lời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người học trò ngoan,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Hiểu biết thêm nhiều những bài học hay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từ trong cuộc sống.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Chơi bao nhiêu trò chơi với các bạn rồi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cùng cười thật tươi,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Mới thấy thời giờ qua nhanh thật nhanh, </a:t>
            </a:r>
            <a:b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vi-VN" altLang="x-none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Hẹn ban sớm mai vào trường rất vui!</a:t>
            </a:r>
            <a:endParaRPr sz="240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 bwMode="auto">
          <a:xfrm>
            <a:off x="4912995" y="1056640"/>
            <a:ext cx="40386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eaLnBrk="0" hangingPunct="0"/>
            <a:r>
              <a:rPr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Nhạc và lời: Nguyễn Văn</a:t>
            </a:r>
            <a:r>
              <a:rPr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Chung</a:t>
            </a:r>
          </a:p>
        </p:txBody>
      </p:sp>
      <p:sp>
        <p:nvSpPr>
          <p:cNvPr id="8" name="Title 1"/>
          <p:cNvSpPr txBox="1"/>
          <p:nvPr/>
        </p:nvSpPr>
        <p:spPr bwMode="auto">
          <a:xfrm>
            <a:off x="2438400" y="609600"/>
            <a:ext cx="43434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/>
            <a:r>
              <a:rPr sz="4000" b="1" err="1">
                <a:solidFill>
                  <a:srgbClr val="9400ED"/>
                </a:solidFill>
                <a:cs typeface="Times New Roman" panose="02020603050405020304" pitchFamily="18" charset="0"/>
              </a:rPr>
              <a:t>Vui đến trường</a:t>
            </a:r>
            <a:endParaRPr sz="40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VuiDenTruong-NguyenNgocPhuongNhi-4538884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248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uiDenTruong-V.A-318674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25" y="636905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6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0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63489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  <a:ln/>
        </p:spPr>
        <p:txBody>
          <a:bodyPr anchor="ctr"/>
          <a:lstStyle/>
          <a:p>
            <a:r>
              <a:rPr sz="2400">
                <a:latin typeface="Times New Roman" panose="02020603050405020304" pitchFamily="18" charset="0"/>
              </a:rPr>
              <a:t>EM HÃY PHÁT BIỂU CẢM NGHĨ CỦA CÁC EM VỀ BÀI HÁT VỪA ĐƯỢC NGHE?</a:t>
            </a:r>
          </a:p>
        </p:txBody>
      </p:sp>
      <p:sp>
        <p:nvSpPr>
          <p:cNvPr id="63491" name="Text Placeholder 6349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2"/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QUA  BÀI HÁT: VUI ĐẾN TRƯỜNG GIÁO DỤC CÁC EM YÊU THÍCH ĐẾN TRƯỜNG “ MỖI NGÀY ĐẾN TRƯỜNG LÀ MỘT NGÀY VUI”.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20130311-xem-ky-si-vung-cao-dua-ngua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4938701d_ex%20%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44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5" name="AutoShape 3"/>
          <p:cNvSpPr/>
          <p:nvPr/>
        </p:nvSpPr>
        <p:spPr>
          <a:xfrm flipV="1">
            <a:off x="219710" y="-299085"/>
            <a:ext cx="6019800" cy="3200400"/>
          </a:xfrm>
          <a:prstGeom prst="cloudCallout">
            <a:avLst>
              <a:gd name="adj1" fmla="val 63366"/>
              <a:gd name="adj2" fmla="val -1294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r>
              <a:rPr lang="en-US" sz="3200">
                <a:solidFill>
                  <a:srgbClr val="FF0000"/>
                </a:solidFill>
                <a:cs typeface="Times New Roman" panose="02020603050405020304" pitchFamily="18" charset="0"/>
              </a:rPr>
              <a:t>Tiết học đến đây kết thúc!</a:t>
            </a:r>
          </a:p>
          <a:p>
            <a:r>
              <a:rPr lang="en-US" sz="3200">
                <a:solidFill>
                  <a:srgbClr val="0000CC"/>
                </a:solidFill>
                <a:cs typeface="Times New Roman" panose="02020603050405020304" pitchFamily="18" charset="0"/>
              </a:rPr>
              <a:t>Chúc các em chăm ngoan học giỏi!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p chung ta do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2"/>
          <p:cNvSpPr/>
          <p:nvPr/>
        </p:nvSpPr>
        <p:spPr>
          <a:xfrm>
            <a:off x="152400" y="1828800"/>
            <a:ext cx="609600" cy="762000"/>
          </a:xfrm>
          <a:prstGeom prst="ellipse">
            <a:avLst/>
          </a:prstGeom>
          <a:solidFill>
            <a:srgbClr val="FF33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sz="4000" b="1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011" name="Oval 3"/>
          <p:cNvSpPr/>
          <p:nvPr/>
        </p:nvSpPr>
        <p:spPr>
          <a:xfrm>
            <a:off x="1447800" y="228600"/>
            <a:ext cx="6553200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sz="4000">
                <a:solidFill>
                  <a:srgbClr val="3333FF"/>
                </a:solidFill>
                <a:cs typeface="Times New Roman" panose="02020603050405020304" pitchFamily="18" charset="0"/>
              </a:rPr>
              <a:t>Trò chơi Âm nhạc</a:t>
            </a:r>
          </a:p>
        </p:txBody>
      </p:sp>
      <p:grpSp>
        <p:nvGrpSpPr>
          <p:cNvPr id="43012" name="Group 84"/>
          <p:cNvGrpSpPr/>
          <p:nvPr/>
        </p:nvGrpSpPr>
        <p:grpSpPr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43033" name="Picture 85" descr="hoa-ho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34" name="Picture 86" descr="hoa-d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35" name="Picture 87" descr="hoa-day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3013" name="Group 80"/>
          <p:cNvGrpSpPr/>
          <p:nvPr/>
        </p:nvGrpSpPr>
        <p:grpSpPr>
          <a:xfrm rot="5400000">
            <a:off x="6324600" y="4029075"/>
            <a:ext cx="2884488" cy="2838450"/>
            <a:chOff x="3936" y="-15"/>
            <a:chExt cx="1817" cy="1788"/>
          </a:xfrm>
        </p:grpSpPr>
        <p:pic>
          <p:nvPicPr>
            <p:cNvPr id="43030" name="Picture 81" descr="hoa-ho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31" name="Picture 82" descr="hoa-day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32" name="Picture 83" descr="hoa-day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3014" name="Rectangle 14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3015" name="Rectangle 15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3016" name="Rectangle 16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43017" name="Rectangle 17"/>
          <p:cNvSpPr/>
          <p:nvPr/>
        </p:nvSpPr>
        <p:spPr>
          <a:xfrm>
            <a:off x="0" y="0"/>
            <a:ext cx="784225" cy="274638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sz="1200">
                <a:latin typeface="Arial" panose="020B0604020202020204" pitchFamily="34" charset="0"/>
                <a:cs typeface="Times New Roman" panose="02020603050405020304" pitchFamily="18" charset="0"/>
              </a:rPr>
              <a:t>              </a:t>
            </a:r>
            <a:endParaRPr>
              <a:latin typeface="Arial" panose="020B0604020202020204" pitchFamily="34" charset="0"/>
            </a:endParaRPr>
          </a:p>
        </p:txBody>
      </p:sp>
      <p:sp>
        <p:nvSpPr>
          <p:cNvPr id="43018" name="Text Box 20"/>
          <p:cNvSpPr txBox="1"/>
          <p:nvPr/>
        </p:nvSpPr>
        <p:spPr>
          <a:xfrm>
            <a:off x="2590800" y="1778000"/>
            <a:ext cx="228600" cy="5619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r>
              <a:rPr sz="24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  <a:p>
            <a:r>
              <a:rPr sz="2400" b="1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endParaRPr sz="5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019" name="Rectangle 21"/>
          <p:cNvSpPr/>
          <p:nvPr/>
        </p:nvSpPr>
        <p:spPr>
          <a:xfrm>
            <a:off x="914400" y="1752600"/>
            <a:ext cx="4876800" cy="914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914400" y="1828800"/>
            <a:ext cx="487680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000" b="1" err="1">
                <a:solidFill>
                  <a:srgbClr val="000000"/>
                </a:solidFill>
                <a:latin typeface="Times New Roman" panose="02020603050405020304" pitchFamily="18" charset="0"/>
              </a:rPr>
              <a:t>Bài hát: Trên ngựa ta phi nhanh do nhạc sĩ nào sáng tác</a:t>
            </a:r>
            <a:r>
              <a:rPr sz="2000" b="1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3021" name="AutoShape 3"/>
          <p:cNvSpPr/>
          <p:nvPr/>
        </p:nvSpPr>
        <p:spPr>
          <a:xfrm flipH="1" flipV="1">
            <a:off x="5943600" y="1752600"/>
            <a:ext cx="3200400" cy="914400"/>
          </a:xfrm>
          <a:prstGeom prst="cloudCallout">
            <a:avLst>
              <a:gd name="adj1" fmla="val 63366"/>
              <a:gd name="adj2" fmla="val -1294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r>
              <a:rPr sz="2000" err="1">
                <a:solidFill>
                  <a:srgbClr val="FF0000"/>
                </a:solidFill>
                <a:latin typeface="Arial" panose="020B0604020202020204" pitchFamily="34" charset="0"/>
              </a:rPr>
              <a:t>Nhạc sĩ: Phong Nhã</a:t>
            </a:r>
            <a:endParaRPr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022" name="Oval 2"/>
          <p:cNvSpPr/>
          <p:nvPr/>
        </p:nvSpPr>
        <p:spPr>
          <a:xfrm>
            <a:off x="152400" y="3124200"/>
            <a:ext cx="609600" cy="762000"/>
          </a:xfrm>
          <a:prstGeom prst="ellipse">
            <a:avLst/>
          </a:prstGeom>
          <a:solidFill>
            <a:srgbClr val="FF33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sz="4000" b="1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023" name="Rectangle 21"/>
          <p:cNvSpPr/>
          <p:nvPr/>
        </p:nvSpPr>
        <p:spPr>
          <a:xfrm>
            <a:off x="914400" y="3048000"/>
            <a:ext cx="4876800" cy="914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3"/>
          <p:cNvSpPr txBox="1"/>
          <p:nvPr/>
        </p:nvSpPr>
        <p:spPr>
          <a:xfrm>
            <a:off x="914400" y="3124200"/>
            <a:ext cx="4876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000" b="1" err="1">
                <a:solidFill>
                  <a:srgbClr val="FF0000"/>
                </a:solidFill>
                <a:latin typeface="Times New Roman" panose="02020603050405020304" pitchFamily="18" charset="0"/>
              </a:rPr>
              <a:t>Bài hát: Khăn quàng thắm mãi vai em có tính chất hát như thế nào</a:t>
            </a:r>
            <a:r>
              <a:rPr sz="2000" b="1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3025" name="AutoShape 3"/>
          <p:cNvSpPr/>
          <p:nvPr/>
        </p:nvSpPr>
        <p:spPr>
          <a:xfrm flipH="1" flipV="1">
            <a:off x="6248400" y="3048000"/>
            <a:ext cx="3048000" cy="914400"/>
          </a:xfrm>
          <a:prstGeom prst="cloudCallout">
            <a:avLst>
              <a:gd name="adj1" fmla="val 63366"/>
              <a:gd name="adj2" fmla="val -1294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r>
              <a:rPr sz="2000" err="1">
                <a:solidFill>
                  <a:srgbClr val="FF0000"/>
                </a:solidFill>
                <a:latin typeface="Arial" panose="020B0604020202020204" pitchFamily="34" charset="0"/>
              </a:rPr>
              <a:t>Nhịp nhàng, vui tươi</a:t>
            </a:r>
            <a:r>
              <a:rPr sz="200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3026" name="Oval 2"/>
          <p:cNvSpPr/>
          <p:nvPr/>
        </p:nvSpPr>
        <p:spPr>
          <a:xfrm>
            <a:off x="152400" y="4419600"/>
            <a:ext cx="609600" cy="762000"/>
          </a:xfrm>
          <a:prstGeom prst="ellipse">
            <a:avLst/>
          </a:prstGeom>
          <a:solidFill>
            <a:srgbClr val="FF33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sz="4000" b="1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027" name="Rectangle 21"/>
          <p:cNvSpPr/>
          <p:nvPr/>
        </p:nvSpPr>
        <p:spPr>
          <a:xfrm>
            <a:off x="914400" y="4343400"/>
            <a:ext cx="4800600" cy="914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3"/>
          <p:cNvSpPr txBox="1"/>
          <p:nvPr/>
        </p:nvSpPr>
        <p:spPr>
          <a:xfrm>
            <a:off x="838200" y="4419600"/>
            <a:ext cx="4876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000" b="1" err="1">
                <a:solidFill>
                  <a:srgbClr val="0033CC"/>
                </a:solidFill>
                <a:latin typeface="Times New Roman" panose="02020603050405020304" pitchFamily="18" charset="0"/>
              </a:rPr>
              <a:t>Hai bài hát trên được viết ở nhịp nào</a:t>
            </a:r>
            <a:r>
              <a:rPr sz="2000" b="1">
                <a:solidFill>
                  <a:srgbClr val="0033CC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3029" name="AutoShape 3"/>
          <p:cNvSpPr/>
          <p:nvPr/>
        </p:nvSpPr>
        <p:spPr>
          <a:xfrm flipH="1" flipV="1">
            <a:off x="6019800" y="4343400"/>
            <a:ext cx="3048000" cy="914400"/>
          </a:xfrm>
          <a:prstGeom prst="cloudCallout">
            <a:avLst>
              <a:gd name="adj1" fmla="val 63366"/>
              <a:gd name="adj2" fmla="val -12949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r>
              <a:rPr sz="2000" err="1">
                <a:solidFill>
                  <a:srgbClr val="FF0000"/>
                </a:solidFill>
                <a:latin typeface="Arial" panose="020B0604020202020204" pitchFamily="34" charset="0"/>
              </a:rPr>
              <a:t>Nhịp</a:t>
            </a:r>
            <a:r>
              <a:rPr sz="2000">
                <a:solidFill>
                  <a:srgbClr val="FF0000"/>
                </a:solidFill>
                <a:latin typeface="Arial" panose="020B0604020202020204" pitchFamily="34" charset="0"/>
              </a:rPr>
              <a:t>  2</a:t>
            </a:r>
          </a:p>
          <a:p>
            <a:r>
              <a:rPr sz="2000">
                <a:solidFill>
                  <a:srgbClr val="FF0000"/>
                </a:solidFill>
                <a:latin typeface="Arial" panose="020B0604020202020204" pitchFamily="34" charset="0"/>
              </a:rPr>
              <a:t>         4</a:t>
            </a:r>
          </a:p>
        </p:txBody>
      </p:sp>
    </p:spTree>
  </p:cSld>
  <p:clrMapOvr>
    <a:masterClrMapping/>
  </p:clrMapOvr>
  <p:transition spd="slow">
    <p:zoom dir="in"/>
    <p:sndAc>
      <p:stSnd>
        <p:snd r:embed="rId2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p chung ta do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p chung ta do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p chung ta do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021" grpId="0" animBg="1"/>
      <p:bldP spid="32" grpId="0"/>
      <p:bldP spid="43025" grpId="0" animBg="1"/>
      <p:bldP spid="41" grpId="0"/>
      <p:bldP spid="430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mvui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 Box 4"/>
          <p:cNvSpPr txBox="1"/>
          <p:nvPr/>
        </p:nvSpPr>
        <p:spPr>
          <a:xfrm>
            <a:off x="762000" y="1524000"/>
            <a:ext cx="7086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5124" name="Text Box 5"/>
          <p:cNvSpPr txBox="1"/>
          <p:nvPr/>
        </p:nvSpPr>
        <p:spPr>
          <a:xfrm>
            <a:off x="0" y="2667000"/>
            <a:ext cx="4648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>
              <a:latin typeface="Arial" panose="020B0604020202020204" pitchFamily="34" charset="0"/>
            </a:endParaRPr>
          </a:p>
        </p:txBody>
      </p:sp>
      <p:pic>
        <p:nvPicPr>
          <p:cNvPr id="5125" name="Picture 8" descr="29ee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4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6" name="Text Box 7"/>
          <p:cNvSpPr txBox="1"/>
          <p:nvPr/>
        </p:nvSpPr>
        <p:spPr>
          <a:xfrm>
            <a:off x="4495800" y="2286000"/>
            <a:ext cx="441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mvui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 Box 4"/>
          <p:cNvSpPr txBox="1"/>
          <p:nvPr/>
        </p:nvSpPr>
        <p:spPr>
          <a:xfrm>
            <a:off x="762000" y="1524000"/>
            <a:ext cx="7086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6148" name="Text Box 5"/>
          <p:cNvSpPr txBox="1"/>
          <p:nvPr/>
        </p:nvSpPr>
        <p:spPr>
          <a:xfrm>
            <a:off x="0" y="2667000"/>
            <a:ext cx="4648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>
              <a:latin typeface="Arial" panose="020B0604020202020204" pitchFamily="34" charset="0"/>
            </a:endParaRPr>
          </a:p>
        </p:txBody>
      </p:sp>
      <p:sp>
        <p:nvSpPr>
          <p:cNvPr id="6149" name="Text Box 7"/>
          <p:cNvSpPr txBox="1"/>
          <p:nvPr/>
        </p:nvSpPr>
        <p:spPr>
          <a:xfrm>
            <a:off x="4495800" y="2286000"/>
            <a:ext cx="4419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>
              <a:latin typeface="Arial" panose="020B0604020202020204" pitchFamily="34" charset="0"/>
            </a:endParaRPr>
          </a:p>
        </p:txBody>
      </p:sp>
      <p:pic>
        <p:nvPicPr>
          <p:cNvPr id="6150" name="Picture 8" descr="DSC_22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/>
          <p:nvPr/>
        </p:nvSpPr>
        <p:spPr>
          <a:xfrm>
            <a:off x="6781800" y="1371600"/>
            <a:ext cx="175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8195" name="Text Box 15"/>
          <p:cNvSpPr txBox="1"/>
          <p:nvPr/>
        </p:nvSpPr>
        <p:spPr>
          <a:xfrm>
            <a:off x="4724400" y="2438400"/>
            <a:ext cx="4038600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4000" dirty="0">
              <a:latin typeface="Arial" panose="020B0604020202020204" pitchFamily="34" charset="0"/>
            </a:endParaRPr>
          </a:p>
        </p:txBody>
      </p:sp>
      <p:sp>
        <p:nvSpPr>
          <p:cNvPr id="8196" name="Text Box 17"/>
          <p:cNvSpPr txBox="1"/>
          <p:nvPr/>
        </p:nvSpPr>
        <p:spPr>
          <a:xfrm>
            <a:off x="0" y="4572000"/>
            <a:ext cx="8610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.VnTime" pitchFamily="34" charset="0"/>
            </a:endParaRPr>
          </a:p>
        </p:txBody>
      </p:sp>
      <p:pic>
        <p:nvPicPr>
          <p:cNvPr id="8197" name="Picture 18" descr="19340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cotranghn1vm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fishJun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724400"/>
            <a:ext cx="2895600" cy="174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8" descr="fishJun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200400"/>
            <a:ext cx="2895600" cy="174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9" descr="fishJun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2895600" cy="174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10" descr="animatedF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029200"/>
            <a:ext cx="2133600" cy="109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1" descr="animatedFis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133600"/>
            <a:ext cx="2133600" cy="1095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572000" cy="715963"/>
          </a:xfrm>
          <a:ln/>
        </p:spPr>
        <p:txBody>
          <a:bodyPr vert="horz" wrap="square" lIns="91440" tIns="45720" rIns="91440" bIns="45720" anchor="ctr"/>
          <a:lstStyle/>
          <a:p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7" name="Title 1"/>
          <p:cNvSpPr txBox="1"/>
          <p:nvPr/>
        </p:nvSpPr>
        <p:spPr bwMode="auto">
          <a:xfrm>
            <a:off x="990600" y="1143000"/>
            <a:ext cx="31242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eaLnBrk="0" hangingPunct="0"/>
            <a:r>
              <a:rPr sz="2800" b="1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Ôn tập 3 bài hát</a:t>
            </a:r>
            <a:r>
              <a:rPr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itle 1"/>
          <p:cNvSpPr txBox="1"/>
          <p:nvPr/>
        </p:nvSpPr>
        <p:spPr bwMode="auto">
          <a:xfrm>
            <a:off x="2133600" y="2362200"/>
            <a:ext cx="5486400" cy="53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l" eaLnBrk="0" hangingPunct="0">
              <a:buChar char="-"/>
            </a:pPr>
            <a:r>
              <a:rPr sz="2800" b="1" err="1">
                <a:solidFill>
                  <a:srgbClr val="9400ED"/>
                </a:solidFill>
                <a:cs typeface="Times New Roman" panose="02020603050405020304" pitchFamily="18" charset="0"/>
              </a:rPr>
              <a:t>Trên ngựa ta phi nhanh</a:t>
            </a:r>
            <a:endParaRPr sz="2800" b="1">
              <a:solidFill>
                <a:srgbClr val="9400ED"/>
              </a:solidFill>
              <a:cs typeface="Times New Roman" panose="02020603050405020304" pitchFamily="18" charset="0"/>
            </a:endParaRPr>
          </a:p>
          <a:p>
            <a:pPr algn="l" eaLnBrk="0" hangingPunct="0">
              <a:buChar char="-"/>
            </a:pPr>
            <a:r>
              <a:rPr sz="2800" b="1" err="1">
                <a:solidFill>
                  <a:srgbClr val="9400ED"/>
                </a:solidFill>
                <a:cs typeface="Times New Roman" panose="02020603050405020304" pitchFamily="18" charset="0"/>
              </a:rPr>
              <a:t> Khăn quàng thắm mãi vai em</a:t>
            </a:r>
            <a:endParaRPr sz="2800" b="1">
              <a:solidFill>
                <a:srgbClr val="9400ED"/>
              </a:solidFill>
              <a:cs typeface="Times New Roman" panose="02020603050405020304" pitchFamily="18" charset="0"/>
            </a:endParaRPr>
          </a:p>
          <a:p>
            <a:pPr algn="l" eaLnBrk="0" hangingPunct="0">
              <a:buChar char="-"/>
            </a:pPr>
            <a:r>
              <a:rPr sz="2800" b="1" err="1">
                <a:solidFill>
                  <a:srgbClr val="9400ED"/>
                </a:solidFill>
                <a:cs typeface="Times New Roman" panose="02020603050405020304" pitchFamily="18" charset="0"/>
              </a:rPr>
              <a:t> Cò lả</a:t>
            </a:r>
            <a:endParaRPr sz="2800" b="1">
              <a:solidFill>
                <a:srgbClr val="9400ED"/>
              </a:solidFill>
              <a:cs typeface="Times New Roman" panose="02020603050405020304" pitchFamily="18" charset="0"/>
            </a:endParaRPr>
          </a:p>
          <a:p>
            <a:pPr algn="l" eaLnBrk="0" hangingPunct="0">
              <a:buChar char="-"/>
            </a:pPr>
            <a:r>
              <a:rPr sz="2800" b="1" err="1">
                <a:solidFill>
                  <a:srgbClr val="9400ED"/>
                </a:solidFill>
                <a:cs typeface="Times New Roman" panose="02020603050405020304" pitchFamily="18" charset="0"/>
              </a:rPr>
              <a:t> Nghe nhạc</a:t>
            </a:r>
            <a:endParaRPr sz="2800" b="1">
              <a:solidFill>
                <a:srgbClr val="9400ED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371</Words>
  <Application>Microsoft Office PowerPoint</Application>
  <PresentationFormat>On-screen Show (4:3)</PresentationFormat>
  <Paragraphs>74</Paragraphs>
  <Slides>31</Slides>
  <Notes>2</Notes>
  <HiddenSlides>0</HiddenSlides>
  <MMClips>19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  <vt:variant>
        <vt:lpstr>Custom Shows</vt:lpstr>
      </vt:variant>
      <vt:variant>
        <vt:i4>1</vt:i4>
      </vt:variant>
    </vt:vector>
  </HeadingPairs>
  <TitlesOfParts>
    <vt:vector size="33" baseType="lpstr">
      <vt:lpstr>Default Design</vt:lpstr>
      <vt:lpstr>PowerPoint Presentation</vt:lpstr>
      <vt:lpstr>Kiểm tra bài cũ.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14</vt:lpstr>
      <vt:lpstr>Tiết 14</vt:lpstr>
      <vt:lpstr>Tiết 14</vt:lpstr>
      <vt:lpstr>PowerPoint Presentation</vt:lpstr>
      <vt:lpstr>Tiết 14</vt:lpstr>
      <vt:lpstr>PowerPoint Presentation</vt:lpstr>
      <vt:lpstr>PowerPoint Presentation</vt:lpstr>
      <vt:lpstr> Tiết 14</vt:lpstr>
      <vt:lpstr> Tiết 14</vt:lpstr>
      <vt:lpstr>PowerPoint Presentation</vt:lpstr>
      <vt:lpstr>Tiết 14</vt:lpstr>
      <vt:lpstr>PowerPoint Presentation</vt:lpstr>
      <vt:lpstr> Tiết 14</vt:lpstr>
      <vt:lpstr>Tiết 14</vt:lpstr>
      <vt:lpstr>PowerPoint Presentation</vt:lpstr>
      <vt:lpstr>Tiết 14</vt:lpstr>
      <vt:lpstr>PowerPoint Presentation</vt:lpstr>
      <vt:lpstr>PowerPoint Presentation</vt:lpstr>
      <vt:lpstr>Tiết 14</vt:lpstr>
      <vt:lpstr>Tiết 14</vt:lpstr>
      <vt:lpstr>EM HÃY PHÁT BIỂU CẢM NGHĨ CỦA CÁC EM VỀ BÀI HÁT VỪA ĐƯỢC NGHE?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HUONG THAO</dc:creator>
  <cp:lastModifiedBy>SKY</cp:lastModifiedBy>
  <cp:revision>683</cp:revision>
  <dcterms:created xsi:type="dcterms:W3CDTF">2009-10-19T14:17:39Z</dcterms:created>
  <dcterms:modified xsi:type="dcterms:W3CDTF">2023-01-16T05:46:08Z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