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6" r:id="rId4"/>
  </p:sldMasterIdLst>
  <p:notesMasterIdLst>
    <p:notesMasterId r:id="rId12"/>
  </p:notesMasterIdLst>
  <p:sldIdLst>
    <p:sldId id="265" r:id="rId5"/>
    <p:sldId id="266" r:id="rId6"/>
    <p:sldId id="267" r:id="rId7"/>
    <p:sldId id="268" r:id="rId8"/>
    <p:sldId id="264" r:id="rId9"/>
    <p:sldId id="260" r:id="rId10"/>
    <p:sldId id="261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>
        <p:scale>
          <a:sx n="93" d="100"/>
          <a:sy n="93" d="100"/>
        </p:scale>
        <p:origin x="-456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gs" Target="tags/tag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424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14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731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79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785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52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98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983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93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484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423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 b="0" i="0" u="none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 b="0" i="0" u="none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59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898553" cy="13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5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3453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mở 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86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62" y="4802622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988" y="0"/>
            <a:ext cx="670501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6244"/>
            <a:ext cx="5486988" cy="23417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2662" y="170567"/>
            <a:ext cx="6110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vận động phụ 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72" y="4962350"/>
            <a:ext cx="2419228" cy="18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6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74&quot;&gt;&lt;object type=&quot;3&quot; unique_id=&quot;10075&quot;&gt;&lt;property id=&quot;20148&quot; value=&quot;5&quot;/&gt;&lt;property id=&quot;20300&quot; value=&quot;Slide 1&quot;/&gt;&lt;property id=&quot;20307&quot; value=&quot;265&quot;/&gt;&lt;/object&gt;&lt;object type=&quot;3&quot; unique_id=&quot;10076&quot;&gt;&lt;property id=&quot;20148&quot; value=&quot;5&quot;/&gt;&lt;property id=&quot;20300&quot; value=&quot;Slide 2&quot;/&gt;&lt;property id=&quot;20307&quot; value=&quot;266&quot;/&gt;&lt;/object&gt;&lt;object type=&quot;3&quot; unique_id=&quot;10077&quot;&gt;&lt;property id=&quot;20148&quot; value=&quot;5&quot;/&gt;&lt;property id=&quot;20300&quot; value=&quot;Slide 3&quot;/&gt;&lt;property id=&quot;20307&quot; value=&quot;267&quot;/&gt;&lt;/object&gt;&lt;object type=&quot;3&quot; unique_id=&quot;10078&quot;&gt;&lt;property id=&quot;20148&quot; value=&quot;5&quot;/&gt;&lt;property id=&quot;20300&quot; value=&quot;Slide 4&quot;/&gt;&lt;property id=&quot;20307&quot; value=&quot;268&quot;/&gt;&lt;/object&gt;&lt;object type=&quot;3&quot; unique_id=&quot;10081&quot;&gt;&lt;property id=&quot;20148&quot; value=&quot;5&quot;/&gt;&lt;property id=&quot;20300&quot; value=&quot;Slide 5&quot;/&gt;&lt;property id=&quot;20307&quot; value=&quot;264&quot;/&gt;&lt;/object&gt;&lt;object type=&quot;3&quot; unique_id=&quot;10082&quot;&gt;&lt;property id=&quot;20148&quot; value=&quot;5&quot;/&gt;&lt;property id=&quot;20300&quot; value=&quot;Slide 6&quot;/&gt;&lt;property id=&quot;20307&quot; value=&quot;260&quot;/&gt;&lt;/object&gt;&lt;object type=&quot;3&quot; unique_id=&quot;10083&quot;&gt;&lt;property id=&quot;20148&quot; value=&quot;5&quot;/&gt;&lt;property id=&quot;20300&quot; value=&quot;Slide 7&quot;/&gt;&lt;property id=&quot;20307&quot; value=&quot;261&quot;/&gt;&lt;/object&gt;&lt;/object&gt;&lt;object type=&quot;8&quot; unique_id=&quot;1009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60</Words>
  <Application>Microsoft Office PowerPoint</Application>
  <PresentationFormat>Custom</PresentationFormat>
  <Paragraphs>8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1_Office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MTC</cp:lastModifiedBy>
  <cp:revision>21</cp:revision>
  <dcterms:created xsi:type="dcterms:W3CDTF">2022-04-04T07:27:39Z</dcterms:created>
  <dcterms:modified xsi:type="dcterms:W3CDTF">2023-10-16T03:25:42Z</dcterms:modified>
</cp:coreProperties>
</file>