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12" r:id="rId3"/>
  </p:sldMasterIdLst>
  <p:notesMasterIdLst>
    <p:notesMasterId r:id="rId28"/>
  </p:notesMasterIdLst>
  <p:sldIdLst>
    <p:sldId id="327" r:id="rId4"/>
    <p:sldId id="318" r:id="rId5"/>
    <p:sldId id="316" r:id="rId6"/>
    <p:sldId id="328" r:id="rId7"/>
    <p:sldId id="319" r:id="rId8"/>
    <p:sldId id="320" r:id="rId9"/>
    <p:sldId id="321" r:id="rId10"/>
    <p:sldId id="322" r:id="rId11"/>
    <p:sldId id="326" r:id="rId12"/>
    <p:sldId id="342" r:id="rId13"/>
    <p:sldId id="323" r:id="rId14"/>
    <p:sldId id="325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7" r:id="rId23"/>
    <p:sldId id="338" r:id="rId24"/>
    <p:sldId id="339" r:id="rId25"/>
    <p:sldId id="341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gif"/><Relationship Id="rId11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audio" Target="../media/audio1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1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audio" Target="../media/audio1.wav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2154322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1583472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1314899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 son hình bầu dục, đuôi uốn cong lên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2888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455039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2888166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2888166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3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1197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HD vẽ</a:t>
            </a:r>
            <a:r>
              <a:rPr kumimoji="0" lang="vi-VN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son và kẻ khuông nhạc, luyện tập vẽ khóa son, kẻ khuông nhạc viết các nốt nhạc trên khuông như hình </a:t>
            </a:r>
            <a:r>
              <a:rPr kumimoji="0" lang="vi-VN" sz="2000" b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0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(vẽ trên vở ô li)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760758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29106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  <a:endParaRPr lang="en-US" sz="32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4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79" y="2975973"/>
            <a:ext cx="120556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 bạn đứng cạnh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nhau, thứ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 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kẻ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dưới lên được quy 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dòng 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òng nào thì lần lượt từng bạn sẽ đứng vào vị trí của dòng 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6315" y="1062209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tìm hiểu 2 hình ảnh SGK và nhận xét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7559" y="69838"/>
            <a:ext cx="24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7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giới thiệu tổng thể Khuông nhạc, khóa son, vị trí nốt nhạc trên khuông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22 L3 KHUOG  NHAC VA K 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26" y="662510"/>
            <a:ext cx="10462916" cy="5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358</Words>
  <Application>Microsoft Office PowerPoint</Application>
  <PresentationFormat>Widescreen</PresentationFormat>
  <Paragraphs>56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HieuHA</cp:lastModifiedBy>
  <cp:revision>119</cp:revision>
  <dcterms:created xsi:type="dcterms:W3CDTF">2022-07-19T08:03:09Z</dcterms:created>
  <dcterms:modified xsi:type="dcterms:W3CDTF">2023-09-20T22:50:04Z</dcterms:modified>
</cp:coreProperties>
</file>