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8" r:id="rId21"/>
    <p:sldId id="283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F2C96C-DB8D-4DBA-AE68-3ED6A8D8831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microsoft.com/office/2007/relationships/media" Target="../media/media5.mp3"/><Relationship Id="rId21" Type="http://schemas.openxmlformats.org/officeDocument/2006/relationships/image" Target="../media/image37.jpe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audio" Target="../media/media4.mp3"/><Relationship Id="rId16" Type="http://schemas.openxmlformats.org/officeDocument/2006/relationships/image" Target="../media/image2.gif"/><Relationship Id="rId20" Type="http://schemas.openxmlformats.org/officeDocument/2006/relationships/image" Target="../media/image36.jpeg"/><Relationship Id="rId1" Type="http://schemas.microsoft.com/office/2007/relationships/media" Target="../media/media4.mp3"/><Relationship Id="rId6" Type="http://schemas.openxmlformats.org/officeDocument/2006/relationships/audio" Target="../media/media6.m4a"/><Relationship Id="rId11" Type="http://schemas.openxmlformats.org/officeDocument/2006/relationships/image" Target="../media/image10.png"/><Relationship Id="rId5" Type="http://schemas.microsoft.com/office/2007/relationships/media" Target="../media/media6.m4a"/><Relationship Id="rId15" Type="http://schemas.openxmlformats.org/officeDocument/2006/relationships/image" Target="../media/image16.png"/><Relationship Id="rId23" Type="http://schemas.openxmlformats.org/officeDocument/2006/relationships/image" Target="../media/image5.png"/><Relationship Id="rId10" Type="http://schemas.openxmlformats.org/officeDocument/2006/relationships/image" Target="../media/image8.jpeg"/><Relationship Id="rId19" Type="http://schemas.openxmlformats.org/officeDocument/2006/relationships/image" Target="../media/image35.png"/><Relationship Id="rId4" Type="http://schemas.openxmlformats.org/officeDocument/2006/relationships/audio" Target="../media/media5.mp3"/><Relationship Id="rId9" Type="http://schemas.openxmlformats.org/officeDocument/2006/relationships/image" Target="../media/image7.png"/><Relationship Id="rId14" Type="http://schemas.openxmlformats.org/officeDocument/2006/relationships/image" Target="../media/image15.png"/><Relationship Id="rId2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gif"/><Relationship Id="rId5" Type="http://schemas.openxmlformats.org/officeDocument/2006/relationships/image" Target="../media/image38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6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4191000" y="5429160"/>
            <a:ext cx="7329985" cy="977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pc="-1" smtClean="0">
                <a:solidFill>
                  <a:srgbClr val="C00000"/>
                </a:solidFill>
                <a:latin typeface="Constantia"/>
              </a:rPr>
              <a:t>Giáo viên: Trần Thị Thanh Tâm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smtClean="0">
                <a:solidFill>
                  <a:srgbClr val="C00000"/>
                </a:solidFill>
                <a:latin typeface="Constantia"/>
              </a:rPr>
              <a:t>Trường tiểu học Đức Giang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7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FILE_20210916_164219_Thoại 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98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ontent Placeholder 3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-7620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77208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75" name="Text Box 9"/>
          <p:cNvSpPr/>
          <p:nvPr/>
        </p:nvSpPr>
        <p:spPr>
          <a:xfrm>
            <a:off x="241452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9" name="Picture 14" descr="D:\GIÁO ÁN 1 2020-2021\HÌNH SOẠN GIÁO ÁN\Đọc nhạc\Bậc thang Đô - Rê - Mi.jpg"/>
          <p:cNvPicPr/>
          <p:nvPr/>
        </p:nvPicPr>
        <p:blipFill>
          <a:blip r:embed="rId3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9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0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72873"/>
          <a:stretch/>
        </p:blipFill>
        <p:spPr>
          <a:xfrm>
            <a:off x="557280" y="1928880"/>
            <a:ext cx="10072800" cy="2071800"/>
          </a:xfrm>
          <a:prstGeom prst="rect">
            <a:avLst/>
          </a:prstGeom>
          <a:ln w="0">
            <a:noFill/>
          </a:ln>
        </p:spPr>
      </p:pic>
      <p:sp>
        <p:nvSpPr>
          <p:cNvPr id="301" name="Text Box 10"/>
          <p:cNvSpPr/>
          <p:nvPr/>
        </p:nvSpPr>
        <p:spPr>
          <a:xfrm>
            <a:off x="4629240" y="150012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3" descr="D:\GIÁO ÁN 1 2020-2021\HÌNH SOẠN GIÁO ÁN\Đọc nhạc\Picture2 - Copy.jpg"/>
          <p:cNvPicPr/>
          <p:nvPr/>
        </p:nvPicPr>
        <p:blipFill>
          <a:blip r:embed="rId5"/>
          <a:srcRect l="14486" t="31724" r="4826" b="51195"/>
          <a:stretch/>
        </p:blipFill>
        <p:spPr>
          <a:xfrm>
            <a:off x="2057400" y="4071960"/>
            <a:ext cx="8072280" cy="100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26735" r="13928" b="60102"/>
          <a:stretch/>
        </p:blipFill>
        <p:spPr>
          <a:xfrm>
            <a:off x="485640" y="2000160"/>
            <a:ext cx="10072800" cy="2357640"/>
          </a:xfrm>
          <a:prstGeom prst="rect">
            <a:avLst/>
          </a:prstGeom>
          <a:ln w="0">
            <a:noFill/>
          </a:ln>
        </p:spPr>
      </p:pic>
      <p:sp>
        <p:nvSpPr>
          <p:cNvPr id="310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Text Box 10"/>
          <p:cNvSpPr/>
          <p:nvPr/>
        </p:nvSpPr>
        <p:spPr>
          <a:xfrm>
            <a:off x="414360" y="1143000"/>
            <a:ext cx="32860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Text Box 10"/>
          <p:cNvSpPr/>
          <p:nvPr/>
        </p:nvSpPr>
        <p:spPr>
          <a:xfrm>
            <a:off x="4700520" y="157176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3" name="Picture 3" descr="D:\GIÁO ÁN 1 2020-2021\HÌNH SOẠN GIÁO ÁN\Đọc nhạc\Picture2 - Copy.jpg"/>
          <p:cNvPicPr/>
          <p:nvPr/>
        </p:nvPicPr>
        <p:blipFill>
          <a:blip r:embed="rId5"/>
          <a:srcRect l="13794" t="80536" r="6209"/>
          <a:stretch/>
        </p:blipFill>
        <p:spPr>
          <a:xfrm>
            <a:off x="1843200" y="4000680"/>
            <a:ext cx="8215200" cy="113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ĐỌC CẢ BÀI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2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2620800" y="3492360"/>
            <a:ext cx="6212160" cy="21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1037" y="290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ubTitle"/>
          </p:nvPr>
        </p:nvSpPr>
        <p:spPr>
          <a:xfrm>
            <a:off x="1019946" y="2819400"/>
            <a:ext cx="8932916" cy="961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pc="-1" smtClean="0">
                <a:solidFill>
                  <a:srgbClr val="0000FF"/>
                </a:solidFill>
                <a:latin typeface="Times New Roman"/>
              </a:rPr>
              <a:t>Vận dụng sáng tạo: 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FILE_20210916_164220_Thoại 0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/>
          <p:nvPr/>
        </p:nvSpPr>
        <p:spPr>
          <a:xfrm>
            <a:off x="2304960" y="150060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2476440" y="266700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 Box 10"/>
          <p:cNvSpPr/>
          <p:nvPr/>
        </p:nvSpPr>
        <p:spPr>
          <a:xfrm>
            <a:off x="4419600" y="204936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 Box 10"/>
          <p:cNvSpPr/>
          <p:nvPr/>
        </p:nvSpPr>
        <p:spPr>
          <a:xfrm>
            <a:off x="4362360" y="334476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 Box 9"/>
          <p:cNvSpPr/>
          <p:nvPr/>
        </p:nvSpPr>
        <p:spPr>
          <a:xfrm>
            <a:off x="2395560" y="3982578"/>
            <a:ext cx="3090840" cy="10466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pc="-1" smtClean="0">
                <a:solidFill>
                  <a:srgbClr val="1713CB"/>
                </a:solidFill>
                <a:latin typeface="Times New Roman"/>
                <a:ea typeface="Times New Roman"/>
              </a:rPr>
              <a:t>Vận dụng sáng tạo</a:t>
            </a:r>
            <a:r>
              <a:rPr lang="en-US" sz="2400" b="1" strike="noStrike" spc="-1" smtClean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 Box 10"/>
          <p:cNvSpPr/>
          <p:nvPr/>
        </p:nvSpPr>
        <p:spPr>
          <a:xfrm>
            <a:off x="3219360" y="47244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pc="-1" smtClean="0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09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Âm nhạc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V.A – Đàn Gà Con (mp3cut.net).mp3"/>
          <p:cNvPicPr/>
          <p:nvPr/>
        </p:nvPicPr>
        <p:blipFill>
          <a:blip r:embed="rId8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45" name="Sang Xuan Doc Tau dan tranh - Linh Thao (mp3cut.net).mp3"/>
          <p:cNvPicPr/>
          <p:nvPr/>
        </p:nvPicPr>
        <p:blipFill>
          <a:blip r:embed="rId9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4"/>
          <p:cNvPicPr/>
          <p:nvPr/>
        </p:nvPicPr>
        <p:blipFill>
          <a:blip r:embed="rId10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47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9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350" name="AutoShape 17"/>
            <p:cNvPicPr/>
            <p:nvPr/>
          </p:nvPicPr>
          <p:blipFill>
            <a:blip r:embed="rId11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Freeform 350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5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9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So sánh hai âm thanh sau: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0" name="Picture 13" descr="5"/>
          <p:cNvPicPr/>
          <p:nvPr/>
        </p:nvPicPr>
        <p:blipFill>
          <a:blip r:embed="rId12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12" descr="5"/>
          <p:cNvPicPr/>
          <p:nvPr/>
        </p:nvPicPr>
        <p:blipFill>
          <a:blip r:embed="rId13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2" descr="5"/>
          <p:cNvPicPr/>
          <p:nvPr/>
        </p:nvPicPr>
        <p:blipFill>
          <a:blip r:embed="rId14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13" descr="5"/>
          <p:cNvPicPr/>
          <p:nvPr/>
        </p:nvPicPr>
        <p:blipFill>
          <a:blip r:embed="rId15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8" descr="000o"/>
          <p:cNvPicPr/>
          <p:nvPr/>
        </p:nvPicPr>
        <p:blipFill>
          <a:blip r:embed="rId1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9" descr="000o"/>
          <p:cNvPicPr/>
          <p:nvPr/>
        </p:nvPicPr>
        <p:blipFill>
          <a:blip r:embed="rId1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10" descr="000o"/>
          <p:cNvPicPr/>
          <p:nvPr/>
        </p:nvPicPr>
        <p:blipFill>
          <a:blip r:embed="rId1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1" descr="000o"/>
          <p:cNvPicPr/>
          <p:nvPr/>
        </p:nvPicPr>
        <p:blipFill>
          <a:blip r:embed="rId1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8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Rectangle 63"/>
          <p:cNvSpPr/>
          <p:nvPr/>
        </p:nvSpPr>
        <p:spPr>
          <a:xfrm rot="5400000">
            <a:off x="8107920" y="5529960"/>
            <a:ext cx="92844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0" name="Group 27"/>
          <p:cNvGrpSpPr/>
          <p:nvPr/>
        </p:nvGrpSpPr>
        <p:grpSpPr>
          <a:xfrm>
            <a:off x="7972560" y="5927760"/>
            <a:ext cx="1190520" cy="929880"/>
            <a:chOff x="7972560" y="5927760"/>
            <a:chExt cx="1190520" cy="929880"/>
          </a:xfrm>
        </p:grpSpPr>
        <p:sp>
          <p:nvSpPr>
            <p:cNvPr id="371" name="AutoShape 28"/>
            <p:cNvSpPr/>
            <p:nvPr/>
          </p:nvSpPr>
          <p:spPr>
            <a:xfrm rot="16200000">
              <a:off x="795492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AutoShape 29"/>
            <p:cNvSpPr/>
            <p:nvPr/>
          </p:nvSpPr>
          <p:spPr>
            <a:xfrm rot="5400000">
              <a:off x="902304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AutoShape 30"/>
            <p:cNvSpPr/>
            <p:nvPr/>
          </p:nvSpPr>
          <p:spPr>
            <a:xfrm rot="10800000">
              <a:off x="847728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Oval 31"/>
            <p:cNvSpPr/>
            <p:nvPr/>
          </p:nvSpPr>
          <p:spPr>
            <a:xfrm>
              <a:off x="809424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Oval 32"/>
            <p:cNvSpPr/>
            <p:nvPr/>
          </p:nvSpPr>
          <p:spPr>
            <a:xfrm>
              <a:off x="814860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Oval 33"/>
            <p:cNvSpPr/>
            <p:nvPr/>
          </p:nvSpPr>
          <p:spPr>
            <a:xfrm>
              <a:off x="8199360" y="601812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7" name="Rectangle 122"/>
          <p:cNvSpPr/>
          <p:nvPr/>
        </p:nvSpPr>
        <p:spPr>
          <a:xfrm>
            <a:off x="596880" y="1239840"/>
            <a:ext cx="98377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8" name="Group 79"/>
          <p:cNvGrpSpPr/>
          <p:nvPr/>
        </p:nvGrpSpPr>
        <p:grpSpPr>
          <a:xfrm>
            <a:off x="914400" y="1293840"/>
            <a:ext cx="9215280" cy="4206960"/>
            <a:chOff x="914400" y="1293840"/>
            <a:chExt cx="9215280" cy="4206960"/>
          </a:xfrm>
        </p:grpSpPr>
        <p:sp>
          <p:nvSpPr>
            <p:cNvPr id="379" name="Rectangle 18"/>
            <p:cNvSpPr/>
            <p:nvPr/>
          </p:nvSpPr>
          <p:spPr>
            <a:xfrm>
              <a:off x="914400" y="1514520"/>
              <a:ext cx="92152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0" name="Group 6"/>
            <p:cNvGrpSpPr/>
            <p:nvPr/>
          </p:nvGrpSpPr>
          <p:grpSpPr>
            <a:xfrm>
              <a:off x="1269720" y="1293840"/>
              <a:ext cx="8773560" cy="353160"/>
              <a:chOff x="1269720" y="1293840"/>
              <a:chExt cx="8773560" cy="353160"/>
            </a:xfrm>
          </p:grpSpPr>
          <p:grpSp>
            <p:nvGrpSpPr>
              <p:cNvPr id="381" name="Gruppe 165"/>
              <p:cNvGrpSpPr/>
              <p:nvPr/>
            </p:nvGrpSpPr>
            <p:grpSpPr>
              <a:xfrm>
                <a:off x="5547960" y="1293840"/>
                <a:ext cx="4495320" cy="353160"/>
                <a:chOff x="5547960" y="1293840"/>
                <a:chExt cx="4495320" cy="353160"/>
              </a:xfrm>
            </p:grpSpPr>
            <p:grpSp>
              <p:nvGrpSpPr>
                <p:cNvPr id="382" name="Gruppe 131"/>
                <p:cNvGrpSpPr/>
                <p:nvPr/>
              </p:nvGrpSpPr>
              <p:grpSpPr>
                <a:xfrm>
                  <a:off x="9492840" y="1296720"/>
                  <a:ext cx="550440" cy="350280"/>
                  <a:chOff x="9492840" y="1296720"/>
                  <a:chExt cx="550440" cy="350280"/>
                </a:xfrm>
              </p:grpSpPr>
              <p:grpSp>
                <p:nvGrpSpPr>
                  <p:cNvPr id="383" name="Freeform 149"/>
                  <p:cNvGrpSpPr/>
                  <p:nvPr/>
                </p:nvGrpSpPr>
                <p:grpSpPr>
                  <a:xfrm>
                    <a:off x="9803520" y="1548360"/>
                    <a:ext cx="211320" cy="98640"/>
                    <a:chOff x="9803520" y="1548360"/>
                    <a:chExt cx="211320" cy="98640"/>
                  </a:xfrm>
                </p:grpSpPr>
                <p:pic>
                  <p:nvPicPr>
                    <p:cNvPr id="384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9803520" y="1548360"/>
                      <a:ext cx="2113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5" name="Freeform 384"/>
                    <p:cNvSpPr/>
                    <p:nvPr/>
                  </p:nvSpPr>
                  <p:spPr>
                    <a:xfrm>
                      <a:off x="9819360" y="1565640"/>
                      <a:ext cx="18072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6" name="Freeform 191"/>
                  <p:cNvSpPr/>
                  <p:nvPr/>
                </p:nvSpPr>
                <p:spPr>
                  <a:xfrm>
                    <a:off x="949284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7" name="Gruppe 132"/>
                <p:cNvGrpSpPr/>
                <p:nvPr/>
              </p:nvGrpSpPr>
              <p:grpSpPr>
                <a:xfrm>
                  <a:off x="9101520" y="1296720"/>
                  <a:ext cx="554040" cy="350280"/>
                  <a:chOff x="9101520" y="1296720"/>
                  <a:chExt cx="554040" cy="350280"/>
                </a:xfrm>
              </p:grpSpPr>
              <p:grpSp>
                <p:nvGrpSpPr>
                  <p:cNvPr id="388" name="Freeform 149"/>
                  <p:cNvGrpSpPr/>
                  <p:nvPr/>
                </p:nvGrpSpPr>
                <p:grpSpPr>
                  <a:xfrm>
                    <a:off x="9370440" y="1548360"/>
                    <a:ext cx="237960" cy="98640"/>
                    <a:chOff x="9370440" y="1548360"/>
                    <a:chExt cx="237960" cy="98640"/>
                  </a:xfrm>
                </p:grpSpPr>
                <p:pic>
                  <p:nvPicPr>
                    <p:cNvPr id="389" name="Freeform 149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9370440" y="1548360"/>
                      <a:ext cx="23796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0" name="Freeform 389"/>
                    <p:cNvSpPr/>
                    <p:nvPr/>
                  </p:nvSpPr>
                  <p:spPr>
                    <a:xfrm>
                      <a:off x="938988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1" name="Freeform 191"/>
                  <p:cNvSpPr/>
                  <p:nvPr/>
                </p:nvSpPr>
                <p:spPr>
                  <a:xfrm>
                    <a:off x="9101520" y="1296720"/>
                    <a:ext cx="5540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2" name="Gruppe 135"/>
                <p:cNvGrpSpPr/>
                <p:nvPr/>
              </p:nvGrpSpPr>
              <p:grpSpPr>
                <a:xfrm>
                  <a:off x="8703000" y="1296720"/>
                  <a:ext cx="550440" cy="350280"/>
                  <a:chOff x="8703000" y="1296720"/>
                  <a:chExt cx="550440" cy="350280"/>
                </a:xfrm>
              </p:grpSpPr>
              <p:grpSp>
                <p:nvGrpSpPr>
                  <p:cNvPr id="393" name="Freeform 149"/>
                  <p:cNvGrpSpPr/>
                  <p:nvPr/>
                </p:nvGrpSpPr>
                <p:grpSpPr>
                  <a:xfrm>
                    <a:off x="8988480" y="1548360"/>
                    <a:ext cx="210600" cy="98640"/>
                    <a:chOff x="8988480" y="1548360"/>
                    <a:chExt cx="210600" cy="98640"/>
                  </a:xfrm>
                </p:grpSpPr>
                <p:pic>
                  <p:nvPicPr>
                    <p:cNvPr id="394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8988480" y="1548360"/>
                      <a:ext cx="2106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5" name="Freeform 394"/>
                    <p:cNvSpPr/>
                    <p:nvPr/>
                  </p:nvSpPr>
                  <p:spPr>
                    <a:xfrm>
                      <a:off x="9002880" y="1565640"/>
                      <a:ext cx="18000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6" name="Freeform 191"/>
                  <p:cNvSpPr/>
                  <p:nvPr/>
                </p:nvSpPr>
                <p:spPr>
                  <a:xfrm>
                    <a:off x="870300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7" name="Gruppe 138"/>
                <p:cNvGrpSpPr/>
                <p:nvPr/>
              </p:nvGrpSpPr>
              <p:grpSpPr>
                <a:xfrm>
                  <a:off x="8308080" y="1296720"/>
                  <a:ext cx="550440" cy="350280"/>
                  <a:chOff x="8308080" y="1296720"/>
                  <a:chExt cx="550440" cy="350280"/>
                </a:xfrm>
              </p:grpSpPr>
              <p:grpSp>
                <p:nvGrpSpPr>
                  <p:cNvPr id="398" name="Freeform 149"/>
                  <p:cNvGrpSpPr/>
                  <p:nvPr/>
                </p:nvGrpSpPr>
                <p:grpSpPr>
                  <a:xfrm>
                    <a:off x="8623440" y="1548360"/>
                    <a:ext cx="232200" cy="98640"/>
                    <a:chOff x="8623440" y="1548360"/>
                    <a:chExt cx="232200" cy="98640"/>
                  </a:xfrm>
                </p:grpSpPr>
                <p:pic>
                  <p:nvPicPr>
                    <p:cNvPr id="399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8623440" y="1548360"/>
                      <a:ext cx="2322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0" name="Freeform 399"/>
                    <p:cNvSpPr/>
                    <p:nvPr/>
                  </p:nvSpPr>
                  <p:spPr>
                    <a:xfrm>
                      <a:off x="864144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1" name="Freeform 191"/>
                  <p:cNvSpPr/>
                  <p:nvPr/>
                </p:nvSpPr>
                <p:spPr>
                  <a:xfrm>
                    <a:off x="830808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2" name="Gruppe 141"/>
                <p:cNvGrpSpPr/>
                <p:nvPr/>
              </p:nvGrpSpPr>
              <p:grpSpPr>
                <a:xfrm>
                  <a:off x="7917120" y="1296720"/>
                  <a:ext cx="550440" cy="350280"/>
                  <a:chOff x="7917120" y="1296720"/>
                  <a:chExt cx="550440" cy="350280"/>
                </a:xfrm>
              </p:grpSpPr>
              <p:grpSp>
                <p:nvGrpSpPr>
                  <p:cNvPr id="403" name="Freeform 149"/>
                  <p:cNvGrpSpPr/>
                  <p:nvPr/>
                </p:nvGrpSpPr>
                <p:grpSpPr>
                  <a:xfrm>
                    <a:off x="8206200" y="1548360"/>
                    <a:ext cx="222840" cy="98640"/>
                    <a:chOff x="8206200" y="1548360"/>
                    <a:chExt cx="222840" cy="98640"/>
                  </a:xfrm>
                </p:grpSpPr>
                <p:pic>
                  <p:nvPicPr>
                    <p:cNvPr id="404" name="Freeform 149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8206200" y="1548360"/>
                      <a:ext cx="22284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5" name="Freeform 404"/>
                    <p:cNvSpPr/>
                    <p:nvPr/>
                  </p:nvSpPr>
                  <p:spPr>
                    <a:xfrm>
                      <a:off x="8224920" y="1565640"/>
                      <a:ext cx="1857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6" name="Freeform 191"/>
                  <p:cNvSpPr/>
                  <p:nvPr/>
                </p:nvSpPr>
                <p:spPr>
                  <a:xfrm>
                    <a:off x="791712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7" name="Gruppe 144"/>
                <p:cNvGrpSpPr/>
                <p:nvPr/>
              </p:nvGrpSpPr>
              <p:grpSpPr>
                <a:xfrm>
                  <a:off x="7515000" y="1293840"/>
                  <a:ext cx="550440" cy="352800"/>
                  <a:chOff x="7515000" y="1293840"/>
                  <a:chExt cx="550440" cy="352800"/>
                </a:xfrm>
              </p:grpSpPr>
              <p:grpSp>
                <p:nvGrpSpPr>
                  <p:cNvPr id="408" name="Freeform 149"/>
                  <p:cNvGrpSpPr/>
                  <p:nvPr/>
                </p:nvGrpSpPr>
                <p:grpSpPr>
                  <a:xfrm>
                    <a:off x="7814880" y="1544760"/>
                    <a:ext cx="250560" cy="101880"/>
                    <a:chOff x="7814880" y="1544760"/>
                    <a:chExt cx="250560" cy="101880"/>
                  </a:xfrm>
                </p:grpSpPr>
                <p:pic>
                  <p:nvPicPr>
                    <p:cNvPr id="409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7814880" y="1544760"/>
                      <a:ext cx="2505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0" name="Freeform 409"/>
                    <p:cNvSpPr/>
                    <p:nvPr/>
                  </p:nvSpPr>
                  <p:spPr>
                    <a:xfrm>
                      <a:off x="7832160" y="1562760"/>
                      <a:ext cx="214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1" name="Freeform 191"/>
                  <p:cNvSpPr/>
                  <p:nvPr/>
                </p:nvSpPr>
                <p:spPr>
                  <a:xfrm>
                    <a:off x="7515000" y="1293840"/>
                    <a:ext cx="5256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2" name="Gruppe 147"/>
                <p:cNvGrpSpPr/>
                <p:nvPr/>
              </p:nvGrpSpPr>
              <p:grpSpPr>
                <a:xfrm>
                  <a:off x="7120080" y="1293840"/>
                  <a:ext cx="550440" cy="352800"/>
                  <a:chOff x="7120080" y="1293840"/>
                  <a:chExt cx="550440" cy="352800"/>
                </a:xfrm>
              </p:grpSpPr>
              <p:grpSp>
                <p:nvGrpSpPr>
                  <p:cNvPr id="413" name="Freeform 149"/>
                  <p:cNvGrpSpPr/>
                  <p:nvPr/>
                </p:nvGrpSpPr>
                <p:grpSpPr>
                  <a:xfrm>
                    <a:off x="7417440" y="1544760"/>
                    <a:ext cx="200520" cy="101880"/>
                    <a:chOff x="7417440" y="1544760"/>
                    <a:chExt cx="200520" cy="101880"/>
                  </a:xfrm>
                </p:grpSpPr>
                <p:pic>
                  <p:nvPicPr>
                    <p:cNvPr id="414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7417440" y="1544760"/>
                      <a:ext cx="2005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5" name="Freeform 414"/>
                    <p:cNvSpPr/>
                    <p:nvPr/>
                  </p:nvSpPr>
                  <p:spPr>
                    <a:xfrm>
                      <a:off x="7433280" y="1562760"/>
                      <a:ext cx="171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6" name="Freeform 191"/>
                  <p:cNvSpPr/>
                  <p:nvPr/>
                </p:nvSpPr>
                <p:spPr>
                  <a:xfrm>
                    <a:off x="712008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7" name="Gruppe 150"/>
                <p:cNvGrpSpPr/>
                <p:nvPr/>
              </p:nvGrpSpPr>
              <p:grpSpPr>
                <a:xfrm>
                  <a:off x="6728760" y="1293840"/>
                  <a:ext cx="550440" cy="352800"/>
                  <a:chOff x="6728760" y="1293840"/>
                  <a:chExt cx="550440" cy="352800"/>
                </a:xfrm>
              </p:grpSpPr>
              <p:grpSp>
                <p:nvGrpSpPr>
                  <p:cNvPr id="418" name="Freeform 149"/>
                  <p:cNvGrpSpPr/>
                  <p:nvPr/>
                </p:nvGrpSpPr>
                <p:grpSpPr>
                  <a:xfrm>
                    <a:off x="7002720" y="1544760"/>
                    <a:ext cx="195480" cy="101880"/>
                    <a:chOff x="7002720" y="1544760"/>
                    <a:chExt cx="195480" cy="101880"/>
                  </a:xfrm>
                </p:grpSpPr>
                <p:pic>
                  <p:nvPicPr>
                    <p:cNvPr id="419" name="Freeform 149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7002720" y="154476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0" name="Freeform 419"/>
                    <p:cNvSpPr/>
                    <p:nvPr/>
                  </p:nvSpPr>
                  <p:spPr>
                    <a:xfrm>
                      <a:off x="7019280" y="156276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1" name="Freeform 191"/>
                  <p:cNvSpPr/>
                  <p:nvPr/>
                </p:nvSpPr>
                <p:spPr>
                  <a:xfrm>
                    <a:off x="672876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2" name="Gruppe 153"/>
                <p:cNvGrpSpPr/>
                <p:nvPr/>
              </p:nvGrpSpPr>
              <p:grpSpPr>
                <a:xfrm>
                  <a:off x="6333840" y="1293840"/>
                  <a:ext cx="550440" cy="352800"/>
                  <a:chOff x="6333840" y="1293840"/>
                  <a:chExt cx="550440" cy="352800"/>
                </a:xfrm>
              </p:grpSpPr>
              <p:grpSp>
                <p:nvGrpSpPr>
                  <p:cNvPr id="423" name="Freeform 149"/>
                  <p:cNvGrpSpPr/>
                  <p:nvPr/>
                </p:nvGrpSpPr>
                <p:grpSpPr>
                  <a:xfrm>
                    <a:off x="6634080" y="1544760"/>
                    <a:ext cx="250200" cy="101880"/>
                    <a:chOff x="6634080" y="1544760"/>
                    <a:chExt cx="250200" cy="101880"/>
                  </a:xfrm>
                </p:grpSpPr>
                <p:pic>
                  <p:nvPicPr>
                    <p:cNvPr id="424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6634080" y="1544760"/>
                      <a:ext cx="250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5" name="Freeform 424"/>
                    <p:cNvSpPr/>
                    <p:nvPr/>
                  </p:nvSpPr>
                  <p:spPr>
                    <a:xfrm>
                      <a:off x="6652080" y="1562760"/>
                      <a:ext cx="213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6" name="Freeform 191"/>
                  <p:cNvSpPr/>
                  <p:nvPr/>
                </p:nvSpPr>
                <p:spPr>
                  <a:xfrm>
                    <a:off x="6333840" y="1293840"/>
                    <a:ext cx="53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7" name="Gruppe 156"/>
                <p:cNvGrpSpPr/>
                <p:nvPr/>
              </p:nvGrpSpPr>
              <p:grpSpPr>
                <a:xfrm>
                  <a:off x="5942520" y="1293840"/>
                  <a:ext cx="550440" cy="352800"/>
                  <a:chOff x="5942520" y="1293840"/>
                  <a:chExt cx="550440" cy="352800"/>
                </a:xfrm>
              </p:grpSpPr>
              <p:grpSp>
                <p:nvGrpSpPr>
                  <p:cNvPr id="428" name="Freeform 149"/>
                  <p:cNvGrpSpPr/>
                  <p:nvPr/>
                </p:nvGrpSpPr>
                <p:grpSpPr>
                  <a:xfrm>
                    <a:off x="6226200" y="1544760"/>
                    <a:ext cx="260640" cy="101880"/>
                    <a:chOff x="6226200" y="1544760"/>
                    <a:chExt cx="260640" cy="101880"/>
                  </a:xfrm>
                </p:grpSpPr>
                <p:pic>
                  <p:nvPicPr>
                    <p:cNvPr id="429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6226200" y="1544760"/>
                      <a:ext cx="260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0" name="Freeform 429"/>
                    <p:cNvSpPr/>
                    <p:nvPr/>
                  </p:nvSpPr>
                  <p:spPr>
                    <a:xfrm>
                      <a:off x="6247080" y="1562760"/>
                      <a:ext cx="222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1" name="Freeform 191"/>
                  <p:cNvSpPr/>
                  <p:nvPr/>
                </p:nvSpPr>
                <p:spPr>
                  <a:xfrm>
                    <a:off x="594252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2" name="Gruppe 159"/>
                <p:cNvGrpSpPr/>
                <p:nvPr/>
              </p:nvGrpSpPr>
              <p:grpSpPr>
                <a:xfrm>
                  <a:off x="5547960" y="1293840"/>
                  <a:ext cx="550440" cy="352800"/>
                  <a:chOff x="5547960" y="1293840"/>
                  <a:chExt cx="550440" cy="352800"/>
                </a:xfrm>
              </p:grpSpPr>
              <p:grpSp>
                <p:nvGrpSpPr>
                  <p:cNvPr id="433" name="Freeform 149"/>
                  <p:cNvGrpSpPr/>
                  <p:nvPr/>
                </p:nvGrpSpPr>
                <p:grpSpPr>
                  <a:xfrm>
                    <a:off x="5836320" y="1544760"/>
                    <a:ext cx="262080" cy="101880"/>
                    <a:chOff x="5836320" y="1544760"/>
                    <a:chExt cx="262080" cy="101880"/>
                  </a:xfrm>
                </p:grpSpPr>
                <p:pic>
                  <p:nvPicPr>
                    <p:cNvPr id="434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5836320" y="1544760"/>
                      <a:ext cx="262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5" name="Freeform 434"/>
                    <p:cNvSpPr/>
                    <p:nvPr/>
                  </p:nvSpPr>
                  <p:spPr>
                    <a:xfrm>
                      <a:off x="5853240" y="1562760"/>
                      <a:ext cx="223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6" name="Freeform 191"/>
                  <p:cNvSpPr/>
                  <p:nvPr/>
                </p:nvSpPr>
                <p:spPr>
                  <a:xfrm>
                    <a:off x="5547960" y="1293840"/>
                    <a:ext cx="524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37" name="Gruppe 165"/>
              <p:cNvGrpSpPr/>
              <p:nvPr/>
            </p:nvGrpSpPr>
            <p:grpSpPr>
              <a:xfrm>
                <a:off x="1269720" y="1293840"/>
                <a:ext cx="4495320" cy="352440"/>
                <a:chOff x="1269720" y="1293840"/>
                <a:chExt cx="4495320" cy="352440"/>
              </a:xfrm>
            </p:grpSpPr>
            <p:grpSp>
              <p:nvGrpSpPr>
                <p:cNvPr id="438" name="Gruppe 131"/>
                <p:cNvGrpSpPr/>
                <p:nvPr/>
              </p:nvGrpSpPr>
              <p:grpSpPr>
                <a:xfrm>
                  <a:off x="5214600" y="1296360"/>
                  <a:ext cx="550440" cy="349920"/>
                  <a:chOff x="5214600" y="1296360"/>
                  <a:chExt cx="550440" cy="349920"/>
                </a:xfrm>
              </p:grpSpPr>
              <p:grpSp>
                <p:nvGrpSpPr>
                  <p:cNvPr id="439" name="Freeform 149"/>
                  <p:cNvGrpSpPr/>
                  <p:nvPr/>
                </p:nvGrpSpPr>
                <p:grpSpPr>
                  <a:xfrm>
                    <a:off x="5512680" y="1546920"/>
                    <a:ext cx="252360" cy="99360"/>
                    <a:chOff x="5512680" y="1546920"/>
                    <a:chExt cx="252360" cy="99360"/>
                  </a:xfrm>
                </p:grpSpPr>
                <p:pic>
                  <p:nvPicPr>
                    <p:cNvPr id="440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5512680" y="1546920"/>
                      <a:ext cx="2523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1" name="Freeform 440"/>
                    <p:cNvSpPr/>
                    <p:nvPr/>
                  </p:nvSpPr>
                  <p:spPr>
                    <a:xfrm>
                      <a:off x="5529240" y="1564200"/>
                      <a:ext cx="215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2" name="Freeform 191"/>
                  <p:cNvSpPr/>
                  <p:nvPr/>
                </p:nvSpPr>
                <p:spPr>
                  <a:xfrm>
                    <a:off x="5214600" y="1296360"/>
                    <a:ext cx="54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3" name="Gruppe 132"/>
                <p:cNvGrpSpPr/>
                <p:nvPr/>
              </p:nvGrpSpPr>
              <p:grpSpPr>
                <a:xfrm>
                  <a:off x="4823280" y="1296360"/>
                  <a:ext cx="554040" cy="349920"/>
                  <a:chOff x="4823280" y="1296360"/>
                  <a:chExt cx="554040" cy="349920"/>
                </a:xfrm>
              </p:grpSpPr>
              <p:grpSp>
                <p:nvGrpSpPr>
                  <p:cNvPr id="444" name="Freeform 149"/>
                  <p:cNvGrpSpPr/>
                  <p:nvPr/>
                </p:nvGrpSpPr>
                <p:grpSpPr>
                  <a:xfrm>
                    <a:off x="5134320" y="1546920"/>
                    <a:ext cx="243000" cy="99360"/>
                    <a:chOff x="5134320" y="1546920"/>
                    <a:chExt cx="243000" cy="99360"/>
                  </a:xfrm>
                </p:grpSpPr>
                <p:pic>
                  <p:nvPicPr>
                    <p:cNvPr id="445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5134320" y="1546920"/>
                      <a:ext cx="243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6" name="Freeform 445"/>
                    <p:cNvSpPr/>
                    <p:nvPr/>
                  </p:nvSpPr>
                  <p:spPr>
                    <a:xfrm>
                      <a:off x="5152320" y="1564200"/>
                      <a:ext cx="2077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7" name="Freeform 191"/>
                  <p:cNvSpPr/>
                  <p:nvPr/>
                </p:nvSpPr>
                <p:spPr>
                  <a:xfrm>
                    <a:off x="4823280" y="1296360"/>
                    <a:ext cx="472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8" name="Gruppe 135"/>
                <p:cNvGrpSpPr/>
                <p:nvPr/>
              </p:nvGrpSpPr>
              <p:grpSpPr>
                <a:xfrm>
                  <a:off x="4424760" y="1296360"/>
                  <a:ext cx="550440" cy="349920"/>
                  <a:chOff x="4424760" y="1296360"/>
                  <a:chExt cx="550440" cy="349920"/>
                </a:xfrm>
              </p:grpSpPr>
              <p:grpSp>
                <p:nvGrpSpPr>
                  <p:cNvPr id="449" name="Freeform 149"/>
                  <p:cNvGrpSpPr/>
                  <p:nvPr/>
                </p:nvGrpSpPr>
                <p:grpSpPr>
                  <a:xfrm>
                    <a:off x="4745160" y="1546920"/>
                    <a:ext cx="218880" cy="99360"/>
                    <a:chOff x="4745160" y="1546920"/>
                    <a:chExt cx="218880" cy="99360"/>
                  </a:xfrm>
                </p:grpSpPr>
                <p:pic>
                  <p:nvPicPr>
                    <p:cNvPr id="450" name="Freeform 149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4745160" y="1546920"/>
                      <a:ext cx="218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1" name="Freeform 450"/>
                    <p:cNvSpPr/>
                    <p:nvPr/>
                  </p:nvSpPr>
                  <p:spPr>
                    <a:xfrm>
                      <a:off x="4762800" y="1564200"/>
                      <a:ext cx="1825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2" name="Freeform 191"/>
                  <p:cNvSpPr/>
                  <p:nvPr/>
                </p:nvSpPr>
                <p:spPr>
                  <a:xfrm>
                    <a:off x="4424760" y="1296360"/>
                    <a:ext cx="550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3" name="Gruppe 138"/>
                <p:cNvGrpSpPr/>
                <p:nvPr/>
              </p:nvGrpSpPr>
              <p:grpSpPr>
                <a:xfrm>
                  <a:off x="4029840" y="1296360"/>
                  <a:ext cx="550440" cy="349920"/>
                  <a:chOff x="4029840" y="1296360"/>
                  <a:chExt cx="550440" cy="349920"/>
                </a:xfrm>
              </p:grpSpPr>
              <p:grpSp>
                <p:nvGrpSpPr>
                  <p:cNvPr id="454" name="Freeform 149"/>
                  <p:cNvGrpSpPr/>
                  <p:nvPr/>
                </p:nvGrpSpPr>
                <p:grpSpPr>
                  <a:xfrm>
                    <a:off x="4347000" y="1546920"/>
                    <a:ext cx="233280" cy="99360"/>
                    <a:chOff x="4347000" y="1546920"/>
                    <a:chExt cx="233280" cy="99360"/>
                  </a:xfrm>
                </p:grpSpPr>
                <p:pic>
                  <p:nvPicPr>
                    <p:cNvPr id="455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4347000" y="1546920"/>
                      <a:ext cx="2332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6" name="Freeform 455"/>
                    <p:cNvSpPr/>
                    <p:nvPr/>
                  </p:nvSpPr>
                  <p:spPr>
                    <a:xfrm>
                      <a:off x="4362480" y="1564200"/>
                      <a:ext cx="1994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7" name="Freeform 191"/>
                  <p:cNvSpPr/>
                  <p:nvPr/>
                </p:nvSpPr>
                <p:spPr>
                  <a:xfrm>
                    <a:off x="4029840" y="1296360"/>
                    <a:ext cx="50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8" name="Gruppe 141"/>
                <p:cNvGrpSpPr/>
                <p:nvPr/>
              </p:nvGrpSpPr>
              <p:grpSpPr>
                <a:xfrm>
                  <a:off x="3638880" y="1296360"/>
                  <a:ext cx="550440" cy="349920"/>
                  <a:chOff x="3638880" y="1296360"/>
                  <a:chExt cx="550440" cy="349920"/>
                </a:xfrm>
              </p:grpSpPr>
              <p:grpSp>
                <p:nvGrpSpPr>
                  <p:cNvPr id="459" name="Freeform 149"/>
                  <p:cNvGrpSpPr/>
                  <p:nvPr/>
                </p:nvGrpSpPr>
                <p:grpSpPr>
                  <a:xfrm>
                    <a:off x="3951720" y="1546920"/>
                    <a:ext cx="237600" cy="99360"/>
                    <a:chOff x="3951720" y="1546920"/>
                    <a:chExt cx="237600" cy="99360"/>
                  </a:xfrm>
                </p:grpSpPr>
                <p:pic>
                  <p:nvPicPr>
                    <p:cNvPr id="460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3951720" y="1546920"/>
                      <a:ext cx="2376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1" name="Freeform 460"/>
                    <p:cNvSpPr/>
                    <p:nvPr/>
                  </p:nvSpPr>
                  <p:spPr>
                    <a:xfrm>
                      <a:off x="3969720" y="1564200"/>
                      <a:ext cx="203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2" name="Freeform 191"/>
                  <p:cNvSpPr/>
                  <p:nvPr/>
                </p:nvSpPr>
                <p:spPr>
                  <a:xfrm>
                    <a:off x="3638880" y="1296360"/>
                    <a:ext cx="519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3" name="Gruppe 144"/>
                <p:cNvGrpSpPr/>
                <p:nvPr/>
              </p:nvGrpSpPr>
              <p:grpSpPr>
                <a:xfrm>
                  <a:off x="3236760" y="1293840"/>
                  <a:ext cx="550440" cy="352440"/>
                  <a:chOff x="3236760" y="1293840"/>
                  <a:chExt cx="550440" cy="352440"/>
                </a:xfrm>
              </p:grpSpPr>
              <p:grpSp>
                <p:nvGrpSpPr>
                  <p:cNvPr id="464" name="Freeform 149"/>
                  <p:cNvGrpSpPr/>
                  <p:nvPr/>
                </p:nvGrpSpPr>
                <p:grpSpPr>
                  <a:xfrm>
                    <a:off x="3566160" y="1543320"/>
                    <a:ext cx="221040" cy="102960"/>
                    <a:chOff x="3566160" y="1543320"/>
                    <a:chExt cx="221040" cy="102960"/>
                  </a:xfrm>
                </p:grpSpPr>
                <p:pic>
                  <p:nvPicPr>
                    <p:cNvPr id="465" name="Freeform 149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3566160" y="1543320"/>
                      <a:ext cx="221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6" name="Freeform 465"/>
                    <p:cNvSpPr/>
                    <p:nvPr/>
                  </p:nvSpPr>
                  <p:spPr>
                    <a:xfrm>
                      <a:off x="3584520" y="1560960"/>
                      <a:ext cx="184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7" name="Freeform 191"/>
                  <p:cNvSpPr/>
                  <p:nvPr/>
                </p:nvSpPr>
                <p:spPr>
                  <a:xfrm>
                    <a:off x="3236760" y="1293840"/>
                    <a:ext cx="453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8" name="Gruppe 147"/>
                <p:cNvGrpSpPr/>
                <p:nvPr/>
              </p:nvGrpSpPr>
              <p:grpSpPr>
                <a:xfrm>
                  <a:off x="2841840" y="1293840"/>
                  <a:ext cx="550440" cy="352440"/>
                  <a:chOff x="2841840" y="1293840"/>
                  <a:chExt cx="550440" cy="352440"/>
                </a:xfrm>
              </p:grpSpPr>
              <p:grpSp>
                <p:nvGrpSpPr>
                  <p:cNvPr id="469" name="Freeform 149"/>
                  <p:cNvGrpSpPr/>
                  <p:nvPr/>
                </p:nvGrpSpPr>
                <p:grpSpPr>
                  <a:xfrm>
                    <a:off x="3151800" y="1543320"/>
                    <a:ext cx="240480" cy="102960"/>
                    <a:chOff x="3151800" y="1543320"/>
                    <a:chExt cx="240480" cy="102960"/>
                  </a:xfrm>
                </p:grpSpPr>
                <p:pic>
                  <p:nvPicPr>
                    <p:cNvPr id="470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3151800" y="1543320"/>
                      <a:ext cx="2404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3168360" y="1560960"/>
                      <a:ext cx="205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2" name="Freeform 191"/>
                  <p:cNvSpPr/>
                  <p:nvPr/>
                </p:nvSpPr>
                <p:spPr>
                  <a:xfrm>
                    <a:off x="2841840" y="1293840"/>
                    <a:ext cx="492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3" name="Gruppe 150"/>
                <p:cNvGrpSpPr/>
                <p:nvPr/>
              </p:nvGrpSpPr>
              <p:grpSpPr>
                <a:xfrm>
                  <a:off x="2450520" y="1293840"/>
                  <a:ext cx="550440" cy="352440"/>
                  <a:chOff x="2450520" y="1293840"/>
                  <a:chExt cx="550440" cy="352440"/>
                </a:xfrm>
              </p:grpSpPr>
              <p:grpSp>
                <p:nvGrpSpPr>
                  <p:cNvPr id="474" name="Freeform 149"/>
                  <p:cNvGrpSpPr/>
                  <p:nvPr/>
                </p:nvGrpSpPr>
                <p:grpSpPr>
                  <a:xfrm>
                    <a:off x="2760120" y="1543320"/>
                    <a:ext cx="240840" cy="102960"/>
                    <a:chOff x="2760120" y="1543320"/>
                    <a:chExt cx="240840" cy="102960"/>
                  </a:xfrm>
                </p:grpSpPr>
                <p:pic>
                  <p:nvPicPr>
                    <p:cNvPr id="475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2760120" y="1543320"/>
                      <a:ext cx="240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6" name="Freeform 475"/>
                    <p:cNvSpPr/>
                    <p:nvPr/>
                  </p:nvSpPr>
                  <p:spPr>
                    <a:xfrm>
                      <a:off x="2778840" y="1560960"/>
                      <a:ext cx="2059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7" name="Freeform 191"/>
                  <p:cNvSpPr/>
                  <p:nvPr/>
                </p:nvSpPr>
                <p:spPr>
                  <a:xfrm>
                    <a:off x="2450520" y="1293840"/>
                    <a:ext cx="503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8" name="Gruppe 153"/>
                <p:cNvGrpSpPr/>
                <p:nvPr/>
              </p:nvGrpSpPr>
              <p:grpSpPr>
                <a:xfrm>
                  <a:off x="2055600" y="1293840"/>
                  <a:ext cx="550440" cy="352440"/>
                  <a:chOff x="2055600" y="1293840"/>
                  <a:chExt cx="550440" cy="352440"/>
                </a:xfrm>
              </p:grpSpPr>
              <p:grpSp>
                <p:nvGrpSpPr>
                  <p:cNvPr id="479" name="Freeform 149"/>
                  <p:cNvGrpSpPr/>
                  <p:nvPr/>
                </p:nvGrpSpPr>
                <p:grpSpPr>
                  <a:xfrm>
                    <a:off x="2381760" y="1543320"/>
                    <a:ext cx="224280" cy="102960"/>
                    <a:chOff x="2381760" y="1543320"/>
                    <a:chExt cx="224280" cy="102960"/>
                  </a:xfrm>
                </p:grpSpPr>
                <p:pic>
                  <p:nvPicPr>
                    <p:cNvPr id="480" name="Freeform 149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2381760" y="1543320"/>
                      <a:ext cx="224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1" name="Freeform 480"/>
                    <p:cNvSpPr/>
                    <p:nvPr/>
                  </p:nvSpPr>
                  <p:spPr>
                    <a:xfrm>
                      <a:off x="2400840" y="1560960"/>
                      <a:ext cx="186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2" name="Freeform 191"/>
                  <p:cNvSpPr/>
                  <p:nvPr/>
                </p:nvSpPr>
                <p:spPr>
                  <a:xfrm>
                    <a:off x="2055600" y="1293840"/>
                    <a:ext cx="538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3" name="Gruppe 156"/>
                <p:cNvGrpSpPr/>
                <p:nvPr/>
              </p:nvGrpSpPr>
              <p:grpSpPr>
                <a:xfrm>
                  <a:off x="1664280" y="1293840"/>
                  <a:ext cx="550440" cy="352440"/>
                  <a:chOff x="1664280" y="1293840"/>
                  <a:chExt cx="550440" cy="352440"/>
                </a:xfrm>
              </p:grpSpPr>
              <p:grpSp>
                <p:nvGrpSpPr>
                  <p:cNvPr id="484" name="Freeform 149"/>
                  <p:cNvGrpSpPr/>
                  <p:nvPr/>
                </p:nvGrpSpPr>
                <p:grpSpPr>
                  <a:xfrm>
                    <a:off x="1997640" y="1543320"/>
                    <a:ext cx="217080" cy="102960"/>
                    <a:chOff x="1997640" y="1543320"/>
                    <a:chExt cx="217080" cy="102960"/>
                  </a:xfrm>
                </p:grpSpPr>
                <p:pic>
                  <p:nvPicPr>
                    <p:cNvPr id="485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1997640" y="1543320"/>
                      <a:ext cx="217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6" name="Freeform 485"/>
                    <p:cNvSpPr/>
                    <p:nvPr/>
                  </p:nvSpPr>
                  <p:spPr>
                    <a:xfrm>
                      <a:off x="2013120" y="1560960"/>
                      <a:ext cx="185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7" name="Freeform 191"/>
                  <p:cNvSpPr/>
                  <p:nvPr/>
                </p:nvSpPr>
                <p:spPr>
                  <a:xfrm>
                    <a:off x="1664280" y="1293840"/>
                    <a:ext cx="541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8" name="Gruppe 159"/>
                <p:cNvGrpSpPr/>
                <p:nvPr/>
              </p:nvGrpSpPr>
              <p:grpSpPr>
                <a:xfrm>
                  <a:off x="1269720" y="1293840"/>
                  <a:ext cx="550440" cy="352440"/>
                  <a:chOff x="1269720" y="1293840"/>
                  <a:chExt cx="550440" cy="352440"/>
                </a:xfrm>
              </p:grpSpPr>
              <p:grpSp>
                <p:nvGrpSpPr>
                  <p:cNvPr id="489" name="Freeform 149"/>
                  <p:cNvGrpSpPr/>
                  <p:nvPr/>
                </p:nvGrpSpPr>
                <p:grpSpPr>
                  <a:xfrm>
                    <a:off x="1596240" y="1543320"/>
                    <a:ext cx="223920" cy="102960"/>
                    <a:chOff x="1596240" y="1543320"/>
                    <a:chExt cx="223920" cy="102960"/>
                  </a:xfrm>
                </p:grpSpPr>
                <p:pic>
                  <p:nvPicPr>
                    <p:cNvPr id="490" name="Freeform 149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1596240" y="1543320"/>
                      <a:ext cx="223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1" name="Freeform 490"/>
                    <p:cNvSpPr/>
                    <p:nvPr/>
                  </p:nvSpPr>
                  <p:spPr>
                    <a:xfrm>
                      <a:off x="1614240" y="1560960"/>
                      <a:ext cx="191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2" name="Freeform 191"/>
                  <p:cNvSpPr/>
                  <p:nvPr/>
                </p:nvSpPr>
                <p:spPr>
                  <a:xfrm>
                    <a:off x="1269720" y="1293840"/>
                    <a:ext cx="538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493" name="AutoShape 4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AutoShape 6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5" name="Picture 8" descr="Giao hàng miễn phí: 5 sai lầm cần tránh"/>
          <p:cNvPicPr/>
          <p:nvPr/>
        </p:nvPicPr>
        <p:blipFill>
          <a:blip r:embed="rId20"/>
          <a:srcRect l="13751" r="13751"/>
          <a:stretch/>
        </p:blipFill>
        <p:spPr>
          <a:xfrm>
            <a:off x="914400" y="2143080"/>
            <a:ext cx="3786120" cy="321480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0" descr="Driving Png Pic Drive A Car Png - Clip Art Library"/>
          <p:cNvPicPr/>
          <p:nvPr/>
        </p:nvPicPr>
        <p:blipFill>
          <a:blip r:embed="rId21"/>
          <a:srcRect l="5861" t="2977" r="4783" b="10716"/>
          <a:stretch/>
        </p:blipFill>
        <p:spPr>
          <a:xfrm>
            <a:off x="5986440" y="1816200"/>
            <a:ext cx="3857760" cy="3668760"/>
          </a:xfrm>
          <a:prstGeom prst="rect">
            <a:avLst/>
          </a:prstGeom>
          <a:ln w="0">
            <a:noFill/>
          </a:ln>
        </p:spPr>
      </p:pic>
      <p:pic>
        <p:nvPicPr>
          <p:cNvPr id="2" name="Tieng-coi-xe-may-www.tiengdong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16000" y="2419320"/>
            <a:ext cx="609600" cy="609600"/>
          </a:xfrm>
          <a:prstGeom prst="rect">
            <a:avLst/>
          </a:prstGeom>
        </p:spPr>
      </p:pic>
      <p:pic>
        <p:nvPicPr>
          <p:cNvPr id="3" name="Tieng-coi-o-to-www.tiengdong.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71012" y="1899573"/>
            <a:ext cx="609600" cy="609600"/>
          </a:xfrm>
          <a:prstGeom prst="rect">
            <a:avLst/>
          </a:prstGeom>
        </p:spPr>
      </p:pic>
      <p:pic>
        <p:nvPicPr>
          <p:cNvPr id="5" name="FILE_20210916_164220_Thoại 04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1816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8" name="Content Placeholder 3"/>
          <p:cNvPicPr/>
          <p:nvPr/>
        </p:nvPicPr>
        <p:blipFill>
          <a:blip r:embed="rId5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529" name="Text Box 9"/>
          <p:cNvSpPr/>
          <p:nvPr/>
        </p:nvSpPr>
        <p:spPr>
          <a:xfrm>
            <a:off x="1828800" y="2129206"/>
            <a:ext cx="838200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smtClean="0">
                <a:solidFill>
                  <a:srgbClr val="FF0000"/>
                </a:solidFill>
                <a:latin typeface="Times New Roman"/>
              </a:rPr>
              <a:t>Chúc các con chăm ngoan học giỏi nhé!</a:t>
            </a:r>
            <a:endParaRPr lang="en-US" sz="3600" b="1" strike="noStrike" spc="-1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53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FILE_20210916_164220_Thoại 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Giai điệu sau nằm trong bài hát nào mà </a:t>
            </a:r>
            <a:r>
              <a:rPr lang="en-US" sz="3200" spc="-1" smtClean="0">
                <a:solidFill>
                  <a:srgbClr val="0000FF"/>
                </a:solidFill>
                <a:latin typeface="Times New Roman"/>
                <a:ea typeface="Times New Roman"/>
              </a:rPr>
              <a:t>con</a:t>
            </a:r>
            <a:r>
              <a:rPr lang="en-US" sz="3200" b="0" strike="noStrike" spc="-1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đã học?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8760" y="1548360"/>
                    <a:ext cx="178920" cy="98640"/>
                    <a:chOff x="9158760" y="1548360"/>
                    <a:chExt cx="178920" cy="9864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8760" y="1548360"/>
                      <a:ext cx="1789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3520" y="1565640"/>
                      <a:ext cx="1497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8760" y="1548360"/>
                    <a:ext cx="202320" cy="98640"/>
                    <a:chOff x="8798760" y="1548360"/>
                    <a:chExt cx="202320" cy="9864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8760" y="1548360"/>
                      <a:ext cx="2023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7840" y="1565640"/>
                      <a:ext cx="1641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3400" y="1548360"/>
                    <a:ext cx="178200" cy="98640"/>
                    <a:chOff x="8483400" y="1548360"/>
                    <a:chExt cx="178200" cy="986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3400" y="1548360"/>
                      <a:ext cx="1782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7800" y="1565640"/>
                      <a:ext cx="14904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040" y="1548360"/>
                    <a:ext cx="200880" cy="98640"/>
                    <a:chOff x="8177040" y="1548360"/>
                    <a:chExt cx="200880" cy="986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040" y="1548360"/>
                      <a:ext cx="20088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5760" y="1565640"/>
                      <a:ext cx="16308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2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38640" y="1548360"/>
                    <a:ext cx="183960" cy="98640"/>
                    <a:chOff x="7838640" y="1548360"/>
                    <a:chExt cx="183960" cy="986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38640" y="1548360"/>
                      <a:ext cx="18396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3400" y="1565640"/>
                      <a:ext cx="15408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5280" y="1544760"/>
                    <a:ext cx="216000" cy="101880"/>
                    <a:chOff x="7505280" y="1544760"/>
                    <a:chExt cx="2160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528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080" y="1562760"/>
                      <a:ext cx="1753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302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4520" y="1544760"/>
                    <a:ext cx="169920" cy="101880"/>
                    <a:chOff x="718452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45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78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0000" y="1544760"/>
                    <a:ext cx="166320" cy="101880"/>
                    <a:chOff x="684000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0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5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2920" y="1544760"/>
                    <a:ext cx="210600" cy="101880"/>
                    <a:chOff x="6532920" y="1544760"/>
                    <a:chExt cx="21060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292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49120" y="1562760"/>
                      <a:ext cx="176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3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3800" y="1544760"/>
                    <a:ext cx="225720" cy="101880"/>
                    <a:chOff x="6193800" y="1544760"/>
                    <a:chExt cx="2257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3800" y="1544760"/>
                      <a:ext cx="225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396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2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1600" y="1544760"/>
                    <a:ext cx="221040" cy="101880"/>
                    <a:chOff x="5871600" y="1544760"/>
                    <a:chExt cx="221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1600" y="1544760"/>
                      <a:ext cx="221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8520" y="1562760"/>
                      <a:ext cx="185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323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920"/>
                    <a:ext cx="218160" cy="99360"/>
                    <a:chOff x="5598720" y="1546920"/>
                    <a:chExt cx="218160" cy="993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920"/>
                      <a:ext cx="2181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420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9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1280" y="1546920"/>
                    <a:ext cx="204480" cy="99360"/>
                    <a:chOff x="5291280" y="1546920"/>
                    <a:chExt cx="204480" cy="993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1280" y="1546920"/>
                      <a:ext cx="2044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7840" y="1564200"/>
                      <a:ext cx="171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8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69800" y="1546920"/>
                    <a:ext cx="185760" cy="99360"/>
                    <a:chOff x="4969800" y="1546920"/>
                    <a:chExt cx="185760" cy="993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69800" y="1546920"/>
                      <a:ext cx="1857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7080" y="156420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320" y="1546920"/>
                    <a:ext cx="196560" cy="99360"/>
                    <a:chOff x="4639320" y="1546920"/>
                    <a:chExt cx="196560" cy="993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320" y="1546920"/>
                      <a:ext cx="1965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160" y="1564200"/>
                      <a:ext cx="1645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7760" y="1546920"/>
                    <a:ext cx="204480" cy="99360"/>
                    <a:chOff x="4307760" y="1546920"/>
                    <a:chExt cx="204480" cy="993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7760" y="1546920"/>
                      <a:ext cx="2044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6480" y="1564200"/>
                      <a:ext cx="1659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4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080" y="1543320"/>
                    <a:ext cx="182160" cy="102960"/>
                    <a:chOff x="3997080" y="1543320"/>
                    <a:chExt cx="18216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08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48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5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000" y="1543320"/>
                    <a:ext cx="207360" cy="102960"/>
                    <a:chOff x="3645000" y="1543320"/>
                    <a:chExt cx="20736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000" y="1543320"/>
                      <a:ext cx="207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372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6400" y="1543320"/>
                    <a:ext cx="201960" cy="102960"/>
                    <a:chOff x="3326400" y="1543320"/>
                    <a:chExt cx="20196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6400" y="1543320"/>
                      <a:ext cx="201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240" y="1560960"/>
                      <a:ext cx="168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3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2120" y="1543320"/>
                    <a:ext cx="189360" cy="102960"/>
                    <a:chOff x="3012120" y="1543320"/>
                    <a:chExt cx="1893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212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2904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2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4600" y="1543320"/>
                    <a:ext cx="182880" cy="102960"/>
                    <a:chOff x="2694600" y="1543320"/>
                    <a:chExt cx="18288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4600" y="1543320"/>
                      <a:ext cx="182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864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60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8360" y="1543320"/>
                    <a:ext cx="192240" cy="102960"/>
                    <a:chOff x="2358360" y="1543320"/>
                    <a:chExt cx="19224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8360" y="1543320"/>
                      <a:ext cx="192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5280" y="1560960"/>
                      <a:ext cx="156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D:\GIÁO ÁN 1 2020-2021\HÌNH SOẠN GIÁO ÁN\Học hát\Vào rừng hoa\Vào rừng hoa - Copy (2) - Copy.jpg"/>
          <p:cNvPicPr/>
          <p:nvPr/>
        </p:nvPicPr>
        <p:blipFill>
          <a:blip r:embed="rId2">
            <a:lum contrast="20000"/>
          </a:blip>
          <a:srcRect r="5081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1" name="Rectangle 1"/>
          <p:cNvSpPr/>
          <p:nvPr/>
        </p:nvSpPr>
        <p:spPr>
          <a:xfrm>
            <a:off x="1377360" y="2571840"/>
            <a:ext cx="81813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NHỊP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10882440" cy="68328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ounded Rectangular Callout 10"/>
          <p:cNvSpPr/>
          <p:nvPr/>
        </p:nvSpPr>
        <p:spPr>
          <a:xfrm>
            <a:off x="200160" y="2000160"/>
            <a:ext cx="1257120" cy="571680"/>
          </a:xfrm>
          <a:prstGeom prst="wedgeRoundRectCallout">
            <a:avLst>
              <a:gd name="adj1" fmla="val 78476"/>
              <a:gd name="adj2" fmla="val 21370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4" name="Rectangle 1"/>
          <p:cNvSpPr/>
          <p:nvPr/>
        </p:nvSpPr>
        <p:spPr>
          <a:xfrm>
            <a:off x="1442160" y="271476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VẬN ĐỘNG</a:t>
            </a:r>
            <a:r>
              <a:rPr/>
              <a:t/>
            </a:r>
            <a:br>
              <a:rPr/>
            </a:b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9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6843840" cy="68328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Girl singing with microphone. — Stock Vector © yavi #88327996"/>
          <p:cNvPicPr/>
          <p:nvPr/>
        </p:nvPicPr>
        <p:blipFill>
          <a:blip r:embed="rId4">
            <a:lum contrast="20000"/>
          </a:blip>
          <a:srcRect l="29698" r="28096"/>
          <a:stretch/>
        </p:blipFill>
        <p:spPr>
          <a:xfrm>
            <a:off x="7343640" y="285840"/>
            <a:ext cx="3357720" cy="63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162</Words>
  <Application>Microsoft Office PowerPoint</Application>
  <PresentationFormat>Custom</PresentationFormat>
  <Paragraphs>40</Paragraphs>
  <Slides>21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584</cp:revision>
  <dcterms:created xsi:type="dcterms:W3CDTF">2010-04-30T20:19:48Z</dcterms:created>
  <dcterms:modified xsi:type="dcterms:W3CDTF">2023-09-20T22:51:58Z</dcterms:modified>
  <dc:language>en-US</dc:language>
</cp:coreProperties>
</file>